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725" autoAdjust="0"/>
  </p:normalViewPr>
  <p:slideViewPr>
    <p:cSldViewPr snapToGrid="0">
      <p:cViewPr varScale="1">
        <p:scale>
          <a:sx n="64" d="100"/>
          <a:sy n="64" d="100"/>
        </p:scale>
        <p:origin x="765" y="3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20/01/2023</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20/01/2023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20/01/2023</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20/01/2023</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20/01/2023</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20/01/2023</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20/01/2023</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20/01/2023</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20/01/2023</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a:t>Titre de la présentation</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a:t>Nom du présentateur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a:t>Ordre du jour</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a:t>Thème un</a:t>
            </a:r>
          </a:p>
          <a:p>
            <a:pPr rtl="0"/>
            <a:r>
              <a:rPr lang="fr-FR"/>
              <a:t>Thème deux</a:t>
            </a:r>
          </a:p>
          <a:p>
            <a:pPr rtl="0"/>
            <a:r>
              <a:rPr lang="fr-FR"/>
              <a:t>Thème trois</a:t>
            </a:r>
          </a:p>
          <a:p>
            <a:pPr rtl="0"/>
            <a:r>
              <a:rPr lang="fr-FR"/>
              <a:t>Rubrique quatre</a:t>
            </a:r>
          </a:p>
          <a:p>
            <a:pPr rtl="0"/>
            <a:r>
              <a:rPr lang="fr-FR"/>
              <a:t>Rubrique cinq</a:t>
            </a:r>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a:t>Introduction</a:t>
            </a:r>
            <a:endParaRPr lang="fr-FR" dirty="0"/>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a:solidFill>
                  <a:schemeClr val="tx1"/>
                </a:solidFill>
                <a:latin typeface="+mj-lt"/>
                <a:ea typeface="+mj-ea"/>
                <a:cs typeface="+mj-cs"/>
              </a:rPr>
              <a:t>Rubrique une</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a:latin typeface="+mn-lt"/>
                <a:ea typeface="+mn-ea"/>
                <a:cs typeface="+mn-cs"/>
              </a:rPr>
              <a:t>Sous-titre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fr-FR"/>
              <a:t>Graphique</a:t>
            </a:r>
          </a:p>
        </p:txBody>
      </p:sp>
      <p:graphicFrame>
        <p:nvGraphicFramePr>
          <p:cNvPr id="11" name="Espace réservé du contenu 10" descr="Espace réservé au graphique à barres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99252286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5</a:t>
            </a:fld>
            <a:endParaRPr lang="fr-F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fr-FR"/>
              <a:t>Tableau</a:t>
            </a:r>
          </a:p>
        </p:txBody>
      </p:sp>
      <p:graphicFrame>
        <p:nvGraphicFramePr>
          <p:cNvPr id="13" name="Tableau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fr-FR"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fr-FR">
                          <a:solidFill>
                            <a:schemeClr val="tx1"/>
                          </a:solidFill>
                        </a:rPr>
                        <a:t>Élément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fr-FR">
                          <a:solidFill>
                            <a:schemeClr val="tx1"/>
                          </a:solidFill>
                        </a:rPr>
                        <a:t>Élément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fr-FR">
                          <a:solidFill>
                            <a:schemeClr val="tx1"/>
                          </a:solidFill>
                        </a:rPr>
                        <a:t>Élément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fr-FR">
                          <a:solidFill>
                            <a:schemeClr val="tx1"/>
                          </a:solidFill>
                        </a:rPr>
                        <a:t>Élément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Espace réservé de la date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5" name="Espace réservé du pied de page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6</a:t>
            </a:fld>
            <a:endParaRPr lang="fr-F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fr-FR"/>
              <a:t>La meilleure manière de commencer, c’est d’arrêter de parler et de s’y mettre.</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fr-FR"/>
              <a:t>Walt Disney</a:t>
            </a:r>
          </a:p>
          <a:p>
            <a:pPr rtl="0"/>
            <a:endParaRPr lang="fr-FR" dirty="0"/>
          </a:p>
        </p:txBody>
      </p:sp>
      <p:pic>
        <p:nvPicPr>
          <p:cNvPr id="18" name="Espace réservé d’image 17" descr="Personne dessinant sur un tableau blanc">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7</a:t>
            </a:fld>
            <a:endParaRPr lang="fr-F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{DE6C557A-C5DB-4B7B-9911-9D3E5C9F557A}tf33713516_win32</Template>
  <TotalTime>0</TotalTime>
  <Words>788</Words>
  <Application>Microsoft Office PowerPoint</Application>
  <PresentationFormat>Grand écran</PresentationFormat>
  <Paragraphs>144</Paragraphs>
  <Slides>13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Symbol</vt:lpstr>
      <vt:lpstr>Walbaum Display</vt:lpstr>
      <vt:lpstr>3DFloatVTI</vt:lpstr>
      <vt:lpstr>Titre de la présentation</vt:lpstr>
      <vt:lpstr>Ordre du jour</vt:lpstr>
      <vt:lpstr>Introduction</vt:lpstr>
      <vt:lpstr>Rubrique une</vt:lpstr>
      <vt:lpstr>Graphique</vt:lpstr>
      <vt:lpstr>Tableau</vt:lpstr>
      <vt:lpstr>La meilleure manière de commencer, c’est d’arrêter de parler et de s’y mettre.</vt:lpstr>
      <vt:lpstr>Équipe</vt:lpstr>
      <vt:lpstr>Chronologie</vt:lpstr>
      <vt:lpstr>Contenu </vt:lpstr>
      <vt:lpstr>Contenu 2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Sylvain BARTHELEMY</dc:creator>
  <cp:lastModifiedBy>Sylvain BARTHELEMY</cp:lastModifiedBy>
  <cp:revision>1</cp:revision>
  <dcterms:created xsi:type="dcterms:W3CDTF">2023-01-20T12:29:40Z</dcterms:created>
  <dcterms:modified xsi:type="dcterms:W3CDTF">2023-01-20T12:30:00Z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