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7"/>
  </p:notesMasterIdLst>
  <p:sldIdLst>
    <p:sldId id="256" r:id="rId2"/>
    <p:sldId id="257" r:id="rId3"/>
    <p:sldId id="270" r:id="rId4"/>
    <p:sldId id="259" r:id="rId5"/>
    <p:sldId id="262" r:id="rId6"/>
    <p:sldId id="263" r:id="rId7"/>
    <p:sldId id="264" r:id="rId8"/>
    <p:sldId id="265" r:id="rId9"/>
    <p:sldId id="269" r:id="rId10"/>
    <p:sldId id="266" r:id="rId11"/>
    <p:sldId id="267" r:id="rId12"/>
    <p:sldId id="271" r:id="rId13"/>
    <p:sldId id="273" r:id="rId14"/>
    <p:sldId id="272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45"/>
  </p:normalViewPr>
  <p:slideViewPr>
    <p:cSldViewPr snapToGrid="0">
      <p:cViewPr varScale="1">
        <p:scale>
          <a:sx n="113" d="100"/>
          <a:sy n="113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13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13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10302E-F034-47E2-98E6-79F63C38C33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17EEE0-F98C-42D6-9BDA-1F0ABA44AC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Background</a:t>
          </a:r>
        </a:p>
      </dgm:t>
    </dgm:pt>
    <dgm:pt modelId="{468AEB32-9947-4CB3-B795-3BB374B82B08}" type="parTrans" cxnId="{4F83A7AA-254F-40FC-9E88-0BC3B2F575FC}">
      <dgm:prSet/>
      <dgm:spPr/>
      <dgm:t>
        <a:bodyPr/>
        <a:lstStyle/>
        <a:p>
          <a:endParaRPr lang="en-US"/>
        </a:p>
      </dgm:t>
    </dgm:pt>
    <dgm:pt modelId="{1CCC4AF7-5BBC-4065-8AF5-D843462573E5}" type="sibTrans" cxnId="{4F83A7AA-254F-40FC-9E88-0BC3B2F575FC}">
      <dgm:prSet/>
      <dgm:spPr/>
      <dgm:t>
        <a:bodyPr/>
        <a:lstStyle/>
        <a:p>
          <a:endParaRPr lang="en-US"/>
        </a:p>
      </dgm:t>
    </dgm:pt>
    <dgm:pt modelId="{70CA842C-A84C-4AA0-93F0-52239B0D7F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Dataset Description</a:t>
          </a:r>
        </a:p>
      </dgm:t>
    </dgm:pt>
    <dgm:pt modelId="{43C10B00-F6B7-4829-8BDD-F105211D70F8}" type="parTrans" cxnId="{16D85976-9A22-46A8-8601-B2AD15738A73}">
      <dgm:prSet/>
      <dgm:spPr/>
      <dgm:t>
        <a:bodyPr/>
        <a:lstStyle/>
        <a:p>
          <a:endParaRPr lang="en-US"/>
        </a:p>
      </dgm:t>
    </dgm:pt>
    <dgm:pt modelId="{2E39E206-1962-4C05-9F87-951863DB8AFD}" type="sibTrans" cxnId="{16D85976-9A22-46A8-8601-B2AD15738A73}">
      <dgm:prSet/>
      <dgm:spPr/>
      <dgm:t>
        <a:bodyPr/>
        <a:lstStyle/>
        <a:p>
          <a:endParaRPr lang="en-US"/>
        </a:p>
      </dgm:t>
    </dgm:pt>
    <dgm:pt modelId="{68A085D1-073B-42EB-A44B-5C720AA6A0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Tableau Insights</a:t>
          </a:r>
        </a:p>
      </dgm:t>
    </dgm:pt>
    <dgm:pt modelId="{EEE1E9F3-3997-4957-A6A7-DA57905ED8EA}" type="parTrans" cxnId="{D463318D-5BBF-4194-BCCE-85BCEBB69E24}">
      <dgm:prSet/>
      <dgm:spPr/>
      <dgm:t>
        <a:bodyPr/>
        <a:lstStyle/>
        <a:p>
          <a:endParaRPr lang="en-US"/>
        </a:p>
      </dgm:t>
    </dgm:pt>
    <dgm:pt modelId="{BF09BE99-6F43-493A-86AF-E24AE69BE7C8}" type="sibTrans" cxnId="{D463318D-5BBF-4194-BCCE-85BCEBB69E24}">
      <dgm:prSet/>
      <dgm:spPr/>
      <dgm:t>
        <a:bodyPr/>
        <a:lstStyle/>
        <a:p>
          <a:endParaRPr lang="en-US"/>
        </a:p>
      </dgm:t>
    </dgm:pt>
    <dgm:pt modelId="{E12F4A2F-7D96-4667-9CA0-5C6CD8FD63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Challenges</a:t>
          </a:r>
        </a:p>
      </dgm:t>
    </dgm:pt>
    <dgm:pt modelId="{8D6144F2-3BC7-4E95-9F6C-8409487A5CA5}" type="parTrans" cxnId="{455F85E4-6FA6-4200-A382-989342A527F0}">
      <dgm:prSet/>
      <dgm:spPr/>
      <dgm:t>
        <a:bodyPr/>
        <a:lstStyle/>
        <a:p>
          <a:endParaRPr lang="en-US"/>
        </a:p>
      </dgm:t>
    </dgm:pt>
    <dgm:pt modelId="{84E718BF-A0EA-4108-8424-FFAFF9FBB39F}" type="sibTrans" cxnId="{455F85E4-6FA6-4200-A382-989342A527F0}">
      <dgm:prSet/>
      <dgm:spPr/>
      <dgm:t>
        <a:bodyPr/>
        <a:lstStyle/>
        <a:p>
          <a:endParaRPr lang="en-US"/>
        </a:p>
      </dgm:t>
    </dgm:pt>
    <dgm:pt modelId="{56FAC9D5-D6AB-4619-A017-784958396778}" type="pres">
      <dgm:prSet presAssocID="{B510302E-F034-47E2-98E6-79F63C38C336}" presName="root" presStyleCnt="0">
        <dgm:presLayoutVars>
          <dgm:dir/>
          <dgm:resizeHandles val="exact"/>
        </dgm:presLayoutVars>
      </dgm:prSet>
      <dgm:spPr/>
    </dgm:pt>
    <dgm:pt modelId="{98E9D737-5926-458A-8FEC-2692D94634CC}" type="pres">
      <dgm:prSet presAssocID="{D617EEE0-F98C-42D6-9BDA-1F0ABA44ACFE}" presName="compNode" presStyleCnt="0"/>
      <dgm:spPr/>
    </dgm:pt>
    <dgm:pt modelId="{33E73547-9F4D-49B9-8489-206046F8973F}" type="pres">
      <dgm:prSet presAssocID="{D617EEE0-F98C-42D6-9BDA-1F0ABA44ACFE}" presName="bgRect" presStyleLbl="bgShp" presStyleIdx="0" presStyleCnt="4"/>
      <dgm:spPr/>
    </dgm:pt>
    <dgm:pt modelId="{8CA09D71-20D7-4F41-9920-0E9F7F7C8CEB}" type="pres">
      <dgm:prSet presAssocID="{D617EEE0-F98C-42D6-9BDA-1F0ABA44ACF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ducation"/>
        </a:ext>
      </dgm:extLst>
    </dgm:pt>
    <dgm:pt modelId="{7443789C-DA6C-4F9D-BE8C-7A9D7CDB33D0}" type="pres">
      <dgm:prSet presAssocID="{D617EEE0-F98C-42D6-9BDA-1F0ABA44ACFE}" presName="spaceRect" presStyleCnt="0"/>
      <dgm:spPr/>
    </dgm:pt>
    <dgm:pt modelId="{1CEED054-F00D-442F-806F-D8A7535EF2B6}" type="pres">
      <dgm:prSet presAssocID="{D617EEE0-F98C-42D6-9BDA-1F0ABA44ACFE}" presName="parTx" presStyleLbl="revTx" presStyleIdx="0" presStyleCnt="4">
        <dgm:presLayoutVars>
          <dgm:chMax val="0"/>
          <dgm:chPref val="0"/>
        </dgm:presLayoutVars>
      </dgm:prSet>
      <dgm:spPr/>
    </dgm:pt>
    <dgm:pt modelId="{9B8CF89B-01B9-4A9D-A641-81B07C076493}" type="pres">
      <dgm:prSet presAssocID="{1CCC4AF7-5BBC-4065-8AF5-D843462573E5}" presName="sibTrans" presStyleCnt="0"/>
      <dgm:spPr/>
    </dgm:pt>
    <dgm:pt modelId="{F79A0B17-45A4-43B6-8326-C650462303B2}" type="pres">
      <dgm:prSet presAssocID="{70CA842C-A84C-4AA0-93F0-52239B0D7F1F}" presName="compNode" presStyleCnt="0"/>
      <dgm:spPr/>
    </dgm:pt>
    <dgm:pt modelId="{89171773-989A-4AA2-ACE4-532BF4F08009}" type="pres">
      <dgm:prSet presAssocID="{70CA842C-A84C-4AA0-93F0-52239B0D7F1F}" presName="bgRect" presStyleLbl="bgShp" presStyleIdx="1" presStyleCnt="4"/>
      <dgm:spPr/>
    </dgm:pt>
    <dgm:pt modelId="{F00AB4D1-CC4C-43DA-89A2-7FA553C5E366}" type="pres">
      <dgm:prSet presAssocID="{70CA842C-A84C-4AA0-93F0-52239B0D7F1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gnostic"/>
        </a:ext>
      </dgm:extLst>
    </dgm:pt>
    <dgm:pt modelId="{CF498EB5-605D-4F8D-814A-ED192FB83156}" type="pres">
      <dgm:prSet presAssocID="{70CA842C-A84C-4AA0-93F0-52239B0D7F1F}" presName="spaceRect" presStyleCnt="0"/>
      <dgm:spPr/>
    </dgm:pt>
    <dgm:pt modelId="{FE33BDDF-91CC-49D1-A653-2E938AAD8505}" type="pres">
      <dgm:prSet presAssocID="{70CA842C-A84C-4AA0-93F0-52239B0D7F1F}" presName="parTx" presStyleLbl="revTx" presStyleIdx="1" presStyleCnt="4">
        <dgm:presLayoutVars>
          <dgm:chMax val="0"/>
          <dgm:chPref val="0"/>
        </dgm:presLayoutVars>
      </dgm:prSet>
      <dgm:spPr/>
    </dgm:pt>
    <dgm:pt modelId="{AD06F5CC-E976-4FCD-AAFA-013CAEE49C5C}" type="pres">
      <dgm:prSet presAssocID="{2E39E206-1962-4C05-9F87-951863DB8AFD}" presName="sibTrans" presStyleCnt="0"/>
      <dgm:spPr/>
    </dgm:pt>
    <dgm:pt modelId="{2C320541-85CD-407C-80F3-87C0210B742E}" type="pres">
      <dgm:prSet presAssocID="{68A085D1-073B-42EB-A44B-5C720AA6A0E5}" presName="compNode" presStyleCnt="0"/>
      <dgm:spPr/>
    </dgm:pt>
    <dgm:pt modelId="{F1DE12B1-9996-4767-AEB5-3467410DB4E0}" type="pres">
      <dgm:prSet presAssocID="{68A085D1-073B-42EB-A44B-5C720AA6A0E5}" presName="bgRect" presStyleLbl="bgShp" presStyleIdx="2" presStyleCnt="4"/>
      <dgm:spPr/>
    </dgm:pt>
    <dgm:pt modelId="{F928E6CD-2E04-43F0-899F-0E7713146CF8}" type="pres">
      <dgm:prSet presAssocID="{68A085D1-073B-42EB-A44B-5C720AA6A0E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rified Brand"/>
        </a:ext>
      </dgm:extLst>
    </dgm:pt>
    <dgm:pt modelId="{B937DF4F-A426-4B63-B8AB-7B224D3C97CB}" type="pres">
      <dgm:prSet presAssocID="{68A085D1-073B-42EB-A44B-5C720AA6A0E5}" presName="spaceRect" presStyleCnt="0"/>
      <dgm:spPr/>
    </dgm:pt>
    <dgm:pt modelId="{4694435F-E5D7-4119-A27C-60BF460A54DC}" type="pres">
      <dgm:prSet presAssocID="{68A085D1-073B-42EB-A44B-5C720AA6A0E5}" presName="parTx" presStyleLbl="revTx" presStyleIdx="2" presStyleCnt="4">
        <dgm:presLayoutVars>
          <dgm:chMax val="0"/>
          <dgm:chPref val="0"/>
        </dgm:presLayoutVars>
      </dgm:prSet>
      <dgm:spPr/>
    </dgm:pt>
    <dgm:pt modelId="{F273EEAC-1052-46CD-ACA3-D2C48B2DB058}" type="pres">
      <dgm:prSet presAssocID="{BF09BE99-6F43-493A-86AF-E24AE69BE7C8}" presName="sibTrans" presStyleCnt="0"/>
      <dgm:spPr/>
    </dgm:pt>
    <dgm:pt modelId="{147D582E-389B-44AB-A0CA-873CA622F970}" type="pres">
      <dgm:prSet presAssocID="{E12F4A2F-7D96-4667-9CA0-5C6CD8FD6368}" presName="compNode" presStyleCnt="0"/>
      <dgm:spPr/>
    </dgm:pt>
    <dgm:pt modelId="{E5ED8037-44A8-4519-9DDC-F50A75E0BB2C}" type="pres">
      <dgm:prSet presAssocID="{E12F4A2F-7D96-4667-9CA0-5C6CD8FD6368}" presName="bgRect" presStyleLbl="bgShp" presStyleIdx="3" presStyleCnt="4"/>
      <dgm:spPr/>
    </dgm:pt>
    <dgm:pt modelId="{2181CF2D-CC97-4457-91D9-E0087654FFB5}" type="pres">
      <dgm:prSet presAssocID="{E12F4A2F-7D96-4667-9CA0-5C6CD8FD636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79514010-9824-4F0E-81F1-20AADBD8548C}" type="pres">
      <dgm:prSet presAssocID="{E12F4A2F-7D96-4667-9CA0-5C6CD8FD6368}" presName="spaceRect" presStyleCnt="0"/>
      <dgm:spPr/>
    </dgm:pt>
    <dgm:pt modelId="{2CA0F261-2BB0-49D8-B986-51D38445B23B}" type="pres">
      <dgm:prSet presAssocID="{E12F4A2F-7D96-4667-9CA0-5C6CD8FD636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C8A9833-67D4-412A-820F-EF989EDBF1B7}" type="presOf" srcId="{68A085D1-073B-42EB-A44B-5C720AA6A0E5}" destId="{4694435F-E5D7-4119-A27C-60BF460A54DC}" srcOrd="0" destOrd="0" presId="urn:microsoft.com/office/officeart/2018/2/layout/IconVerticalSolidList"/>
    <dgm:cxn modelId="{62F6DA40-248B-42B2-8DF7-DD1FDE50A1DE}" type="presOf" srcId="{B510302E-F034-47E2-98E6-79F63C38C336}" destId="{56FAC9D5-D6AB-4619-A017-784958396778}" srcOrd="0" destOrd="0" presId="urn:microsoft.com/office/officeart/2018/2/layout/IconVerticalSolidList"/>
    <dgm:cxn modelId="{2F0F8855-3ED5-49EB-967D-F1BF00E37CF4}" type="presOf" srcId="{70CA842C-A84C-4AA0-93F0-52239B0D7F1F}" destId="{FE33BDDF-91CC-49D1-A653-2E938AAD8505}" srcOrd="0" destOrd="0" presId="urn:microsoft.com/office/officeart/2018/2/layout/IconVerticalSolidList"/>
    <dgm:cxn modelId="{16D85976-9A22-46A8-8601-B2AD15738A73}" srcId="{B510302E-F034-47E2-98E6-79F63C38C336}" destId="{70CA842C-A84C-4AA0-93F0-52239B0D7F1F}" srcOrd="1" destOrd="0" parTransId="{43C10B00-F6B7-4829-8BDD-F105211D70F8}" sibTransId="{2E39E206-1962-4C05-9F87-951863DB8AFD}"/>
    <dgm:cxn modelId="{D463318D-5BBF-4194-BCCE-85BCEBB69E24}" srcId="{B510302E-F034-47E2-98E6-79F63C38C336}" destId="{68A085D1-073B-42EB-A44B-5C720AA6A0E5}" srcOrd="2" destOrd="0" parTransId="{EEE1E9F3-3997-4957-A6A7-DA57905ED8EA}" sibTransId="{BF09BE99-6F43-493A-86AF-E24AE69BE7C8}"/>
    <dgm:cxn modelId="{4F83A7AA-254F-40FC-9E88-0BC3B2F575FC}" srcId="{B510302E-F034-47E2-98E6-79F63C38C336}" destId="{D617EEE0-F98C-42D6-9BDA-1F0ABA44ACFE}" srcOrd="0" destOrd="0" parTransId="{468AEB32-9947-4CB3-B795-3BB374B82B08}" sibTransId="{1CCC4AF7-5BBC-4065-8AF5-D843462573E5}"/>
    <dgm:cxn modelId="{E4EB0EB1-4B23-459E-90F8-A2551213FAE0}" type="presOf" srcId="{D617EEE0-F98C-42D6-9BDA-1F0ABA44ACFE}" destId="{1CEED054-F00D-442F-806F-D8A7535EF2B6}" srcOrd="0" destOrd="0" presId="urn:microsoft.com/office/officeart/2018/2/layout/IconVerticalSolidList"/>
    <dgm:cxn modelId="{E2FAA2BF-D647-4DCE-848B-A850A85A0DBA}" type="presOf" srcId="{E12F4A2F-7D96-4667-9CA0-5C6CD8FD6368}" destId="{2CA0F261-2BB0-49D8-B986-51D38445B23B}" srcOrd="0" destOrd="0" presId="urn:microsoft.com/office/officeart/2018/2/layout/IconVerticalSolidList"/>
    <dgm:cxn modelId="{455F85E4-6FA6-4200-A382-989342A527F0}" srcId="{B510302E-F034-47E2-98E6-79F63C38C336}" destId="{E12F4A2F-7D96-4667-9CA0-5C6CD8FD6368}" srcOrd="3" destOrd="0" parTransId="{8D6144F2-3BC7-4E95-9F6C-8409487A5CA5}" sibTransId="{84E718BF-A0EA-4108-8424-FFAFF9FBB39F}"/>
    <dgm:cxn modelId="{015CCCF6-9967-4865-A49E-B120F0FF68CA}" type="presParOf" srcId="{56FAC9D5-D6AB-4619-A017-784958396778}" destId="{98E9D737-5926-458A-8FEC-2692D94634CC}" srcOrd="0" destOrd="0" presId="urn:microsoft.com/office/officeart/2018/2/layout/IconVerticalSolidList"/>
    <dgm:cxn modelId="{B69A1E87-6D90-4E98-BF34-136B91849377}" type="presParOf" srcId="{98E9D737-5926-458A-8FEC-2692D94634CC}" destId="{33E73547-9F4D-49B9-8489-206046F8973F}" srcOrd="0" destOrd="0" presId="urn:microsoft.com/office/officeart/2018/2/layout/IconVerticalSolidList"/>
    <dgm:cxn modelId="{C3A9730B-F117-4CB6-99D9-002F8051214E}" type="presParOf" srcId="{98E9D737-5926-458A-8FEC-2692D94634CC}" destId="{8CA09D71-20D7-4F41-9920-0E9F7F7C8CEB}" srcOrd="1" destOrd="0" presId="urn:microsoft.com/office/officeart/2018/2/layout/IconVerticalSolidList"/>
    <dgm:cxn modelId="{E17E2CAB-43CF-411B-836C-267950FA2AC9}" type="presParOf" srcId="{98E9D737-5926-458A-8FEC-2692D94634CC}" destId="{7443789C-DA6C-4F9D-BE8C-7A9D7CDB33D0}" srcOrd="2" destOrd="0" presId="urn:microsoft.com/office/officeart/2018/2/layout/IconVerticalSolidList"/>
    <dgm:cxn modelId="{B1C34F2C-19E0-4D62-95E0-0AAE2F23ED30}" type="presParOf" srcId="{98E9D737-5926-458A-8FEC-2692D94634CC}" destId="{1CEED054-F00D-442F-806F-D8A7535EF2B6}" srcOrd="3" destOrd="0" presId="urn:microsoft.com/office/officeart/2018/2/layout/IconVerticalSolidList"/>
    <dgm:cxn modelId="{7AE61527-54A6-4DB2-A182-336D5A33070F}" type="presParOf" srcId="{56FAC9D5-D6AB-4619-A017-784958396778}" destId="{9B8CF89B-01B9-4A9D-A641-81B07C076493}" srcOrd="1" destOrd="0" presId="urn:microsoft.com/office/officeart/2018/2/layout/IconVerticalSolidList"/>
    <dgm:cxn modelId="{DA59C1F8-EBB2-453E-9B90-FDF228024140}" type="presParOf" srcId="{56FAC9D5-D6AB-4619-A017-784958396778}" destId="{F79A0B17-45A4-43B6-8326-C650462303B2}" srcOrd="2" destOrd="0" presId="urn:microsoft.com/office/officeart/2018/2/layout/IconVerticalSolidList"/>
    <dgm:cxn modelId="{151E6CA8-069B-4BF8-B8B8-216401DF7EEC}" type="presParOf" srcId="{F79A0B17-45A4-43B6-8326-C650462303B2}" destId="{89171773-989A-4AA2-ACE4-532BF4F08009}" srcOrd="0" destOrd="0" presId="urn:microsoft.com/office/officeart/2018/2/layout/IconVerticalSolidList"/>
    <dgm:cxn modelId="{487167C0-B7F2-425C-B3D5-D98703F13F50}" type="presParOf" srcId="{F79A0B17-45A4-43B6-8326-C650462303B2}" destId="{F00AB4D1-CC4C-43DA-89A2-7FA553C5E366}" srcOrd="1" destOrd="0" presId="urn:microsoft.com/office/officeart/2018/2/layout/IconVerticalSolidList"/>
    <dgm:cxn modelId="{38BA3821-5B0E-4FFB-970A-981D28FCC47E}" type="presParOf" srcId="{F79A0B17-45A4-43B6-8326-C650462303B2}" destId="{CF498EB5-605D-4F8D-814A-ED192FB83156}" srcOrd="2" destOrd="0" presId="urn:microsoft.com/office/officeart/2018/2/layout/IconVerticalSolidList"/>
    <dgm:cxn modelId="{78AEC49E-EB6B-46CB-8371-F2D06DAB6E1F}" type="presParOf" srcId="{F79A0B17-45A4-43B6-8326-C650462303B2}" destId="{FE33BDDF-91CC-49D1-A653-2E938AAD8505}" srcOrd="3" destOrd="0" presId="urn:microsoft.com/office/officeart/2018/2/layout/IconVerticalSolidList"/>
    <dgm:cxn modelId="{6A9DFD8C-02E8-4282-8CAF-65A1744E289A}" type="presParOf" srcId="{56FAC9D5-D6AB-4619-A017-784958396778}" destId="{AD06F5CC-E976-4FCD-AAFA-013CAEE49C5C}" srcOrd="3" destOrd="0" presId="urn:microsoft.com/office/officeart/2018/2/layout/IconVerticalSolidList"/>
    <dgm:cxn modelId="{749DA40A-782A-4071-9AAF-C5A2F885FB87}" type="presParOf" srcId="{56FAC9D5-D6AB-4619-A017-784958396778}" destId="{2C320541-85CD-407C-80F3-87C0210B742E}" srcOrd="4" destOrd="0" presId="urn:microsoft.com/office/officeart/2018/2/layout/IconVerticalSolidList"/>
    <dgm:cxn modelId="{D5227876-E07E-4609-B1E8-23F4EBE07198}" type="presParOf" srcId="{2C320541-85CD-407C-80F3-87C0210B742E}" destId="{F1DE12B1-9996-4767-AEB5-3467410DB4E0}" srcOrd="0" destOrd="0" presId="urn:microsoft.com/office/officeart/2018/2/layout/IconVerticalSolidList"/>
    <dgm:cxn modelId="{C2295FE8-DA54-4725-A312-79AA28D8FC47}" type="presParOf" srcId="{2C320541-85CD-407C-80F3-87C0210B742E}" destId="{F928E6CD-2E04-43F0-899F-0E7713146CF8}" srcOrd="1" destOrd="0" presId="urn:microsoft.com/office/officeart/2018/2/layout/IconVerticalSolidList"/>
    <dgm:cxn modelId="{1A382DE7-B272-4F35-828F-D83F5C2E12F0}" type="presParOf" srcId="{2C320541-85CD-407C-80F3-87C0210B742E}" destId="{B937DF4F-A426-4B63-B8AB-7B224D3C97CB}" srcOrd="2" destOrd="0" presId="urn:microsoft.com/office/officeart/2018/2/layout/IconVerticalSolidList"/>
    <dgm:cxn modelId="{9390FEB9-CDF4-4C2C-932C-5F8CA9A7A96C}" type="presParOf" srcId="{2C320541-85CD-407C-80F3-87C0210B742E}" destId="{4694435F-E5D7-4119-A27C-60BF460A54DC}" srcOrd="3" destOrd="0" presId="urn:microsoft.com/office/officeart/2018/2/layout/IconVerticalSolidList"/>
    <dgm:cxn modelId="{BD8F3686-E683-45DE-A260-6E5A8F7E1BBA}" type="presParOf" srcId="{56FAC9D5-D6AB-4619-A017-784958396778}" destId="{F273EEAC-1052-46CD-ACA3-D2C48B2DB058}" srcOrd="5" destOrd="0" presId="urn:microsoft.com/office/officeart/2018/2/layout/IconVerticalSolidList"/>
    <dgm:cxn modelId="{7DF8AD5D-1070-443F-9D0D-842854F98BF1}" type="presParOf" srcId="{56FAC9D5-D6AB-4619-A017-784958396778}" destId="{147D582E-389B-44AB-A0CA-873CA622F970}" srcOrd="6" destOrd="0" presId="urn:microsoft.com/office/officeart/2018/2/layout/IconVerticalSolidList"/>
    <dgm:cxn modelId="{8EA29401-B54D-4506-A88B-35129929A533}" type="presParOf" srcId="{147D582E-389B-44AB-A0CA-873CA622F970}" destId="{E5ED8037-44A8-4519-9DDC-F50A75E0BB2C}" srcOrd="0" destOrd="0" presId="urn:microsoft.com/office/officeart/2018/2/layout/IconVerticalSolidList"/>
    <dgm:cxn modelId="{EF11FF77-5CAB-42E2-B2FA-20914213409F}" type="presParOf" srcId="{147D582E-389B-44AB-A0CA-873CA622F970}" destId="{2181CF2D-CC97-4457-91D9-E0087654FFB5}" srcOrd="1" destOrd="0" presId="urn:microsoft.com/office/officeart/2018/2/layout/IconVerticalSolidList"/>
    <dgm:cxn modelId="{EE8616A2-7707-447F-9520-E7EB4471788D}" type="presParOf" srcId="{147D582E-389B-44AB-A0CA-873CA622F970}" destId="{79514010-9824-4F0E-81F1-20AADBD8548C}" srcOrd="2" destOrd="0" presId="urn:microsoft.com/office/officeart/2018/2/layout/IconVerticalSolidList"/>
    <dgm:cxn modelId="{CA8EE74C-0E68-4EBE-97AF-CED62CE7C373}" type="presParOf" srcId="{147D582E-389B-44AB-A0CA-873CA622F970}" destId="{2CA0F261-2BB0-49D8-B986-51D38445B23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F7384C-8339-4BC5-9D29-4BEF06239E6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843FE1-5848-4E34-8F61-567A272A306B}">
      <dgm:prSet/>
      <dgm:spPr/>
      <dgm:t>
        <a:bodyPr/>
        <a:lstStyle/>
        <a:p>
          <a:r>
            <a:rPr lang="en-US" b="1" u="sng" dirty="0"/>
            <a:t>“Weekly Accident Type</a:t>
          </a:r>
          <a:r>
            <a:rPr lang="en-US" dirty="0"/>
            <a:t>” : displays the probability of the most common accident type occurring each week.</a:t>
          </a:r>
        </a:p>
      </dgm:t>
    </dgm:pt>
    <dgm:pt modelId="{93D09059-A7B7-47A4-9F91-12931D270814}" type="parTrans" cxnId="{D40D6A1F-A66F-449F-8C47-90FADAB33A4D}">
      <dgm:prSet/>
      <dgm:spPr/>
      <dgm:t>
        <a:bodyPr/>
        <a:lstStyle/>
        <a:p>
          <a:endParaRPr lang="en-US"/>
        </a:p>
      </dgm:t>
    </dgm:pt>
    <dgm:pt modelId="{5832F861-E645-4BD6-A6CD-CE02574CF24A}" type="sibTrans" cxnId="{D40D6A1F-A66F-449F-8C47-90FADAB33A4D}">
      <dgm:prSet/>
      <dgm:spPr/>
      <dgm:t>
        <a:bodyPr/>
        <a:lstStyle/>
        <a:p>
          <a:endParaRPr lang="en-US"/>
        </a:p>
      </dgm:t>
    </dgm:pt>
    <dgm:pt modelId="{A849540D-7314-4016-B0F3-724D9748A09F}">
      <dgm:prSet/>
      <dgm:spPr/>
      <dgm:t>
        <a:bodyPr/>
        <a:lstStyle/>
        <a:p>
          <a:r>
            <a:rPr lang="en-US" b="1" u="sng"/>
            <a:t>“Maximum calls received based on Accident and injury”: </a:t>
          </a:r>
          <a:r>
            <a:rPr lang="en-US"/>
            <a:t>shows the total call statistics for the most common accident and injury kind.</a:t>
          </a:r>
        </a:p>
      </dgm:t>
    </dgm:pt>
    <dgm:pt modelId="{AE906818-6CF6-45C6-A871-03D233393575}" type="parTrans" cxnId="{FEEF5DEA-CB10-42B1-8362-8ABFED653488}">
      <dgm:prSet/>
      <dgm:spPr/>
      <dgm:t>
        <a:bodyPr/>
        <a:lstStyle/>
        <a:p>
          <a:endParaRPr lang="en-US"/>
        </a:p>
      </dgm:t>
    </dgm:pt>
    <dgm:pt modelId="{DB69F95A-2C32-4158-8040-3CF407579587}" type="sibTrans" cxnId="{FEEF5DEA-CB10-42B1-8362-8ABFED653488}">
      <dgm:prSet/>
      <dgm:spPr/>
      <dgm:t>
        <a:bodyPr/>
        <a:lstStyle/>
        <a:p>
          <a:endParaRPr lang="en-US"/>
        </a:p>
      </dgm:t>
    </dgm:pt>
    <dgm:pt modelId="{EE1C193A-0BF5-4E3A-B958-9DFC5EDABE2E}">
      <dgm:prSet/>
      <dgm:spPr/>
      <dgm:t>
        <a:bodyPr/>
        <a:lstStyle/>
        <a:p>
          <a:r>
            <a:rPr lang="en-US" b="1" u="sng"/>
            <a:t>“Peak Hour based on Type of injury” :</a:t>
          </a:r>
          <a:r>
            <a:rPr lang="en-US"/>
            <a:t> depicts the most common accident type during a busy time of the day.</a:t>
          </a:r>
        </a:p>
      </dgm:t>
    </dgm:pt>
    <dgm:pt modelId="{F5818B61-E69E-4AFC-846A-2E2390AB7FB6}" type="parTrans" cxnId="{A0573E5C-10FD-4E0C-88BE-636CED81C4AE}">
      <dgm:prSet/>
      <dgm:spPr/>
      <dgm:t>
        <a:bodyPr/>
        <a:lstStyle/>
        <a:p>
          <a:endParaRPr lang="en-US"/>
        </a:p>
      </dgm:t>
    </dgm:pt>
    <dgm:pt modelId="{FFBC4FE9-8C2C-40FA-BE6A-28EACFBABCA0}" type="sibTrans" cxnId="{A0573E5C-10FD-4E0C-88BE-636CED81C4AE}">
      <dgm:prSet/>
      <dgm:spPr/>
      <dgm:t>
        <a:bodyPr/>
        <a:lstStyle/>
        <a:p>
          <a:endParaRPr lang="en-US"/>
        </a:p>
      </dgm:t>
    </dgm:pt>
    <dgm:pt modelId="{DFA0E87E-A8F1-4FA4-AB63-CC55EE183C5C}">
      <dgm:prSet/>
      <dgm:spPr/>
      <dgm:t>
        <a:bodyPr/>
        <a:lstStyle/>
        <a:p>
          <a:r>
            <a:rPr lang="en-US" b="1" u="sng"/>
            <a:t>“Top 10 Maximum Calls Received Stationwise”:</a:t>
          </a:r>
          <a:r>
            <a:rPr lang="en-US"/>
            <a:t> illustrates the Stations that are receiving the most calls for each type of accident.</a:t>
          </a:r>
        </a:p>
      </dgm:t>
    </dgm:pt>
    <dgm:pt modelId="{6E0BFE71-7661-43FC-81F1-B52CC3005D63}" type="parTrans" cxnId="{3A7E6B5C-61A7-4F4F-8CDC-8A7F1AA9A100}">
      <dgm:prSet/>
      <dgm:spPr/>
      <dgm:t>
        <a:bodyPr/>
        <a:lstStyle/>
        <a:p>
          <a:endParaRPr lang="en-US"/>
        </a:p>
      </dgm:t>
    </dgm:pt>
    <dgm:pt modelId="{0F5E9C62-95F7-4F0C-AF8E-BDF56235EC26}" type="sibTrans" cxnId="{3A7E6B5C-61A7-4F4F-8CDC-8A7F1AA9A100}">
      <dgm:prSet/>
      <dgm:spPr/>
      <dgm:t>
        <a:bodyPr/>
        <a:lstStyle/>
        <a:p>
          <a:endParaRPr lang="en-US"/>
        </a:p>
      </dgm:t>
    </dgm:pt>
    <dgm:pt modelId="{966CF256-1158-4E13-86F7-776F2ED4EF1D}">
      <dgm:prSet/>
      <dgm:spPr/>
      <dgm:t>
        <a:bodyPr/>
        <a:lstStyle/>
        <a:p>
          <a:r>
            <a:rPr lang="en-US" b="1" u="sng"/>
            <a:t>“Top 10 Places based on Calls Received” : </a:t>
          </a:r>
          <a:r>
            <a:rPr lang="en-US"/>
            <a:t>based on the various call records, directs us to the areas that are most prone to accidents.</a:t>
          </a:r>
        </a:p>
      </dgm:t>
    </dgm:pt>
    <dgm:pt modelId="{65A4CC69-3479-44D1-9566-9DFE67E99C1C}" type="parTrans" cxnId="{B73367EE-74C8-4E14-81ED-FD9BA62A3256}">
      <dgm:prSet/>
      <dgm:spPr/>
      <dgm:t>
        <a:bodyPr/>
        <a:lstStyle/>
        <a:p>
          <a:endParaRPr lang="en-US"/>
        </a:p>
      </dgm:t>
    </dgm:pt>
    <dgm:pt modelId="{AF1A4C2A-8EBF-4BAC-A2E2-F14DBB671F00}" type="sibTrans" cxnId="{B73367EE-74C8-4E14-81ED-FD9BA62A3256}">
      <dgm:prSet/>
      <dgm:spPr/>
      <dgm:t>
        <a:bodyPr/>
        <a:lstStyle/>
        <a:p>
          <a:endParaRPr lang="en-US"/>
        </a:p>
      </dgm:t>
    </dgm:pt>
    <dgm:pt modelId="{506C769A-06BF-D245-9973-76405EE56550}" type="pres">
      <dgm:prSet presAssocID="{88F7384C-8339-4BC5-9D29-4BEF06239E69}" presName="outerComposite" presStyleCnt="0">
        <dgm:presLayoutVars>
          <dgm:chMax val="5"/>
          <dgm:dir/>
          <dgm:resizeHandles val="exact"/>
        </dgm:presLayoutVars>
      </dgm:prSet>
      <dgm:spPr/>
    </dgm:pt>
    <dgm:pt modelId="{59123495-4B25-054D-8DC2-7454BF198FA6}" type="pres">
      <dgm:prSet presAssocID="{88F7384C-8339-4BC5-9D29-4BEF06239E69}" presName="dummyMaxCanvas" presStyleCnt="0">
        <dgm:presLayoutVars/>
      </dgm:prSet>
      <dgm:spPr/>
    </dgm:pt>
    <dgm:pt modelId="{21218114-44C2-DD4A-8FD1-07CB48A1406F}" type="pres">
      <dgm:prSet presAssocID="{88F7384C-8339-4BC5-9D29-4BEF06239E69}" presName="FiveNodes_1" presStyleLbl="node1" presStyleIdx="0" presStyleCnt="5">
        <dgm:presLayoutVars>
          <dgm:bulletEnabled val="1"/>
        </dgm:presLayoutVars>
      </dgm:prSet>
      <dgm:spPr/>
    </dgm:pt>
    <dgm:pt modelId="{93041565-4BFA-8C4D-B6C4-D7B0C52C03C4}" type="pres">
      <dgm:prSet presAssocID="{88F7384C-8339-4BC5-9D29-4BEF06239E69}" presName="FiveNodes_2" presStyleLbl="node1" presStyleIdx="1" presStyleCnt="5">
        <dgm:presLayoutVars>
          <dgm:bulletEnabled val="1"/>
        </dgm:presLayoutVars>
      </dgm:prSet>
      <dgm:spPr/>
    </dgm:pt>
    <dgm:pt modelId="{AB9DAF89-3138-5B40-867A-52277591CF6A}" type="pres">
      <dgm:prSet presAssocID="{88F7384C-8339-4BC5-9D29-4BEF06239E69}" presName="FiveNodes_3" presStyleLbl="node1" presStyleIdx="2" presStyleCnt="5">
        <dgm:presLayoutVars>
          <dgm:bulletEnabled val="1"/>
        </dgm:presLayoutVars>
      </dgm:prSet>
      <dgm:spPr/>
    </dgm:pt>
    <dgm:pt modelId="{833A0CA5-B90E-E846-9579-B6BFDC9F4929}" type="pres">
      <dgm:prSet presAssocID="{88F7384C-8339-4BC5-9D29-4BEF06239E69}" presName="FiveNodes_4" presStyleLbl="node1" presStyleIdx="3" presStyleCnt="5">
        <dgm:presLayoutVars>
          <dgm:bulletEnabled val="1"/>
        </dgm:presLayoutVars>
      </dgm:prSet>
      <dgm:spPr/>
    </dgm:pt>
    <dgm:pt modelId="{20B8702E-6EBD-E24B-9A47-6D2C5536F40A}" type="pres">
      <dgm:prSet presAssocID="{88F7384C-8339-4BC5-9D29-4BEF06239E69}" presName="FiveNodes_5" presStyleLbl="node1" presStyleIdx="4" presStyleCnt="5">
        <dgm:presLayoutVars>
          <dgm:bulletEnabled val="1"/>
        </dgm:presLayoutVars>
      </dgm:prSet>
      <dgm:spPr/>
    </dgm:pt>
    <dgm:pt modelId="{C51F8765-23E3-D041-BFC0-1C5B2D218ECC}" type="pres">
      <dgm:prSet presAssocID="{88F7384C-8339-4BC5-9D29-4BEF06239E69}" presName="FiveConn_1-2" presStyleLbl="fgAccFollowNode1" presStyleIdx="0" presStyleCnt="4">
        <dgm:presLayoutVars>
          <dgm:bulletEnabled val="1"/>
        </dgm:presLayoutVars>
      </dgm:prSet>
      <dgm:spPr/>
    </dgm:pt>
    <dgm:pt modelId="{3230A343-4999-AA4D-8600-025855A00956}" type="pres">
      <dgm:prSet presAssocID="{88F7384C-8339-4BC5-9D29-4BEF06239E69}" presName="FiveConn_2-3" presStyleLbl="fgAccFollowNode1" presStyleIdx="1" presStyleCnt="4">
        <dgm:presLayoutVars>
          <dgm:bulletEnabled val="1"/>
        </dgm:presLayoutVars>
      </dgm:prSet>
      <dgm:spPr/>
    </dgm:pt>
    <dgm:pt modelId="{9E464BFB-10EC-2C49-BB97-A0313AECD844}" type="pres">
      <dgm:prSet presAssocID="{88F7384C-8339-4BC5-9D29-4BEF06239E69}" presName="FiveConn_3-4" presStyleLbl="fgAccFollowNode1" presStyleIdx="2" presStyleCnt="4">
        <dgm:presLayoutVars>
          <dgm:bulletEnabled val="1"/>
        </dgm:presLayoutVars>
      </dgm:prSet>
      <dgm:spPr/>
    </dgm:pt>
    <dgm:pt modelId="{91B32312-9318-1A44-BFB0-F78D0AA6875C}" type="pres">
      <dgm:prSet presAssocID="{88F7384C-8339-4BC5-9D29-4BEF06239E69}" presName="FiveConn_4-5" presStyleLbl="fgAccFollowNode1" presStyleIdx="3" presStyleCnt="4">
        <dgm:presLayoutVars>
          <dgm:bulletEnabled val="1"/>
        </dgm:presLayoutVars>
      </dgm:prSet>
      <dgm:spPr/>
    </dgm:pt>
    <dgm:pt modelId="{3A5B30E1-1281-D149-B36C-12C45A585993}" type="pres">
      <dgm:prSet presAssocID="{88F7384C-8339-4BC5-9D29-4BEF06239E69}" presName="FiveNodes_1_text" presStyleLbl="node1" presStyleIdx="4" presStyleCnt="5">
        <dgm:presLayoutVars>
          <dgm:bulletEnabled val="1"/>
        </dgm:presLayoutVars>
      </dgm:prSet>
      <dgm:spPr/>
    </dgm:pt>
    <dgm:pt modelId="{1C7250A8-6394-264D-9E49-6929CF6C174A}" type="pres">
      <dgm:prSet presAssocID="{88F7384C-8339-4BC5-9D29-4BEF06239E69}" presName="FiveNodes_2_text" presStyleLbl="node1" presStyleIdx="4" presStyleCnt="5">
        <dgm:presLayoutVars>
          <dgm:bulletEnabled val="1"/>
        </dgm:presLayoutVars>
      </dgm:prSet>
      <dgm:spPr/>
    </dgm:pt>
    <dgm:pt modelId="{DAAE6AE2-3FBA-5149-88D0-985166FAE7E7}" type="pres">
      <dgm:prSet presAssocID="{88F7384C-8339-4BC5-9D29-4BEF06239E69}" presName="FiveNodes_3_text" presStyleLbl="node1" presStyleIdx="4" presStyleCnt="5">
        <dgm:presLayoutVars>
          <dgm:bulletEnabled val="1"/>
        </dgm:presLayoutVars>
      </dgm:prSet>
      <dgm:spPr/>
    </dgm:pt>
    <dgm:pt modelId="{D43D6A80-38A6-4742-AACE-1CE3C090A36C}" type="pres">
      <dgm:prSet presAssocID="{88F7384C-8339-4BC5-9D29-4BEF06239E69}" presName="FiveNodes_4_text" presStyleLbl="node1" presStyleIdx="4" presStyleCnt="5">
        <dgm:presLayoutVars>
          <dgm:bulletEnabled val="1"/>
        </dgm:presLayoutVars>
      </dgm:prSet>
      <dgm:spPr/>
    </dgm:pt>
    <dgm:pt modelId="{06E7FF07-1CC6-D748-A332-088FD2953FD3}" type="pres">
      <dgm:prSet presAssocID="{88F7384C-8339-4BC5-9D29-4BEF06239E69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5ACF811A-D739-7A48-B6AA-B7C7D428F816}" type="presOf" srcId="{51843FE1-5848-4E34-8F61-567A272A306B}" destId="{3A5B30E1-1281-D149-B36C-12C45A585993}" srcOrd="1" destOrd="0" presId="urn:microsoft.com/office/officeart/2005/8/layout/vProcess5"/>
    <dgm:cxn modelId="{D40D6A1F-A66F-449F-8C47-90FADAB33A4D}" srcId="{88F7384C-8339-4BC5-9D29-4BEF06239E69}" destId="{51843FE1-5848-4E34-8F61-567A272A306B}" srcOrd="0" destOrd="0" parTransId="{93D09059-A7B7-47A4-9F91-12931D270814}" sibTransId="{5832F861-E645-4BD6-A6CD-CE02574CF24A}"/>
    <dgm:cxn modelId="{B5F74E2B-C51C-5640-99A6-CA0E8A9DEEB7}" type="presOf" srcId="{DFA0E87E-A8F1-4FA4-AB63-CC55EE183C5C}" destId="{833A0CA5-B90E-E846-9579-B6BFDC9F4929}" srcOrd="0" destOrd="0" presId="urn:microsoft.com/office/officeart/2005/8/layout/vProcess5"/>
    <dgm:cxn modelId="{FD8BCC33-0E09-7A4E-8F1A-50E6043506DF}" type="presOf" srcId="{0F5E9C62-95F7-4F0C-AF8E-BDF56235EC26}" destId="{91B32312-9318-1A44-BFB0-F78D0AA6875C}" srcOrd="0" destOrd="0" presId="urn:microsoft.com/office/officeart/2005/8/layout/vProcess5"/>
    <dgm:cxn modelId="{F179ED37-F00C-FF49-989F-4DF43AE7F781}" type="presOf" srcId="{A849540D-7314-4016-B0F3-724D9748A09F}" destId="{93041565-4BFA-8C4D-B6C4-D7B0C52C03C4}" srcOrd="0" destOrd="0" presId="urn:microsoft.com/office/officeart/2005/8/layout/vProcess5"/>
    <dgm:cxn modelId="{606EB63B-D30C-5F42-8B41-77AECA31E827}" type="presOf" srcId="{EE1C193A-0BF5-4E3A-B958-9DFC5EDABE2E}" destId="{AB9DAF89-3138-5B40-867A-52277591CF6A}" srcOrd="0" destOrd="0" presId="urn:microsoft.com/office/officeart/2005/8/layout/vProcess5"/>
    <dgm:cxn modelId="{E7665847-5595-D047-8192-C2D66615D79F}" type="presOf" srcId="{EE1C193A-0BF5-4E3A-B958-9DFC5EDABE2E}" destId="{DAAE6AE2-3FBA-5149-88D0-985166FAE7E7}" srcOrd="1" destOrd="0" presId="urn:microsoft.com/office/officeart/2005/8/layout/vProcess5"/>
    <dgm:cxn modelId="{A0573E5C-10FD-4E0C-88BE-636CED81C4AE}" srcId="{88F7384C-8339-4BC5-9D29-4BEF06239E69}" destId="{EE1C193A-0BF5-4E3A-B958-9DFC5EDABE2E}" srcOrd="2" destOrd="0" parTransId="{F5818B61-E69E-4AFC-846A-2E2390AB7FB6}" sibTransId="{FFBC4FE9-8C2C-40FA-BE6A-28EACFBABCA0}"/>
    <dgm:cxn modelId="{3A7E6B5C-61A7-4F4F-8CDC-8A7F1AA9A100}" srcId="{88F7384C-8339-4BC5-9D29-4BEF06239E69}" destId="{DFA0E87E-A8F1-4FA4-AB63-CC55EE183C5C}" srcOrd="3" destOrd="0" parTransId="{6E0BFE71-7661-43FC-81F1-B52CC3005D63}" sibTransId="{0F5E9C62-95F7-4F0C-AF8E-BDF56235EC26}"/>
    <dgm:cxn modelId="{8EEC2061-B768-C14D-BC1A-9F8E4722EBC6}" type="presOf" srcId="{FFBC4FE9-8C2C-40FA-BE6A-28EACFBABCA0}" destId="{9E464BFB-10EC-2C49-BB97-A0313AECD844}" srcOrd="0" destOrd="0" presId="urn:microsoft.com/office/officeart/2005/8/layout/vProcess5"/>
    <dgm:cxn modelId="{951CD468-C42A-D940-8148-BFF5812BBEB8}" type="presOf" srcId="{DFA0E87E-A8F1-4FA4-AB63-CC55EE183C5C}" destId="{D43D6A80-38A6-4742-AACE-1CE3C090A36C}" srcOrd="1" destOrd="0" presId="urn:microsoft.com/office/officeart/2005/8/layout/vProcess5"/>
    <dgm:cxn modelId="{F35E779D-3EED-9B4B-81EE-756BABE98600}" type="presOf" srcId="{966CF256-1158-4E13-86F7-776F2ED4EF1D}" destId="{06E7FF07-1CC6-D748-A332-088FD2953FD3}" srcOrd="1" destOrd="0" presId="urn:microsoft.com/office/officeart/2005/8/layout/vProcess5"/>
    <dgm:cxn modelId="{898EEEA8-235A-E14B-8444-5ADAD04BB568}" type="presOf" srcId="{51843FE1-5848-4E34-8F61-567A272A306B}" destId="{21218114-44C2-DD4A-8FD1-07CB48A1406F}" srcOrd="0" destOrd="0" presId="urn:microsoft.com/office/officeart/2005/8/layout/vProcess5"/>
    <dgm:cxn modelId="{67C95BB5-286A-6F47-ACF0-B86D11E3E53D}" type="presOf" srcId="{5832F861-E645-4BD6-A6CD-CE02574CF24A}" destId="{C51F8765-23E3-D041-BFC0-1C5B2D218ECC}" srcOrd="0" destOrd="0" presId="urn:microsoft.com/office/officeart/2005/8/layout/vProcess5"/>
    <dgm:cxn modelId="{29E267BC-DBE5-5B41-A159-DE0C597D2C91}" type="presOf" srcId="{88F7384C-8339-4BC5-9D29-4BEF06239E69}" destId="{506C769A-06BF-D245-9973-76405EE56550}" srcOrd="0" destOrd="0" presId="urn:microsoft.com/office/officeart/2005/8/layout/vProcess5"/>
    <dgm:cxn modelId="{7B56DFCC-84AA-AD48-A82D-18F4149D9AFF}" type="presOf" srcId="{A849540D-7314-4016-B0F3-724D9748A09F}" destId="{1C7250A8-6394-264D-9E49-6929CF6C174A}" srcOrd="1" destOrd="0" presId="urn:microsoft.com/office/officeart/2005/8/layout/vProcess5"/>
    <dgm:cxn modelId="{FEEF5DEA-CB10-42B1-8362-8ABFED653488}" srcId="{88F7384C-8339-4BC5-9D29-4BEF06239E69}" destId="{A849540D-7314-4016-B0F3-724D9748A09F}" srcOrd="1" destOrd="0" parTransId="{AE906818-6CF6-45C6-A871-03D233393575}" sibTransId="{DB69F95A-2C32-4158-8040-3CF407579587}"/>
    <dgm:cxn modelId="{B73367EE-74C8-4E14-81ED-FD9BA62A3256}" srcId="{88F7384C-8339-4BC5-9D29-4BEF06239E69}" destId="{966CF256-1158-4E13-86F7-776F2ED4EF1D}" srcOrd="4" destOrd="0" parTransId="{65A4CC69-3479-44D1-9566-9DFE67E99C1C}" sibTransId="{AF1A4C2A-8EBF-4BAC-A2E2-F14DBB671F00}"/>
    <dgm:cxn modelId="{3EB611F4-7B70-4D4D-B8E1-559DD711E13B}" type="presOf" srcId="{DB69F95A-2C32-4158-8040-3CF407579587}" destId="{3230A343-4999-AA4D-8600-025855A00956}" srcOrd="0" destOrd="0" presId="urn:microsoft.com/office/officeart/2005/8/layout/vProcess5"/>
    <dgm:cxn modelId="{21C6CEFB-0DB1-9B4D-A1D5-9CC93FB5089C}" type="presOf" srcId="{966CF256-1158-4E13-86F7-776F2ED4EF1D}" destId="{20B8702E-6EBD-E24B-9A47-6D2C5536F40A}" srcOrd="0" destOrd="0" presId="urn:microsoft.com/office/officeart/2005/8/layout/vProcess5"/>
    <dgm:cxn modelId="{570211C3-70F4-9949-AF82-D06099CCDC3D}" type="presParOf" srcId="{506C769A-06BF-D245-9973-76405EE56550}" destId="{59123495-4B25-054D-8DC2-7454BF198FA6}" srcOrd="0" destOrd="0" presId="urn:microsoft.com/office/officeart/2005/8/layout/vProcess5"/>
    <dgm:cxn modelId="{79171234-277D-344B-8802-96DDAD066B06}" type="presParOf" srcId="{506C769A-06BF-D245-9973-76405EE56550}" destId="{21218114-44C2-DD4A-8FD1-07CB48A1406F}" srcOrd="1" destOrd="0" presId="urn:microsoft.com/office/officeart/2005/8/layout/vProcess5"/>
    <dgm:cxn modelId="{1A9B9E93-B787-1044-B165-762011C8D364}" type="presParOf" srcId="{506C769A-06BF-D245-9973-76405EE56550}" destId="{93041565-4BFA-8C4D-B6C4-D7B0C52C03C4}" srcOrd="2" destOrd="0" presId="urn:microsoft.com/office/officeart/2005/8/layout/vProcess5"/>
    <dgm:cxn modelId="{796EAFB0-D9EE-4649-A000-88BFBD1AE05B}" type="presParOf" srcId="{506C769A-06BF-D245-9973-76405EE56550}" destId="{AB9DAF89-3138-5B40-867A-52277591CF6A}" srcOrd="3" destOrd="0" presId="urn:microsoft.com/office/officeart/2005/8/layout/vProcess5"/>
    <dgm:cxn modelId="{69F1203F-8A90-A94D-98EF-D48211B00D0B}" type="presParOf" srcId="{506C769A-06BF-D245-9973-76405EE56550}" destId="{833A0CA5-B90E-E846-9579-B6BFDC9F4929}" srcOrd="4" destOrd="0" presId="urn:microsoft.com/office/officeart/2005/8/layout/vProcess5"/>
    <dgm:cxn modelId="{DF33F7C5-E535-0541-92D8-078022071F04}" type="presParOf" srcId="{506C769A-06BF-D245-9973-76405EE56550}" destId="{20B8702E-6EBD-E24B-9A47-6D2C5536F40A}" srcOrd="5" destOrd="0" presId="urn:microsoft.com/office/officeart/2005/8/layout/vProcess5"/>
    <dgm:cxn modelId="{A729F2C2-CD81-7841-BF20-0C1CFB08742F}" type="presParOf" srcId="{506C769A-06BF-D245-9973-76405EE56550}" destId="{C51F8765-23E3-D041-BFC0-1C5B2D218ECC}" srcOrd="6" destOrd="0" presId="urn:microsoft.com/office/officeart/2005/8/layout/vProcess5"/>
    <dgm:cxn modelId="{948E1AF1-F054-CA47-A459-BA8DA674CE26}" type="presParOf" srcId="{506C769A-06BF-D245-9973-76405EE56550}" destId="{3230A343-4999-AA4D-8600-025855A00956}" srcOrd="7" destOrd="0" presId="urn:microsoft.com/office/officeart/2005/8/layout/vProcess5"/>
    <dgm:cxn modelId="{94CEACC0-76A2-5C4A-9A92-B18A807B9F56}" type="presParOf" srcId="{506C769A-06BF-D245-9973-76405EE56550}" destId="{9E464BFB-10EC-2C49-BB97-A0313AECD844}" srcOrd="8" destOrd="0" presId="urn:microsoft.com/office/officeart/2005/8/layout/vProcess5"/>
    <dgm:cxn modelId="{5ACE8A0E-EBE7-0843-9B8D-AD259D3FCBDD}" type="presParOf" srcId="{506C769A-06BF-D245-9973-76405EE56550}" destId="{91B32312-9318-1A44-BFB0-F78D0AA6875C}" srcOrd="9" destOrd="0" presId="urn:microsoft.com/office/officeart/2005/8/layout/vProcess5"/>
    <dgm:cxn modelId="{5EA2B929-4AD4-4F4D-9437-DC0BD7FCD46F}" type="presParOf" srcId="{506C769A-06BF-D245-9973-76405EE56550}" destId="{3A5B30E1-1281-D149-B36C-12C45A585993}" srcOrd="10" destOrd="0" presId="urn:microsoft.com/office/officeart/2005/8/layout/vProcess5"/>
    <dgm:cxn modelId="{FB950DD3-EAA6-F747-BFAA-7B3049B2A434}" type="presParOf" srcId="{506C769A-06BF-D245-9973-76405EE56550}" destId="{1C7250A8-6394-264D-9E49-6929CF6C174A}" srcOrd="11" destOrd="0" presId="urn:microsoft.com/office/officeart/2005/8/layout/vProcess5"/>
    <dgm:cxn modelId="{9F8E2FDD-8EE9-0045-87BB-215B7C52EDCA}" type="presParOf" srcId="{506C769A-06BF-D245-9973-76405EE56550}" destId="{DAAE6AE2-3FBA-5149-88D0-985166FAE7E7}" srcOrd="12" destOrd="0" presId="urn:microsoft.com/office/officeart/2005/8/layout/vProcess5"/>
    <dgm:cxn modelId="{40B7D95D-3AB6-1F48-B74C-70562355287A}" type="presParOf" srcId="{506C769A-06BF-D245-9973-76405EE56550}" destId="{D43D6A80-38A6-4742-AACE-1CE3C090A36C}" srcOrd="13" destOrd="0" presId="urn:microsoft.com/office/officeart/2005/8/layout/vProcess5"/>
    <dgm:cxn modelId="{C3F62C0F-9641-0F4F-B8EC-7ABA48D975EF}" type="presParOf" srcId="{506C769A-06BF-D245-9973-76405EE56550}" destId="{06E7FF07-1CC6-D748-A332-088FD2953FD3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619AFC-6401-4C06-8EC7-EA9202F72F2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559800-B40F-445B-94E6-6A3A5409FD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Segregating the data</a:t>
          </a:r>
        </a:p>
      </dgm:t>
    </dgm:pt>
    <dgm:pt modelId="{DADC0A2D-79E2-464A-BB9B-7F5075FE754C}" type="parTrans" cxnId="{30B76021-74BA-43B9-B034-8E7804B9E6E4}">
      <dgm:prSet/>
      <dgm:spPr/>
      <dgm:t>
        <a:bodyPr/>
        <a:lstStyle/>
        <a:p>
          <a:endParaRPr lang="en-US"/>
        </a:p>
      </dgm:t>
    </dgm:pt>
    <dgm:pt modelId="{76303BA8-4773-4C1A-B067-6754C0D4C466}" type="sibTrans" cxnId="{30B76021-74BA-43B9-B034-8E7804B9E6E4}">
      <dgm:prSet/>
      <dgm:spPr/>
      <dgm:t>
        <a:bodyPr/>
        <a:lstStyle/>
        <a:p>
          <a:endParaRPr lang="en-US"/>
        </a:p>
      </dgm:t>
    </dgm:pt>
    <dgm:pt modelId="{5CE1FA2E-2686-4D9A-AB8A-97A710816A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Updating of repots</a:t>
          </a:r>
        </a:p>
      </dgm:t>
    </dgm:pt>
    <dgm:pt modelId="{43E742D5-D017-4666-8F2B-4EEA43A8B7F8}" type="parTrans" cxnId="{32A46FE5-1A25-4332-B147-3B3831162A2F}">
      <dgm:prSet/>
      <dgm:spPr/>
      <dgm:t>
        <a:bodyPr/>
        <a:lstStyle/>
        <a:p>
          <a:endParaRPr lang="en-US"/>
        </a:p>
      </dgm:t>
    </dgm:pt>
    <dgm:pt modelId="{96F35577-91E6-433E-A8DF-F5D0F2EA44E3}" type="sibTrans" cxnId="{32A46FE5-1A25-4332-B147-3B3831162A2F}">
      <dgm:prSet/>
      <dgm:spPr/>
      <dgm:t>
        <a:bodyPr/>
        <a:lstStyle/>
        <a:p>
          <a:endParaRPr lang="en-US"/>
        </a:p>
      </dgm:t>
    </dgm:pt>
    <dgm:pt modelId="{9D45B8CA-3312-4694-A277-9E2122AA02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Switching from Power BI</a:t>
          </a:r>
        </a:p>
      </dgm:t>
    </dgm:pt>
    <dgm:pt modelId="{3A5E05EB-C62E-4CDF-877E-2D4E6F2DEB62}" type="parTrans" cxnId="{E4101CB5-59DA-453D-8F62-6CB1BF72ECE4}">
      <dgm:prSet/>
      <dgm:spPr/>
      <dgm:t>
        <a:bodyPr/>
        <a:lstStyle/>
        <a:p>
          <a:endParaRPr lang="en-GB"/>
        </a:p>
      </dgm:t>
    </dgm:pt>
    <dgm:pt modelId="{960D66BD-5AD5-483D-A42C-619BED90383B}" type="sibTrans" cxnId="{E4101CB5-59DA-453D-8F62-6CB1BF72ECE4}">
      <dgm:prSet/>
      <dgm:spPr/>
      <dgm:t>
        <a:bodyPr/>
        <a:lstStyle/>
        <a:p>
          <a:endParaRPr lang="en-GB"/>
        </a:p>
      </dgm:t>
    </dgm:pt>
    <dgm:pt modelId="{011D3E66-7B1E-40AB-8E88-6C847F4BFD6E}" type="pres">
      <dgm:prSet presAssocID="{D8619AFC-6401-4C06-8EC7-EA9202F72F2D}" presName="root" presStyleCnt="0">
        <dgm:presLayoutVars>
          <dgm:dir/>
          <dgm:resizeHandles val="exact"/>
        </dgm:presLayoutVars>
      </dgm:prSet>
      <dgm:spPr/>
    </dgm:pt>
    <dgm:pt modelId="{0AFE24BC-8CA4-443C-8824-F05B5095A3BA}" type="pres">
      <dgm:prSet presAssocID="{5A559800-B40F-445B-94E6-6A3A5409FDEF}" presName="compNode" presStyleCnt="0"/>
      <dgm:spPr/>
    </dgm:pt>
    <dgm:pt modelId="{D9C9D478-E168-402E-9721-6FB65D9B6353}" type="pres">
      <dgm:prSet presAssocID="{5A559800-B40F-445B-94E6-6A3A5409FDEF}" presName="bgRect" presStyleLbl="bgShp" presStyleIdx="0" presStyleCnt="3"/>
      <dgm:spPr/>
    </dgm:pt>
    <dgm:pt modelId="{E83E168D-F5CD-4100-89EC-A3F6F88CEC56}" type="pres">
      <dgm:prSet presAssocID="{5A559800-B40F-445B-94E6-6A3A5409FDE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4938542-5006-482D-8473-AB2E9CFEEA36}" type="pres">
      <dgm:prSet presAssocID="{5A559800-B40F-445B-94E6-6A3A5409FDEF}" presName="spaceRect" presStyleCnt="0"/>
      <dgm:spPr/>
    </dgm:pt>
    <dgm:pt modelId="{D531BE07-A8F2-4DEE-B8BC-6A623457471F}" type="pres">
      <dgm:prSet presAssocID="{5A559800-B40F-445B-94E6-6A3A5409FDEF}" presName="parTx" presStyleLbl="revTx" presStyleIdx="0" presStyleCnt="3">
        <dgm:presLayoutVars>
          <dgm:chMax val="0"/>
          <dgm:chPref val="0"/>
        </dgm:presLayoutVars>
      </dgm:prSet>
      <dgm:spPr/>
    </dgm:pt>
    <dgm:pt modelId="{331C8195-FB63-4907-A617-A64E5450DB7A}" type="pres">
      <dgm:prSet presAssocID="{76303BA8-4773-4C1A-B067-6754C0D4C466}" presName="sibTrans" presStyleCnt="0"/>
      <dgm:spPr/>
    </dgm:pt>
    <dgm:pt modelId="{D3E0EF76-C8DA-4C0F-B19A-7ABFF6E1848D}" type="pres">
      <dgm:prSet presAssocID="{5CE1FA2E-2686-4D9A-AB8A-97A710816AD5}" presName="compNode" presStyleCnt="0"/>
      <dgm:spPr/>
    </dgm:pt>
    <dgm:pt modelId="{5C2BF15B-2C8A-4E4F-85A9-74743BDBC0E0}" type="pres">
      <dgm:prSet presAssocID="{5CE1FA2E-2686-4D9A-AB8A-97A710816AD5}" presName="bgRect" presStyleLbl="bgShp" presStyleIdx="1" presStyleCnt="3"/>
      <dgm:spPr/>
    </dgm:pt>
    <dgm:pt modelId="{1B8396D2-A543-4705-8444-1DBA1A4B2854}" type="pres">
      <dgm:prSet presAssocID="{5CE1FA2E-2686-4D9A-AB8A-97A710816AD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5D40094-412B-4657-8E04-A7D04E075488}" type="pres">
      <dgm:prSet presAssocID="{5CE1FA2E-2686-4D9A-AB8A-97A710816AD5}" presName="spaceRect" presStyleCnt="0"/>
      <dgm:spPr/>
    </dgm:pt>
    <dgm:pt modelId="{1D03C7BC-9899-4133-9A98-16EC16BCB582}" type="pres">
      <dgm:prSet presAssocID="{5CE1FA2E-2686-4D9A-AB8A-97A710816AD5}" presName="parTx" presStyleLbl="revTx" presStyleIdx="1" presStyleCnt="3">
        <dgm:presLayoutVars>
          <dgm:chMax val="0"/>
          <dgm:chPref val="0"/>
        </dgm:presLayoutVars>
      </dgm:prSet>
      <dgm:spPr/>
    </dgm:pt>
    <dgm:pt modelId="{754E32AD-DCA3-42B1-811C-CE2F230A9108}" type="pres">
      <dgm:prSet presAssocID="{96F35577-91E6-433E-A8DF-F5D0F2EA44E3}" presName="sibTrans" presStyleCnt="0"/>
      <dgm:spPr/>
    </dgm:pt>
    <dgm:pt modelId="{EB32086D-E9F5-4E36-8732-E534511580E7}" type="pres">
      <dgm:prSet presAssocID="{9D45B8CA-3312-4694-A277-9E2122AA023C}" presName="compNode" presStyleCnt="0"/>
      <dgm:spPr/>
    </dgm:pt>
    <dgm:pt modelId="{AB356251-9C68-41A0-B80D-2A932B46659E}" type="pres">
      <dgm:prSet presAssocID="{9D45B8CA-3312-4694-A277-9E2122AA023C}" presName="bgRect" presStyleLbl="bgShp" presStyleIdx="2" presStyleCnt="3"/>
      <dgm:spPr/>
    </dgm:pt>
    <dgm:pt modelId="{E9169B7C-15C5-4C17-8096-DB73D0C8C81E}" type="pres">
      <dgm:prSet presAssocID="{9D45B8CA-3312-4694-A277-9E2122AA023C}" presName="iconRect" presStyleLbl="node1" presStyleIdx="2" presStyleCnt="3"/>
      <dgm:spPr/>
    </dgm:pt>
    <dgm:pt modelId="{3CEE18D6-0420-468D-BBD5-9BB747F6E51E}" type="pres">
      <dgm:prSet presAssocID="{9D45B8CA-3312-4694-A277-9E2122AA023C}" presName="spaceRect" presStyleCnt="0"/>
      <dgm:spPr/>
    </dgm:pt>
    <dgm:pt modelId="{46515A39-F444-4B99-9E01-5352339C3A76}" type="pres">
      <dgm:prSet presAssocID="{9D45B8CA-3312-4694-A277-9E2122AA023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0B76021-74BA-43B9-B034-8E7804B9E6E4}" srcId="{D8619AFC-6401-4C06-8EC7-EA9202F72F2D}" destId="{5A559800-B40F-445B-94E6-6A3A5409FDEF}" srcOrd="0" destOrd="0" parTransId="{DADC0A2D-79E2-464A-BB9B-7F5075FE754C}" sibTransId="{76303BA8-4773-4C1A-B067-6754C0D4C466}"/>
    <dgm:cxn modelId="{7DC22441-A208-42DA-A5D0-980E64B025AC}" type="presOf" srcId="{9D45B8CA-3312-4694-A277-9E2122AA023C}" destId="{46515A39-F444-4B99-9E01-5352339C3A76}" srcOrd="0" destOrd="0" presId="urn:microsoft.com/office/officeart/2018/2/layout/IconVerticalSolidList"/>
    <dgm:cxn modelId="{C0D028A4-9FDE-4A2A-81A3-AAA398329B52}" type="presOf" srcId="{5A559800-B40F-445B-94E6-6A3A5409FDEF}" destId="{D531BE07-A8F2-4DEE-B8BC-6A623457471F}" srcOrd="0" destOrd="0" presId="urn:microsoft.com/office/officeart/2018/2/layout/IconVerticalSolidList"/>
    <dgm:cxn modelId="{E4101CB5-59DA-453D-8F62-6CB1BF72ECE4}" srcId="{D8619AFC-6401-4C06-8EC7-EA9202F72F2D}" destId="{9D45B8CA-3312-4694-A277-9E2122AA023C}" srcOrd="2" destOrd="0" parTransId="{3A5E05EB-C62E-4CDF-877E-2D4E6F2DEB62}" sibTransId="{960D66BD-5AD5-483D-A42C-619BED90383B}"/>
    <dgm:cxn modelId="{32A46FE5-1A25-4332-B147-3B3831162A2F}" srcId="{D8619AFC-6401-4C06-8EC7-EA9202F72F2D}" destId="{5CE1FA2E-2686-4D9A-AB8A-97A710816AD5}" srcOrd="1" destOrd="0" parTransId="{43E742D5-D017-4666-8F2B-4EEA43A8B7F8}" sibTransId="{96F35577-91E6-433E-A8DF-F5D0F2EA44E3}"/>
    <dgm:cxn modelId="{94115AE9-A701-4C57-BBA4-410D5FBE0BFE}" type="presOf" srcId="{5CE1FA2E-2686-4D9A-AB8A-97A710816AD5}" destId="{1D03C7BC-9899-4133-9A98-16EC16BCB582}" srcOrd="0" destOrd="0" presId="urn:microsoft.com/office/officeart/2018/2/layout/IconVerticalSolidList"/>
    <dgm:cxn modelId="{C84115EA-C881-44C1-8CD9-9D506B7BC089}" type="presOf" srcId="{D8619AFC-6401-4C06-8EC7-EA9202F72F2D}" destId="{011D3E66-7B1E-40AB-8E88-6C847F4BFD6E}" srcOrd="0" destOrd="0" presId="urn:microsoft.com/office/officeart/2018/2/layout/IconVerticalSolidList"/>
    <dgm:cxn modelId="{133CB770-E0E1-441A-A82B-71C00CA8B1B7}" type="presParOf" srcId="{011D3E66-7B1E-40AB-8E88-6C847F4BFD6E}" destId="{0AFE24BC-8CA4-443C-8824-F05B5095A3BA}" srcOrd="0" destOrd="0" presId="urn:microsoft.com/office/officeart/2018/2/layout/IconVerticalSolidList"/>
    <dgm:cxn modelId="{2B8A16DD-99C3-4A2F-A545-082001F82238}" type="presParOf" srcId="{0AFE24BC-8CA4-443C-8824-F05B5095A3BA}" destId="{D9C9D478-E168-402E-9721-6FB65D9B6353}" srcOrd="0" destOrd="0" presId="urn:microsoft.com/office/officeart/2018/2/layout/IconVerticalSolidList"/>
    <dgm:cxn modelId="{28B8BF33-A550-4062-A36B-BD753A9E626A}" type="presParOf" srcId="{0AFE24BC-8CA4-443C-8824-F05B5095A3BA}" destId="{E83E168D-F5CD-4100-89EC-A3F6F88CEC56}" srcOrd="1" destOrd="0" presId="urn:microsoft.com/office/officeart/2018/2/layout/IconVerticalSolidList"/>
    <dgm:cxn modelId="{B809EF54-4381-45EF-A6C5-53735F1BFA06}" type="presParOf" srcId="{0AFE24BC-8CA4-443C-8824-F05B5095A3BA}" destId="{94938542-5006-482D-8473-AB2E9CFEEA36}" srcOrd="2" destOrd="0" presId="urn:microsoft.com/office/officeart/2018/2/layout/IconVerticalSolidList"/>
    <dgm:cxn modelId="{B5605C47-C3EC-41DB-A399-BBA3762DC414}" type="presParOf" srcId="{0AFE24BC-8CA4-443C-8824-F05B5095A3BA}" destId="{D531BE07-A8F2-4DEE-B8BC-6A623457471F}" srcOrd="3" destOrd="0" presId="urn:microsoft.com/office/officeart/2018/2/layout/IconVerticalSolidList"/>
    <dgm:cxn modelId="{88178C1D-A91C-4D03-B547-7F94E958E178}" type="presParOf" srcId="{011D3E66-7B1E-40AB-8E88-6C847F4BFD6E}" destId="{331C8195-FB63-4907-A617-A64E5450DB7A}" srcOrd="1" destOrd="0" presId="urn:microsoft.com/office/officeart/2018/2/layout/IconVerticalSolidList"/>
    <dgm:cxn modelId="{87A3C20A-0D02-4F3B-BB33-4BAAA0BECF79}" type="presParOf" srcId="{011D3E66-7B1E-40AB-8E88-6C847F4BFD6E}" destId="{D3E0EF76-C8DA-4C0F-B19A-7ABFF6E1848D}" srcOrd="2" destOrd="0" presId="urn:microsoft.com/office/officeart/2018/2/layout/IconVerticalSolidList"/>
    <dgm:cxn modelId="{B8D8E349-0FD9-4D3C-A136-379F966CB69D}" type="presParOf" srcId="{D3E0EF76-C8DA-4C0F-B19A-7ABFF6E1848D}" destId="{5C2BF15B-2C8A-4E4F-85A9-74743BDBC0E0}" srcOrd="0" destOrd="0" presId="urn:microsoft.com/office/officeart/2018/2/layout/IconVerticalSolidList"/>
    <dgm:cxn modelId="{D6C1BD5C-B194-4BFE-AE93-7054EDA03840}" type="presParOf" srcId="{D3E0EF76-C8DA-4C0F-B19A-7ABFF6E1848D}" destId="{1B8396D2-A543-4705-8444-1DBA1A4B2854}" srcOrd="1" destOrd="0" presId="urn:microsoft.com/office/officeart/2018/2/layout/IconVerticalSolidList"/>
    <dgm:cxn modelId="{0E067FFF-A037-4BAC-9AFA-CA78C09E8617}" type="presParOf" srcId="{D3E0EF76-C8DA-4C0F-B19A-7ABFF6E1848D}" destId="{45D40094-412B-4657-8E04-A7D04E075488}" srcOrd="2" destOrd="0" presId="urn:microsoft.com/office/officeart/2018/2/layout/IconVerticalSolidList"/>
    <dgm:cxn modelId="{25F0AB24-FA31-402B-B036-427D04C1FC26}" type="presParOf" srcId="{D3E0EF76-C8DA-4C0F-B19A-7ABFF6E1848D}" destId="{1D03C7BC-9899-4133-9A98-16EC16BCB582}" srcOrd="3" destOrd="0" presId="urn:microsoft.com/office/officeart/2018/2/layout/IconVerticalSolidList"/>
    <dgm:cxn modelId="{738A2643-A786-4219-AE6D-B89CFB206DF1}" type="presParOf" srcId="{011D3E66-7B1E-40AB-8E88-6C847F4BFD6E}" destId="{754E32AD-DCA3-42B1-811C-CE2F230A9108}" srcOrd="3" destOrd="0" presId="urn:microsoft.com/office/officeart/2018/2/layout/IconVerticalSolidList"/>
    <dgm:cxn modelId="{1E731F11-6582-46A6-94C4-38DCB6CF3538}" type="presParOf" srcId="{011D3E66-7B1E-40AB-8E88-6C847F4BFD6E}" destId="{EB32086D-E9F5-4E36-8732-E534511580E7}" srcOrd="4" destOrd="0" presId="urn:microsoft.com/office/officeart/2018/2/layout/IconVerticalSolidList"/>
    <dgm:cxn modelId="{3FDFBA94-2E60-407A-B559-DD0ACFE24FC2}" type="presParOf" srcId="{EB32086D-E9F5-4E36-8732-E534511580E7}" destId="{AB356251-9C68-41A0-B80D-2A932B46659E}" srcOrd="0" destOrd="0" presId="urn:microsoft.com/office/officeart/2018/2/layout/IconVerticalSolidList"/>
    <dgm:cxn modelId="{5C12A2BB-CD8F-4475-862D-7C42BB1D8CBE}" type="presParOf" srcId="{EB32086D-E9F5-4E36-8732-E534511580E7}" destId="{E9169B7C-15C5-4C17-8096-DB73D0C8C81E}" srcOrd="1" destOrd="0" presId="urn:microsoft.com/office/officeart/2018/2/layout/IconVerticalSolidList"/>
    <dgm:cxn modelId="{5771DAB3-7F57-46BB-97FB-B024C4388459}" type="presParOf" srcId="{EB32086D-E9F5-4E36-8732-E534511580E7}" destId="{3CEE18D6-0420-468D-BBD5-9BB747F6E51E}" srcOrd="2" destOrd="0" presId="urn:microsoft.com/office/officeart/2018/2/layout/IconVerticalSolidList"/>
    <dgm:cxn modelId="{8F7C8627-3532-477F-8870-9973F271E04B}" type="presParOf" srcId="{EB32086D-E9F5-4E36-8732-E534511580E7}" destId="{46515A39-F444-4B99-9E01-5352339C3A7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E73547-9F4D-49B9-8489-206046F8973F}">
      <dsp:nvSpPr>
        <dsp:cNvPr id="0" name=""/>
        <dsp:cNvSpPr/>
      </dsp:nvSpPr>
      <dsp:spPr>
        <a:xfrm>
          <a:off x="0" y="2041"/>
          <a:ext cx="10953750" cy="10348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A09D71-20D7-4F41-9920-0E9F7F7C8CEB}">
      <dsp:nvSpPr>
        <dsp:cNvPr id="0" name=""/>
        <dsp:cNvSpPr/>
      </dsp:nvSpPr>
      <dsp:spPr>
        <a:xfrm>
          <a:off x="313044" y="234884"/>
          <a:ext cx="569172" cy="5691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EED054-F00D-442F-806F-D8A7535EF2B6}">
      <dsp:nvSpPr>
        <dsp:cNvPr id="0" name=""/>
        <dsp:cNvSpPr/>
      </dsp:nvSpPr>
      <dsp:spPr>
        <a:xfrm>
          <a:off x="1195261" y="2041"/>
          <a:ext cx="9758488" cy="1034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23" tIns="109523" rIns="109523" bIns="1095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Background</a:t>
          </a:r>
        </a:p>
      </dsp:txBody>
      <dsp:txXfrm>
        <a:off x="1195261" y="2041"/>
        <a:ext cx="9758488" cy="1034858"/>
      </dsp:txXfrm>
    </dsp:sp>
    <dsp:sp modelId="{89171773-989A-4AA2-ACE4-532BF4F08009}">
      <dsp:nvSpPr>
        <dsp:cNvPr id="0" name=""/>
        <dsp:cNvSpPr/>
      </dsp:nvSpPr>
      <dsp:spPr>
        <a:xfrm>
          <a:off x="0" y="1295614"/>
          <a:ext cx="10953750" cy="10348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0AB4D1-CC4C-43DA-89A2-7FA553C5E366}">
      <dsp:nvSpPr>
        <dsp:cNvPr id="0" name=""/>
        <dsp:cNvSpPr/>
      </dsp:nvSpPr>
      <dsp:spPr>
        <a:xfrm>
          <a:off x="313044" y="1528457"/>
          <a:ext cx="569172" cy="5691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33BDDF-91CC-49D1-A653-2E938AAD8505}">
      <dsp:nvSpPr>
        <dsp:cNvPr id="0" name=""/>
        <dsp:cNvSpPr/>
      </dsp:nvSpPr>
      <dsp:spPr>
        <a:xfrm>
          <a:off x="1195261" y="1295614"/>
          <a:ext cx="9758488" cy="1034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23" tIns="109523" rIns="109523" bIns="1095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Dataset Description</a:t>
          </a:r>
        </a:p>
      </dsp:txBody>
      <dsp:txXfrm>
        <a:off x="1195261" y="1295614"/>
        <a:ext cx="9758488" cy="1034858"/>
      </dsp:txXfrm>
    </dsp:sp>
    <dsp:sp modelId="{F1DE12B1-9996-4767-AEB5-3467410DB4E0}">
      <dsp:nvSpPr>
        <dsp:cNvPr id="0" name=""/>
        <dsp:cNvSpPr/>
      </dsp:nvSpPr>
      <dsp:spPr>
        <a:xfrm>
          <a:off x="0" y="2589187"/>
          <a:ext cx="10953750" cy="10348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28E6CD-2E04-43F0-899F-0E7713146CF8}">
      <dsp:nvSpPr>
        <dsp:cNvPr id="0" name=""/>
        <dsp:cNvSpPr/>
      </dsp:nvSpPr>
      <dsp:spPr>
        <a:xfrm>
          <a:off x="313044" y="2822030"/>
          <a:ext cx="569172" cy="5691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94435F-E5D7-4119-A27C-60BF460A54DC}">
      <dsp:nvSpPr>
        <dsp:cNvPr id="0" name=""/>
        <dsp:cNvSpPr/>
      </dsp:nvSpPr>
      <dsp:spPr>
        <a:xfrm>
          <a:off x="1195261" y="2589187"/>
          <a:ext cx="9758488" cy="1034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23" tIns="109523" rIns="109523" bIns="1095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Tableau Insights</a:t>
          </a:r>
        </a:p>
      </dsp:txBody>
      <dsp:txXfrm>
        <a:off x="1195261" y="2589187"/>
        <a:ext cx="9758488" cy="1034858"/>
      </dsp:txXfrm>
    </dsp:sp>
    <dsp:sp modelId="{E5ED8037-44A8-4519-9DDC-F50A75E0BB2C}">
      <dsp:nvSpPr>
        <dsp:cNvPr id="0" name=""/>
        <dsp:cNvSpPr/>
      </dsp:nvSpPr>
      <dsp:spPr>
        <a:xfrm>
          <a:off x="0" y="3882760"/>
          <a:ext cx="10953750" cy="10348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1CF2D-CC97-4457-91D9-E0087654FFB5}">
      <dsp:nvSpPr>
        <dsp:cNvPr id="0" name=""/>
        <dsp:cNvSpPr/>
      </dsp:nvSpPr>
      <dsp:spPr>
        <a:xfrm>
          <a:off x="313044" y="4115603"/>
          <a:ext cx="569172" cy="5691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A0F261-2BB0-49D8-B986-51D38445B23B}">
      <dsp:nvSpPr>
        <dsp:cNvPr id="0" name=""/>
        <dsp:cNvSpPr/>
      </dsp:nvSpPr>
      <dsp:spPr>
        <a:xfrm>
          <a:off x="1195261" y="3882760"/>
          <a:ext cx="9758488" cy="1034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23" tIns="109523" rIns="109523" bIns="1095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Challenges</a:t>
          </a:r>
        </a:p>
      </dsp:txBody>
      <dsp:txXfrm>
        <a:off x="1195261" y="3882760"/>
        <a:ext cx="9758488" cy="10348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218114-44C2-DD4A-8FD1-07CB48A1406F}">
      <dsp:nvSpPr>
        <dsp:cNvPr id="0" name=""/>
        <dsp:cNvSpPr/>
      </dsp:nvSpPr>
      <dsp:spPr>
        <a:xfrm>
          <a:off x="0" y="0"/>
          <a:ext cx="8617742" cy="9721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u="sng" kern="1200" dirty="0"/>
            <a:t>“Weekly Accident Type</a:t>
          </a:r>
          <a:r>
            <a:rPr lang="en-US" sz="1900" kern="1200" dirty="0"/>
            <a:t>” : displays the probability of the most common accident type occurring each week.</a:t>
          </a:r>
        </a:p>
      </dsp:txBody>
      <dsp:txXfrm>
        <a:off x="28472" y="28472"/>
        <a:ext cx="7455010" cy="915177"/>
      </dsp:txXfrm>
    </dsp:sp>
    <dsp:sp modelId="{93041565-4BFA-8C4D-B6C4-D7B0C52C03C4}">
      <dsp:nvSpPr>
        <dsp:cNvPr id="0" name=""/>
        <dsp:cNvSpPr/>
      </dsp:nvSpPr>
      <dsp:spPr>
        <a:xfrm>
          <a:off x="643532" y="1107138"/>
          <a:ext cx="8617742" cy="9721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u="sng" kern="1200"/>
            <a:t>“Maximum calls received based on Accident and injury”: </a:t>
          </a:r>
          <a:r>
            <a:rPr lang="en-US" sz="1900" kern="1200"/>
            <a:t>shows the total call statistics for the most common accident and injury kind.</a:t>
          </a:r>
        </a:p>
      </dsp:txBody>
      <dsp:txXfrm>
        <a:off x="672004" y="1135610"/>
        <a:ext cx="7285387" cy="915177"/>
      </dsp:txXfrm>
    </dsp:sp>
    <dsp:sp modelId="{AB9DAF89-3138-5B40-867A-52277591CF6A}">
      <dsp:nvSpPr>
        <dsp:cNvPr id="0" name=""/>
        <dsp:cNvSpPr/>
      </dsp:nvSpPr>
      <dsp:spPr>
        <a:xfrm>
          <a:off x="1287065" y="2214276"/>
          <a:ext cx="8617742" cy="9721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u="sng" kern="1200"/>
            <a:t>“Peak Hour based on Type of injury” :</a:t>
          </a:r>
          <a:r>
            <a:rPr lang="en-US" sz="1900" kern="1200"/>
            <a:t> depicts the most common accident type during a busy time of the day.</a:t>
          </a:r>
        </a:p>
      </dsp:txBody>
      <dsp:txXfrm>
        <a:off x="1315537" y="2242748"/>
        <a:ext cx="7285387" cy="915177"/>
      </dsp:txXfrm>
    </dsp:sp>
    <dsp:sp modelId="{833A0CA5-B90E-E846-9579-B6BFDC9F4929}">
      <dsp:nvSpPr>
        <dsp:cNvPr id="0" name=""/>
        <dsp:cNvSpPr/>
      </dsp:nvSpPr>
      <dsp:spPr>
        <a:xfrm>
          <a:off x="1930598" y="3321414"/>
          <a:ext cx="8617742" cy="9721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u="sng" kern="1200"/>
            <a:t>“Top 10 Maximum Calls Received Stationwise”:</a:t>
          </a:r>
          <a:r>
            <a:rPr lang="en-US" sz="1900" kern="1200"/>
            <a:t> illustrates the Stations that are receiving the most calls for each type of accident.</a:t>
          </a:r>
        </a:p>
      </dsp:txBody>
      <dsp:txXfrm>
        <a:off x="1959070" y="3349886"/>
        <a:ext cx="7285387" cy="915177"/>
      </dsp:txXfrm>
    </dsp:sp>
    <dsp:sp modelId="{20B8702E-6EBD-E24B-9A47-6D2C5536F40A}">
      <dsp:nvSpPr>
        <dsp:cNvPr id="0" name=""/>
        <dsp:cNvSpPr/>
      </dsp:nvSpPr>
      <dsp:spPr>
        <a:xfrm>
          <a:off x="2574131" y="4428552"/>
          <a:ext cx="8617742" cy="9721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u="sng" kern="1200"/>
            <a:t>“Top 10 Places based on Calls Received” : </a:t>
          </a:r>
          <a:r>
            <a:rPr lang="en-US" sz="1900" kern="1200"/>
            <a:t>based on the various call records, directs us to the areas that are most prone to accidents.</a:t>
          </a:r>
        </a:p>
      </dsp:txBody>
      <dsp:txXfrm>
        <a:off x="2602603" y="4457024"/>
        <a:ext cx="7285387" cy="915177"/>
      </dsp:txXfrm>
    </dsp:sp>
    <dsp:sp modelId="{C51F8765-23E3-D041-BFC0-1C5B2D218ECC}">
      <dsp:nvSpPr>
        <dsp:cNvPr id="0" name=""/>
        <dsp:cNvSpPr/>
      </dsp:nvSpPr>
      <dsp:spPr>
        <a:xfrm>
          <a:off x="7985864" y="710188"/>
          <a:ext cx="631878" cy="63187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8128037" y="710188"/>
        <a:ext cx="347532" cy="475488"/>
      </dsp:txXfrm>
    </dsp:sp>
    <dsp:sp modelId="{3230A343-4999-AA4D-8600-025855A00956}">
      <dsp:nvSpPr>
        <dsp:cNvPr id="0" name=""/>
        <dsp:cNvSpPr/>
      </dsp:nvSpPr>
      <dsp:spPr>
        <a:xfrm>
          <a:off x="8629396" y="1817326"/>
          <a:ext cx="631878" cy="63187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8771569" y="1817326"/>
        <a:ext cx="347532" cy="475488"/>
      </dsp:txXfrm>
    </dsp:sp>
    <dsp:sp modelId="{9E464BFB-10EC-2C49-BB97-A0313AECD844}">
      <dsp:nvSpPr>
        <dsp:cNvPr id="0" name=""/>
        <dsp:cNvSpPr/>
      </dsp:nvSpPr>
      <dsp:spPr>
        <a:xfrm>
          <a:off x="9272929" y="2908262"/>
          <a:ext cx="631878" cy="63187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9415102" y="2908262"/>
        <a:ext cx="347532" cy="475488"/>
      </dsp:txXfrm>
    </dsp:sp>
    <dsp:sp modelId="{91B32312-9318-1A44-BFB0-F78D0AA6875C}">
      <dsp:nvSpPr>
        <dsp:cNvPr id="0" name=""/>
        <dsp:cNvSpPr/>
      </dsp:nvSpPr>
      <dsp:spPr>
        <a:xfrm>
          <a:off x="9916462" y="4026202"/>
          <a:ext cx="631878" cy="63187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10058635" y="4026202"/>
        <a:ext cx="347532" cy="4754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9D478-E168-402E-9721-6FB65D9B6353}">
      <dsp:nvSpPr>
        <dsp:cNvPr id="0" name=""/>
        <dsp:cNvSpPr/>
      </dsp:nvSpPr>
      <dsp:spPr>
        <a:xfrm>
          <a:off x="0" y="659"/>
          <a:ext cx="11191874" cy="15426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3E168D-F5CD-4100-89EC-A3F6F88CEC56}">
      <dsp:nvSpPr>
        <dsp:cNvPr id="0" name=""/>
        <dsp:cNvSpPr/>
      </dsp:nvSpPr>
      <dsp:spPr>
        <a:xfrm>
          <a:off x="466658" y="347760"/>
          <a:ext cx="848470" cy="8484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31BE07-A8F2-4DEE-B8BC-6A623457471F}">
      <dsp:nvSpPr>
        <dsp:cNvPr id="0" name=""/>
        <dsp:cNvSpPr/>
      </dsp:nvSpPr>
      <dsp:spPr>
        <a:xfrm>
          <a:off x="1781787" y="659"/>
          <a:ext cx="9410086" cy="1542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66" tIns="163266" rIns="163266" bIns="16326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Segregating the data</a:t>
          </a:r>
        </a:p>
      </dsp:txBody>
      <dsp:txXfrm>
        <a:off x="1781787" y="659"/>
        <a:ext cx="9410086" cy="1542672"/>
      </dsp:txXfrm>
    </dsp:sp>
    <dsp:sp modelId="{5C2BF15B-2C8A-4E4F-85A9-74743BDBC0E0}">
      <dsp:nvSpPr>
        <dsp:cNvPr id="0" name=""/>
        <dsp:cNvSpPr/>
      </dsp:nvSpPr>
      <dsp:spPr>
        <a:xfrm>
          <a:off x="0" y="1929000"/>
          <a:ext cx="11191874" cy="15426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8396D2-A543-4705-8444-1DBA1A4B2854}">
      <dsp:nvSpPr>
        <dsp:cNvPr id="0" name=""/>
        <dsp:cNvSpPr/>
      </dsp:nvSpPr>
      <dsp:spPr>
        <a:xfrm>
          <a:off x="466658" y="2276101"/>
          <a:ext cx="848470" cy="8484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3C7BC-9899-4133-9A98-16EC16BCB582}">
      <dsp:nvSpPr>
        <dsp:cNvPr id="0" name=""/>
        <dsp:cNvSpPr/>
      </dsp:nvSpPr>
      <dsp:spPr>
        <a:xfrm>
          <a:off x="1781787" y="1929000"/>
          <a:ext cx="9410086" cy="1542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66" tIns="163266" rIns="163266" bIns="16326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Updating of repots</a:t>
          </a:r>
        </a:p>
      </dsp:txBody>
      <dsp:txXfrm>
        <a:off x="1781787" y="1929000"/>
        <a:ext cx="9410086" cy="1542672"/>
      </dsp:txXfrm>
    </dsp:sp>
    <dsp:sp modelId="{AB356251-9C68-41A0-B80D-2A932B46659E}">
      <dsp:nvSpPr>
        <dsp:cNvPr id="0" name=""/>
        <dsp:cNvSpPr/>
      </dsp:nvSpPr>
      <dsp:spPr>
        <a:xfrm>
          <a:off x="0" y="3857341"/>
          <a:ext cx="11191874" cy="15426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169B7C-15C5-4C17-8096-DB73D0C8C81E}">
      <dsp:nvSpPr>
        <dsp:cNvPr id="0" name=""/>
        <dsp:cNvSpPr/>
      </dsp:nvSpPr>
      <dsp:spPr>
        <a:xfrm>
          <a:off x="466658" y="4204443"/>
          <a:ext cx="848470" cy="8484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15A39-F444-4B99-9E01-5352339C3A76}">
      <dsp:nvSpPr>
        <dsp:cNvPr id="0" name=""/>
        <dsp:cNvSpPr/>
      </dsp:nvSpPr>
      <dsp:spPr>
        <a:xfrm>
          <a:off x="1781787" y="3857341"/>
          <a:ext cx="9410086" cy="1542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66" tIns="163266" rIns="163266" bIns="16326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Switching from Power BI</a:t>
          </a:r>
        </a:p>
      </dsp:txBody>
      <dsp:txXfrm>
        <a:off x="1781787" y="3857341"/>
        <a:ext cx="9410086" cy="154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4A20F-9894-48F5-A049-457CE0EEBE55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6F253-71C0-488A-8A0D-E07C7E492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874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6F253-71C0-488A-8A0D-E07C7E492CD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379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FED0-FD0B-4B49-9ADF-3CE8DC453817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CF8A8E0-60A7-B746-82B9-7C4329541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6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FED0-FD0B-4B49-9ADF-3CE8DC453817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A8E0-60A7-B746-82B9-7C4329541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7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FED0-FD0B-4B49-9ADF-3CE8DC453817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A8E0-60A7-B746-82B9-7C4329541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FED0-FD0B-4B49-9ADF-3CE8DC453817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A8E0-60A7-B746-82B9-7C4329541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3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CECFED0-FD0B-4B49-9ADF-3CE8DC453817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CF8A8E0-60A7-B746-82B9-7C4329541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84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FED0-FD0B-4B49-9ADF-3CE8DC453817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A8E0-60A7-B746-82B9-7C4329541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6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FED0-FD0B-4B49-9ADF-3CE8DC453817}" type="datetimeFigureOut">
              <a:rPr lang="en-US" smtClean="0"/>
              <a:t>4/11/24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A8E0-60A7-B746-82B9-7C43295410C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099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FED0-FD0B-4B49-9ADF-3CE8DC453817}" type="datetimeFigureOut">
              <a:rPr lang="en-US" smtClean="0"/>
              <a:t>4/11/24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A8E0-60A7-B746-82B9-7C43295410C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7674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FED0-FD0B-4B49-9ADF-3CE8DC453817}" type="datetimeFigureOut">
              <a:rPr lang="en-US" smtClean="0"/>
              <a:t>4/11/24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A8E0-60A7-B746-82B9-7C4329541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6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FED0-FD0B-4B49-9ADF-3CE8DC453817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A8E0-60A7-B746-82B9-7C4329541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4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FED0-FD0B-4B49-9ADF-3CE8DC453817}" type="datetimeFigureOut">
              <a:rPr lang="en-US" smtClean="0"/>
              <a:t>4/11/24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A8E0-60A7-B746-82B9-7C4329541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8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CECFED0-FD0B-4B49-9ADF-3CE8DC453817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CF8A8E0-60A7-B746-82B9-7C4329541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4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3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4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era.org/understanding-police-enforcement-91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4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ayushmishra1512/911calls-historic-dat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35D58-79DC-53E2-3583-9DF0D1EBB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64" y="965199"/>
            <a:ext cx="7468642" cy="4927601"/>
          </a:xfrm>
        </p:spPr>
        <p:txBody>
          <a:bodyPr anchor="ctr">
            <a:normAutofit/>
          </a:bodyPr>
          <a:lstStyle/>
          <a:p>
            <a:pPr algn="r"/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Emergency 911 Call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BCA53-8433-861E-46D1-C7D6805CE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62499" y="4954772"/>
            <a:ext cx="2707937" cy="1903228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Apurva Padwal</a:t>
            </a:r>
          </a:p>
          <a:p>
            <a:pPr algn="l"/>
            <a:r>
              <a:rPr lang="en-US" sz="2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Manpreet Kaur </a:t>
            </a:r>
            <a:r>
              <a:rPr lang="en-US" sz="2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Gurtatta</a:t>
            </a:r>
            <a:endParaRPr lang="en-US" sz="20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rgbClr val="FFC000"/>
                </a:solidFill>
                <a:latin typeface="Times New Roman" panose="02020603050405020304" pitchFamily="18" charset="0"/>
              </a:rPr>
              <a:t>Vabhavi Tickoo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8EF759-7143-214F-DBDC-3A762DFBBD1F}"/>
              </a:ext>
            </a:extLst>
          </p:cNvPr>
          <p:cNvSpPr txBox="1"/>
          <p:nvPr/>
        </p:nvSpPr>
        <p:spPr>
          <a:xfrm>
            <a:off x="8586657" y="320040"/>
            <a:ext cx="385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525 Data Warehousing and BI</a:t>
            </a:r>
          </a:p>
        </p:txBody>
      </p:sp>
    </p:spTree>
    <p:extLst>
      <p:ext uri="{BB962C8B-B14F-4D97-AF65-F5344CB8AC3E}">
        <p14:creationId xmlns:p14="http://schemas.microsoft.com/office/powerpoint/2010/main" val="3148993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D355-19F9-611A-D1E0-29277B83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6729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Crimes committed by Month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F2C58-A8AC-37ED-532E-8C03B283A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1" y="1228726"/>
            <a:ext cx="11191874" cy="54006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79FCB8-DAF8-DF0B-EDB0-B1B0F755DAA7}"/>
              </a:ext>
            </a:extLst>
          </p:cNvPr>
          <p:cNvCxnSpPr>
            <a:cxnSpLocks/>
          </p:cNvCxnSpPr>
          <p:nvPr/>
        </p:nvCxnSpPr>
        <p:spPr>
          <a:xfrm>
            <a:off x="152400" y="971551"/>
            <a:ext cx="11887200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A677F3-CF1B-D495-84A5-5BD726083C6C}"/>
              </a:ext>
            </a:extLst>
          </p:cNvPr>
          <p:cNvSpPr txBox="1"/>
          <p:nvPr/>
        </p:nvSpPr>
        <p:spPr>
          <a:xfrm>
            <a:off x="6626432" y="1380648"/>
            <a:ext cx="5517944" cy="8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noticeable fluctuation in crime late summer months.</a:t>
            </a:r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75069873-5247-E1DC-3165-901AF9170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298" y="3436953"/>
            <a:ext cx="5686302" cy="34397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225C78-96AA-2C8E-DB51-61404C3C4FE9}"/>
              </a:ext>
            </a:extLst>
          </p:cNvPr>
          <p:cNvSpPr txBox="1"/>
          <p:nvPr/>
        </p:nvSpPr>
        <p:spPr>
          <a:xfrm>
            <a:off x="447675" y="5121442"/>
            <a:ext cx="54270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following graphs we observed a decreasing trend in the 911 calls received over time station wise</a:t>
            </a:r>
          </a:p>
        </p:txBody>
      </p:sp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647D3E83-D4D6-534E-52F2-FDF4DFF9B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981445"/>
            <a:ext cx="6200899" cy="345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38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D355-19F9-611A-D1E0-29277B83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6729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DASHBOARD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F2C58-A8AC-37ED-532E-8C03B283A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1" y="1228726"/>
            <a:ext cx="11191874" cy="5400674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79FCB8-DAF8-DF0B-EDB0-B1B0F755DAA7}"/>
              </a:ext>
            </a:extLst>
          </p:cNvPr>
          <p:cNvCxnSpPr>
            <a:cxnSpLocks/>
          </p:cNvCxnSpPr>
          <p:nvPr/>
        </p:nvCxnSpPr>
        <p:spPr>
          <a:xfrm>
            <a:off x="152400" y="971551"/>
            <a:ext cx="11887200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ED4AEB2C-49C2-6C37-AE6A-8685ED0EA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1" y="1019585"/>
            <a:ext cx="11191874" cy="56098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701264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D355-19F9-611A-D1E0-29277B83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6729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INSIGHTS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8FA1472-22AA-768F-B1D4-42009F2F30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458419"/>
              </p:ext>
            </p:extLst>
          </p:nvPr>
        </p:nvGraphicFramePr>
        <p:xfrm>
          <a:off x="552451" y="1228726"/>
          <a:ext cx="11191874" cy="5400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79FCB8-DAF8-DF0B-EDB0-B1B0F755DAA7}"/>
              </a:ext>
            </a:extLst>
          </p:cNvPr>
          <p:cNvCxnSpPr>
            <a:cxnSpLocks/>
          </p:cNvCxnSpPr>
          <p:nvPr/>
        </p:nvCxnSpPr>
        <p:spPr>
          <a:xfrm>
            <a:off x="152400" y="971551"/>
            <a:ext cx="11887200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054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8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2" name="Oval 16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33" name="Rectangle 18">
            <a:extLst>
              <a:ext uri="{FF2B5EF4-FFF2-40B4-BE49-F238E27FC236}">
                <a16:creationId xmlns:a16="http://schemas.microsoft.com/office/drawing/2014/main" id="{EDF3BDB2-0586-430E-811A-74BAFDEE6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Rectangle 20">
            <a:extLst>
              <a:ext uri="{FF2B5EF4-FFF2-40B4-BE49-F238E27FC236}">
                <a16:creationId xmlns:a16="http://schemas.microsoft.com/office/drawing/2014/main" id="{821E305B-0351-4E03-8C1B-F23D3A346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928117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2">
            <a:extLst>
              <a:ext uri="{FF2B5EF4-FFF2-40B4-BE49-F238E27FC236}">
                <a16:creationId xmlns:a16="http://schemas.microsoft.com/office/drawing/2014/main" id="{3C848660-F9C2-4F86-A218-6AE0FB4CC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1336" y="1110053"/>
            <a:ext cx="6630506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62B10-F14C-2B56-04D5-AB3C795E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376" y="1432223"/>
            <a:ext cx="6057144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 b="1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CHALLENGES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ABD882-B7CE-4433-B509-99205DB70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5780565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9F6A645-6137-4F43-8E88-D91CC337D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A2C783A-4EEE-481B-815A-A1BB14F4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0186437-0053-4886-B612-804E4DC90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6" name="Graphic 5" descr="Warning">
            <a:extLst>
              <a:ext uri="{FF2B5EF4-FFF2-40B4-BE49-F238E27FC236}">
                <a16:creationId xmlns:a16="http://schemas.microsoft.com/office/drawing/2014/main" id="{42ED8BEA-108E-6B5F-187A-162161E116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3915" y="1686320"/>
            <a:ext cx="3416725" cy="341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10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D355-19F9-611A-D1E0-29277B83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6729"/>
            <a:ext cx="10515600" cy="1325563"/>
          </a:xfrm>
        </p:spPr>
        <p:txBody>
          <a:bodyPr/>
          <a:lstStyle/>
          <a:p>
            <a:pPr algn="ctr"/>
            <a:r>
              <a:rPr lang="en-US" sz="5400" b="1" dirty="0">
                <a:blipFill dpi="0" rotWithShape="1">
                  <a:blip r:embed="rId3"/>
                  <a:srcRect/>
                  <a:tile tx="6350" ty="-127000" sx="65000" sy="64000" flip="none" algn="tl"/>
                </a:blipFill>
              </a:rPr>
              <a:t>CHALLENGES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03BDBDF5-9F27-EFB7-AA8C-F745684ED9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6218517"/>
              </p:ext>
            </p:extLst>
          </p:nvPr>
        </p:nvGraphicFramePr>
        <p:xfrm>
          <a:off x="552451" y="1228726"/>
          <a:ext cx="11191874" cy="5400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79FCB8-DAF8-DF0B-EDB0-B1B0F755DAA7}"/>
              </a:ext>
            </a:extLst>
          </p:cNvPr>
          <p:cNvCxnSpPr>
            <a:cxnSpLocks/>
          </p:cNvCxnSpPr>
          <p:nvPr/>
        </p:nvCxnSpPr>
        <p:spPr>
          <a:xfrm>
            <a:off x="152400" y="971551"/>
            <a:ext cx="11887200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818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F2C58-A8AC-37ED-532E-8C03B283A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613" y="2171700"/>
            <a:ext cx="11191874" cy="211454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pPr marL="0" indent="0">
              <a:buNone/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THANKYOU! </a:t>
            </a:r>
          </a:p>
        </p:txBody>
      </p:sp>
      <p:pic>
        <p:nvPicPr>
          <p:cNvPr id="4" name="Graphic 3" descr="Smiling Face with No Fill">
            <a:extLst>
              <a:ext uri="{FF2B5EF4-FFF2-40B4-BE49-F238E27FC236}">
                <a16:creationId xmlns:a16="http://schemas.microsoft.com/office/drawing/2014/main" id="{EF2F842E-A123-2EF4-1ECC-F26E7EB2C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04187" y="2584448"/>
            <a:ext cx="1289051" cy="128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11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34E5AE87-7C3F-9EEC-6860-DDF209410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507" y="2516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eorgia" panose="02040502050405020303" pitchFamily="18" charset="0"/>
              </a:rPr>
              <a:t>AGENDA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C093F09C-F577-2BA6-69CB-AA8A78D1CB6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00050" y="1257302"/>
          <a:ext cx="10953750" cy="4919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1E1B498-F9E1-7B64-9274-52C7D49DE4F6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012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8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2" name="Oval 16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33" name="Rectangle 18">
            <a:extLst>
              <a:ext uri="{FF2B5EF4-FFF2-40B4-BE49-F238E27FC236}">
                <a16:creationId xmlns:a16="http://schemas.microsoft.com/office/drawing/2014/main" id="{EDF3BDB2-0586-430E-811A-74BAFDEE6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Rectangle 20">
            <a:extLst>
              <a:ext uri="{FF2B5EF4-FFF2-40B4-BE49-F238E27FC236}">
                <a16:creationId xmlns:a16="http://schemas.microsoft.com/office/drawing/2014/main" id="{821E305B-0351-4E03-8C1B-F23D3A346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928117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2">
            <a:extLst>
              <a:ext uri="{FF2B5EF4-FFF2-40B4-BE49-F238E27FC236}">
                <a16:creationId xmlns:a16="http://schemas.microsoft.com/office/drawing/2014/main" id="{3C848660-F9C2-4F86-A218-6AE0FB4CC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1336" y="1110053"/>
            <a:ext cx="6630506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62B10-F14C-2B56-04D5-AB3C795E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376" y="1432223"/>
            <a:ext cx="6057144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 b="1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BACKGROUND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ABD882-B7CE-4433-B509-99205DB70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5780565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9F6A645-6137-4F43-8E88-D91CC337D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A2C783A-4EEE-481B-815A-A1BB14F4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0186437-0053-4886-B612-804E4DC90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42ED8BEA-108E-6B5F-187A-162161E116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3915" y="1686320"/>
            <a:ext cx="3416725" cy="341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550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D51B9-4FA1-ABFC-2D79-D4A6389E3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536" y="-286893"/>
            <a:ext cx="10058400" cy="1609344"/>
          </a:xfrm>
        </p:spPr>
        <p:txBody>
          <a:bodyPr/>
          <a:lstStyle/>
          <a:p>
            <a:r>
              <a:rPr lang="en-US" sz="4400" b="1" dirty="0">
                <a:latin typeface="Georgia" panose="02040502050405020303" pitchFamily="18" charset="0"/>
              </a:rPr>
              <a:t> 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D218-4705-4781-C6D3-B76617510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88" y="1322451"/>
            <a:ext cx="10542460" cy="4849749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just" fontAlgn="base"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</a:t>
            </a:r>
            <a:r>
              <a:rPr 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Emergency Number Association (NENA), “9-1-1 Statistics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at least 240 million calls to 911 are made each year.</a:t>
            </a:r>
            <a:r>
              <a:rPr lang="en-US" sz="2400" b="0" i="0" dirty="0">
                <a:solidFill>
                  <a:srgbClr val="0A03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 fontAlgn="base">
              <a:buNone/>
            </a:pPr>
            <a:endParaRPr lang="en-US" sz="2400" b="0" i="0" dirty="0">
              <a:solidFill>
                <a:srgbClr val="0A031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b="0" i="0" dirty="0">
                <a:solidFill>
                  <a:srgbClr val="0A03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Based on 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Vera’s analysis</a:t>
            </a:r>
            <a:r>
              <a:rPr lang="en-US" sz="2400" b="0" i="0" dirty="0">
                <a:solidFill>
                  <a:srgbClr val="0A03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most 911 calls relate to non-criminal issues. Calls are placed predominantly to make nuisance complaints, report low-level offenses, and request well-being checks</a:t>
            </a:r>
          </a:p>
          <a:p>
            <a:pPr marL="0" indent="0" algn="just">
              <a:buNone/>
            </a:pPr>
            <a:endParaRPr lang="en-US" sz="2400" dirty="0">
              <a:solidFill>
                <a:srgbClr val="0A031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determine the underlying causes and nature of non- violent 911 calls, examine prominent hotspots for emergency help, gauge the stations receiving maximum calls, peak hours of these occurrences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6121EB0-2DDA-CB7D-DA0B-E18690A18DE4}"/>
              </a:ext>
            </a:extLst>
          </p:cNvPr>
          <p:cNvCxnSpPr/>
          <p:nvPr/>
        </p:nvCxnSpPr>
        <p:spPr>
          <a:xfrm>
            <a:off x="114300" y="885825"/>
            <a:ext cx="120777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098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8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2" name="Oval 16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33" name="Rectangle 18">
            <a:extLst>
              <a:ext uri="{FF2B5EF4-FFF2-40B4-BE49-F238E27FC236}">
                <a16:creationId xmlns:a16="http://schemas.microsoft.com/office/drawing/2014/main" id="{EDF3BDB2-0586-430E-811A-74BAFDEE6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Rectangle 20">
            <a:extLst>
              <a:ext uri="{FF2B5EF4-FFF2-40B4-BE49-F238E27FC236}">
                <a16:creationId xmlns:a16="http://schemas.microsoft.com/office/drawing/2014/main" id="{821E305B-0351-4E03-8C1B-F23D3A346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928117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2">
            <a:extLst>
              <a:ext uri="{FF2B5EF4-FFF2-40B4-BE49-F238E27FC236}">
                <a16:creationId xmlns:a16="http://schemas.microsoft.com/office/drawing/2014/main" id="{3C848660-F9C2-4F86-A218-6AE0FB4CC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1336" y="1110053"/>
            <a:ext cx="6630506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62B10-F14C-2B56-04D5-AB3C795E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376" y="1432223"/>
            <a:ext cx="6057144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 b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DATASET DESCRIPTION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ABD882-B7CE-4433-B509-99205DB70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5780565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9F6A645-6137-4F43-8E88-D91CC337D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A2C783A-4EEE-481B-815A-A1BB14F4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0186437-0053-4886-B612-804E4DC90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42ED8BEA-108E-6B5F-187A-162161E116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3915" y="1686320"/>
            <a:ext cx="3416725" cy="341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27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D355-19F9-611A-D1E0-29277B83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1" y="-1111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F2C58-A8AC-37ED-532E-8C03B283A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228726"/>
            <a:ext cx="10906127" cy="540067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Dataset: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“911- Calls Historic Data”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Source: Kaggle(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https://www.kaggle.com/datasets/aayushmishra1512/911calls-historic-data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number of columns: 11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number of Rows: 99493</a:t>
            </a:r>
          </a:p>
          <a:p>
            <a:pPr>
              <a:buFont typeface="Wingdings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79FCB8-DAF8-DF0B-EDB0-B1B0F755DAA7}"/>
              </a:ext>
            </a:extLst>
          </p:cNvPr>
          <p:cNvCxnSpPr>
            <a:cxnSpLocks/>
          </p:cNvCxnSpPr>
          <p:nvPr/>
        </p:nvCxnSpPr>
        <p:spPr>
          <a:xfrm>
            <a:off x="171450" y="928688"/>
            <a:ext cx="11887200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369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D355-19F9-611A-D1E0-29277B83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1" y="-1111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F2C58-A8AC-37ED-532E-8C03B283A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228726"/>
            <a:ext cx="10906127" cy="5400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</a:rPr>
              <a:t>Our dataset includes a variety of variables to work with including:</a:t>
            </a:r>
          </a:p>
          <a:p>
            <a:pPr marL="0" indent="0">
              <a:buNone/>
            </a:pPr>
            <a:endParaRPr lang="en-US" sz="2400" dirty="0">
              <a:effectLst/>
              <a:latin typeface="Times New Roman" panose="02020603050405020304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</a:rPr>
              <a:t>latitude and longitude of the locations from which 911 calls were placed. 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>
                <a:effectLst/>
                <a:latin typeface="Times New Roman" panose="02020603050405020304" pitchFamily="18" charset="0"/>
              </a:rPr>
              <a:t> brief description of the call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>
                <a:effectLst/>
                <a:latin typeface="Times New Roman" panose="02020603050405020304" pitchFamily="18" charset="0"/>
              </a:rPr>
              <a:t>Type of emergency reported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>
                <a:effectLst/>
                <a:latin typeface="Times New Roman" panose="02020603050405020304" pitchFamily="18" charset="0"/>
              </a:rPr>
              <a:t> location and time of the occurrence  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>
                <a:effectLst/>
                <a:latin typeface="Times New Roman" panose="02020603050405020304" pitchFamily="18" charset="0"/>
              </a:rPr>
              <a:t> station that answered it </a:t>
            </a:r>
          </a:p>
          <a:p>
            <a:pPr marL="0" indent="0">
              <a:buNone/>
            </a:pPr>
            <a:endParaRPr lang="en-US" sz="2400" dirty="0"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79FCB8-DAF8-DF0B-EDB0-B1B0F755DAA7}"/>
              </a:ext>
            </a:extLst>
          </p:cNvPr>
          <p:cNvCxnSpPr>
            <a:cxnSpLocks/>
          </p:cNvCxnSpPr>
          <p:nvPr/>
        </p:nvCxnSpPr>
        <p:spPr>
          <a:xfrm>
            <a:off x="171450" y="928688"/>
            <a:ext cx="11887200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207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D355-19F9-611A-D1E0-29277B83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1" y="-1111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F2C58-A8AC-37ED-532E-8C03B283A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1" y="1228726"/>
            <a:ext cx="11191874" cy="5400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first inclination was to categorize our data into 3 basic categories: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79FCB8-DAF8-DF0B-EDB0-B1B0F755DAA7}"/>
              </a:ext>
            </a:extLst>
          </p:cNvPr>
          <p:cNvCxnSpPr>
            <a:cxnSpLocks/>
          </p:cNvCxnSpPr>
          <p:nvPr/>
        </p:nvCxnSpPr>
        <p:spPr>
          <a:xfrm>
            <a:off x="152400" y="971551"/>
            <a:ext cx="11887200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Chart, bubble chart&#10;&#10;Description automatically generated">
            <a:extLst>
              <a:ext uri="{FF2B5EF4-FFF2-40B4-BE49-F238E27FC236}">
                <a16:creationId xmlns:a16="http://schemas.microsoft.com/office/drawing/2014/main" id="{72C26842-5F38-FCF6-A858-0A2A044A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833" y="1755777"/>
            <a:ext cx="7702348" cy="4432296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70905CB2-F8D4-CC56-F83B-03F7BD9B2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71115"/>
            <a:ext cx="4429833" cy="231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23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EDF3BDB2-0586-430E-811A-74BAFDEE6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21E305B-0351-4E03-8C1B-F23D3A346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928117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62">
            <a:extLst>
              <a:ext uri="{FF2B5EF4-FFF2-40B4-BE49-F238E27FC236}">
                <a16:creationId xmlns:a16="http://schemas.microsoft.com/office/drawing/2014/main" id="{3C848660-F9C2-4F86-A218-6AE0FB4CC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1336" y="1110053"/>
            <a:ext cx="6630506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62B10-F14C-2B56-04D5-AB3C795E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376" y="1432223"/>
            <a:ext cx="6057144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 b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TABLEAU INSIGHTS</a:t>
            </a:r>
          </a:p>
        </p:txBody>
      </p:sp>
      <p:sp>
        <p:nvSpPr>
          <p:cNvPr id="73" name="Rectangle 64">
            <a:extLst>
              <a:ext uri="{FF2B5EF4-FFF2-40B4-BE49-F238E27FC236}">
                <a16:creationId xmlns:a16="http://schemas.microsoft.com/office/drawing/2014/main" id="{5CABD882-B7CE-4433-B509-99205DB70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5780565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66">
            <a:extLst>
              <a:ext uri="{FF2B5EF4-FFF2-40B4-BE49-F238E27FC236}">
                <a16:creationId xmlns:a16="http://schemas.microsoft.com/office/drawing/2014/main" id="{49F6A645-6137-4F43-8E88-D91CC337D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75" name="Oval 67">
              <a:extLst>
                <a:ext uri="{FF2B5EF4-FFF2-40B4-BE49-F238E27FC236}">
                  <a16:creationId xmlns:a16="http://schemas.microsoft.com/office/drawing/2014/main" id="{3A2C783A-4EEE-481B-815A-A1BB14F4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6" name="Oval 68">
              <a:extLst>
                <a:ext uri="{FF2B5EF4-FFF2-40B4-BE49-F238E27FC236}">
                  <a16:creationId xmlns:a16="http://schemas.microsoft.com/office/drawing/2014/main" id="{A0186437-0053-4886-B612-804E4DC90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4" name="Graphic 43" descr="Bar chart">
            <a:extLst>
              <a:ext uri="{FF2B5EF4-FFF2-40B4-BE49-F238E27FC236}">
                <a16:creationId xmlns:a16="http://schemas.microsoft.com/office/drawing/2014/main" id="{53A140CC-EE80-2C22-DAC7-5D072786A7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3915" y="1686320"/>
            <a:ext cx="3416725" cy="341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438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{6AE84F3E-FDDC-294B-8A6F-A1D9884414E4}tf10001122</Template>
  <TotalTime>3762</TotalTime>
  <Words>411</Words>
  <Application>Microsoft Macintosh PowerPoint</Application>
  <PresentationFormat>Widescreen</PresentationFormat>
  <Paragraphs>60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Georgia</vt:lpstr>
      <vt:lpstr>Rockwell</vt:lpstr>
      <vt:lpstr>Rockwell Condensed</vt:lpstr>
      <vt:lpstr>Rockwell Extra Bold</vt:lpstr>
      <vt:lpstr>Times New Roman</vt:lpstr>
      <vt:lpstr>Wingdings</vt:lpstr>
      <vt:lpstr>Wood Type</vt:lpstr>
      <vt:lpstr>Emergency 911 Call Analysis</vt:lpstr>
      <vt:lpstr>AGENDA </vt:lpstr>
      <vt:lpstr>BACKGROUND</vt:lpstr>
      <vt:lpstr> BACKGROUND</vt:lpstr>
      <vt:lpstr>DATASET DESCRIPTION</vt:lpstr>
      <vt:lpstr>Dataset Description</vt:lpstr>
      <vt:lpstr>About the Data</vt:lpstr>
      <vt:lpstr>Our Approach</vt:lpstr>
      <vt:lpstr>TABLEAU INSIGHTS</vt:lpstr>
      <vt:lpstr>Crimes committed by Month</vt:lpstr>
      <vt:lpstr>DASHBOARD ANALYSIS</vt:lpstr>
      <vt:lpstr>INSIGHTS</vt:lpstr>
      <vt:lpstr>CHALLENGES</vt:lpstr>
      <vt:lpstr>CHALLENGES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Emergency 911 Call Analysis</dc:title>
  <dc:creator>Gurtatta, Manpreet Kaur</dc:creator>
  <cp:lastModifiedBy>Tickoo, Vabhavi</cp:lastModifiedBy>
  <cp:revision>10</cp:revision>
  <dcterms:created xsi:type="dcterms:W3CDTF">2022-11-30T08:08:07Z</dcterms:created>
  <dcterms:modified xsi:type="dcterms:W3CDTF">2024-04-11T05:30:29Z</dcterms:modified>
</cp:coreProperties>
</file>