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2F6-7677-4207-916E-9E8A77A4362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215B-33A7-4412-A4A7-9A0DD432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2F6-7677-4207-916E-9E8A77A4362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215B-33A7-4412-A4A7-9A0DD432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2F6-7677-4207-916E-9E8A77A4362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215B-33A7-4412-A4A7-9A0DD432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7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2F6-7677-4207-916E-9E8A77A4362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215B-33A7-4412-A4A7-9A0DD432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1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2F6-7677-4207-916E-9E8A77A4362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215B-33A7-4412-A4A7-9A0DD432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2F6-7677-4207-916E-9E8A77A4362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215B-33A7-4412-A4A7-9A0DD432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2F6-7677-4207-916E-9E8A77A4362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215B-33A7-4412-A4A7-9A0DD432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2F6-7677-4207-916E-9E8A77A4362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215B-33A7-4412-A4A7-9A0DD432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2F6-7677-4207-916E-9E8A77A4362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215B-33A7-4412-A4A7-9A0DD432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9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2F6-7677-4207-916E-9E8A77A4362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215B-33A7-4412-A4A7-9A0DD432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9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2F6-7677-4207-916E-9E8A77A4362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215B-33A7-4412-A4A7-9A0DD432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1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712F6-7677-4207-916E-9E8A77A4362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215B-33A7-4412-A4A7-9A0DD432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139467" cy="31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1733" y="457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Interval Estimation I slides: Page 13-16</a:t>
            </a:r>
          </a:p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2397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700" dirty="0" smtClean="0"/>
              <a:t>Interval Estimation I slides: Page 13-16</a:t>
            </a:r>
            <a:br>
              <a:rPr lang="en-US" sz="2700" dirty="0" smtClean="0"/>
            </a:br>
            <a:r>
              <a:rPr lang="en-US" sz="2700" dirty="0" smtClean="0"/>
              <a:t>STATA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7620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Miriam Fixed" pitchFamily="49" charset="-79"/>
                <a:cs typeface="Miriam Fixed" pitchFamily="49" charset="-79"/>
              </a:rPr>
              <a:t>edit</a:t>
            </a:r>
          </a:p>
          <a:p>
            <a:endParaRPr lang="en-US" sz="16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1600" dirty="0" smtClean="0">
                <a:latin typeface="Miriam Fixed" pitchFamily="49" charset="-79"/>
                <a:cs typeface="Miriam Fixed" pitchFamily="49" charset="-79"/>
              </a:rPr>
              <a:t>var1</a:t>
            </a:r>
          </a:p>
          <a:p>
            <a:r>
              <a:rPr lang="en-US" sz="1600" dirty="0" smtClean="0">
                <a:latin typeface="Miriam Fixed" pitchFamily="49" charset="-79"/>
                <a:cs typeface="Miriam Fixed" pitchFamily="49" charset="-79"/>
              </a:rPr>
              <a:t>1.7</a:t>
            </a:r>
          </a:p>
          <a:p>
            <a:r>
              <a:rPr lang="en-US" sz="1600" dirty="0" smtClean="0">
                <a:latin typeface="Miriam Fixed" pitchFamily="49" charset="-79"/>
                <a:cs typeface="Miriam Fixed" pitchFamily="49" charset="-79"/>
              </a:rPr>
              <a:t>.7</a:t>
            </a:r>
          </a:p>
          <a:p>
            <a:r>
              <a:rPr lang="en-US" sz="1600" dirty="0" smtClean="0">
                <a:latin typeface="Miriam Fixed" pitchFamily="49" charset="-79"/>
                <a:cs typeface="Miriam Fixed" pitchFamily="49" charset="-79"/>
              </a:rPr>
              <a:t>-.4</a:t>
            </a:r>
          </a:p>
          <a:p>
            <a:r>
              <a:rPr lang="en-US" sz="1600" dirty="0" smtClean="0">
                <a:latin typeface="Miriam Fixed" pitchFamily="49" charset="-79"/>
                <a:cs typeface="Miriam Fixed" pitchFamily="49" charset="-79"/>
              </a:rPr>
              <a:t>-1.8</a:t>
            </a:r>
          </a:p>
          <a:p>
            <a:r>
              <a:rPr lang="en-US" sz="1600" dirty="0" smtClean="0">
                <a:latin typeface="Miriam Fixed" pitchFamily="49" charset="-79"/>
                <a:cs typeface="Miriam Fixed" pitchFamily="49" charset="-79"/>
              </a:rPr>
              <a:t>.2</a:t>
            </a:r>
          </a:p>
          <a:p>
            <a:r>
              <a:rPr lang="en-US" sz="1600" dirty="0" smtClean="0">
                <a:latin typeface="Miriam Fixed" pitchFamily="49" charset="-79"/>
                <a:cs typeface="Miriam Fixed" pitchFamily="49" charset="-79"/>
              </a:rPr>
              <a:t>.9</a:t>
            </a:r>
          </a:p>
          <a:p>
            <a:r>
              <a:rPr lang="en-US" sz="1600" dirty="0" smtClean="0">
                <a:latin typeface="Miriam Fixed" pitchFamily="49" charset="-79"/>
                <a:cs typeface="Miriam Fixed" pitchFamily="49" charset="-79"/>
              </a:rPr>
              <a:t>-1.2</a:t>
            </a:r>
          </a:p>
          <a:p>
            <a:r>
              <a:rPr lang="en-US" sz="1600" dirty="0" smtClean="0">
                <a:latin typeface="Miriam Fixed" pitchFamily="49" charset="-79"/>
                <a:cs typeface="Miriam Fixed" pitchFamily="49" charset="-79"/>
              </a:rPr>
              <a:t>-.9</a:t>
            </a:r>
          </a:p>
          <a:p>
            <a:r>
              <a:rPr lang="en-US" sz="1600" dirty="0" smtClean="0">
                <a:latin typeface="Miriam Fixed" pitchFamily="49" charset="-79"/>
                <a:cs typeface="Miriam Fixed" pitchFamily="49" charset="-79"/>
              </a:rPr>
              <a:t>-1.8</a:t>
            </a:r>
          </a:p>
          <a:p>
            <a:r>
              <a:rPr lang="en-US" sz="1600" dirty="0" smtClean="0">
                <a:latin typeface="Miriam Fixed" pitchFamily="49" charset="-79"/>
                <a:cs typeface="Miriam Fixed" pitchFamily="49" charset="-79"/>
              </a:rPr>
              <a:t>-1.4</a:t>
            </a:r>
          </a:p>
          <a:p>
            <a:endParaRPr lang="en-US" sz="16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1600" dirty="0" smtClean="0">
                <a:latin typeface="Miriam Fixed" pitchFamily="49" charset="-79"/>
                <a:cs typeface="Miriam Fixed" pitchFamily="49" charset="-79"/>
              </a:rPr>
              <a:t>rename var1 weight</a:t>
            </a:r>
            <a:endParaRPr lang="en-US" sz="1600" dirty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87127"/>
            <a:ext cx="6019800" cy="208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52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Interval Estimation I slides: Page 13-16 STATA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Tinney</dc:creator>
  <cp:lastModifiedBy>Veronica Tinney</cp:lastModifiedBy>
  <cp:revision>2</cp:revision>
  <dcterms:created xsi:type="dcterms:W3CDTF">2017-10-04T12:14:40Z</dcterms:created>
  <dcterms:modified xsi:type="dcterms:W3CDTF">2017-10-04T12:25:51Z</dcterms:modified>
</cp:coreProperties>
</file>