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7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6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9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9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3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2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6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0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6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Interval estimation II: page 30-31</a:t>
            </a:r>
            <a:br>
              <a:rPr lang="en-US" sz="2400" dirty="0" smtClean="0"/>
            </a:br>
            <a:r>
              <a:rPr lang="en-US" sz="2400" dirty="0"/>
              <a:t>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54" y="1828800"/>
            <a:ext cx="8923664" cy="347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62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400" dirty="0" smtClean="0"/>
              <a:t>Interval estimation II: page 30-31</a:t>
            </a:r>
            <a:br>
              <a:rPr lang="en-US" sz="2400" dirty="0" smtClean="0"/>
            </a:br>
            <a:r>
              <a:rPr lang="en-US" sz="2400" dirty="0" smtClean="0"/>
              <a:t>STATA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63996"/>
            <a:ext cx="6477000" cy="4979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741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Interval estimation II: page 30-31</a:t>
            </a:r>
            <a:br>
              <a:rPr lang="en-US" sz="2400" dirty="0" smtClean="0"/>
            </a:br>
            <a:r>
              <a:rPr lang="en-US" sz="2400" dirty="0" smtClean="0"/>
              <a:t>STATA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08279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42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Interval Estimation II – R Page 34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8164820" cy="354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6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Interval Estimation II – </a:t>
            </a:r>
            <a:r>
              <a:rPr lang="en-US" sz="2400" dirty="0" smtClean="0"/>
              <a:t>STATA </a:t>
            </a:r>
            <a:r>
              <a:rPr lang="en-US" sz="2400" dirty="0"/>
              <a:t>Page 34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081251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71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Interval Estimation II – page 38 R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993951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82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Interval Estimation II – page 38 STATA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39649"/>
            <a:ext cx="8412613" cy="370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54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46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Interval estimation II: page 30-31 R</vt:lpstr>
      <vt:lpstr>Interval estimation II: page 30-31 STATA </vt:lpstr>
      <vt:lpstr>Interval estimation II: page 30-31 STATA</vt:lpstr>
      <vt:lpstr>Interval Estimation II – R Page 34</vt:lpstr>
      <vt:lpstr>Interval Estimation II – STATA Page 34</vt:lpstr>
      <vt:lpstr>Interval Estimation II – page 38 R</vt:lpstr>
      <vt:lpstr>Interval Estimation II – page 38 STATA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 estimation II: page 30-31 R</dc:title>
  <dc:creator>Veronica Tinney</dc:creator>
  <cp:lastModifiedBy>Veronica Tinney</cp:lastModifiedBy>
  <cp:revision>3</cp:revision>
  <dcterms:created xsi:type="dcterms:W3CDTF">2017-10-11T11:54:18Z</dcterms:created>
  <dcterms:modified xsi:type="dcterms:W3CDTF">2017-10-11T12:34:37Z</dcterms:modified>
</cp:coreProperties>
</file>