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AB2D-7337-A7C7-CAE0-6860F4602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83E10-FD9C-2399-E441-1EFC552D8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3AB1A-4DE4-175F-88D2-3594BD6D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52DF-CE06-46B9-BE30-45109C9F7EC8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D410A-AB2F-0A3F-0150-62FF33EB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B657C-D8C4-9C67-2AE7-17BD88E6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855D-FAED-432A-9F85-EB78DA15D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43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BCB6-3039-516E-BCBA-F3D1C9AC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CD0BF-B36A-3170-E758-12BF91D6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FD4F1-2DDF-0585-C2F3-BDA46B69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52DF-CE06-46B9-BE30-45109C9F7EC8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FD881-AFFE-3F59-9873-458CEB05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9CBB-5BC6-3364-2F37-AC098A11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855D-FAED-432A-9F85-EB78DA15D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32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3805E8-EA05-33CF-4595-CACF6F855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B3AC3-7C98-D2C3-3006-63E6F5D49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E7D3E-353F-9071-08FD-565B66BF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52DF-CE06-46B9-BE30-45109C9F7EC8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55347-B179-9B05-C9A5-2B3C5427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E4F7C-5802-B2D8-EB14-EFB4B5C0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855D-FAED-432A-9F85-EB78DA15D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80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3F95-B115-67D4-6802-C47FF987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1F4B-6D55-8628-88B0-6E9C674DF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03F54-2BD8-C598-8229-C3382BDA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52DF-CE06-46B9-BE30-45109C9F7EC8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F548F-BDE6-7DC7-375E-7BB275AF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9E7AD-9BE2-BAE4-F108-B4A1FAC4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855D-FAED-432A-9F85-EB78DA15D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29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A4B3-4A83-6595-FEAC-0C801796A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42457-3E23-3AE5-6EBA-9B255CFD6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CD916-ABE8-E920-9982-ECE4BF21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52DF-CE06-46B9-BE30-45109C9F7EC8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E1A07-16AD-CE75-C153-922B1561C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E2280-F562-65BC-79BF-29E6B2147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855D-FAED-432A-9F85-EB78DA15D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2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2904-0E59-E8C0-7481-CF5F9352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DCC1B-4315-BD27-2CE1-FFA0A0E91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DB82B-1ED8-D369-7F1F-F0A91EA6B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3B13C-CBF4-6AC3-B05D-E6F2E40D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52DF-CE06-46B9-BE30-45109C9F7EC8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E6E04-0688-2692-3A8B-6DE2BDF3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B4C6B-FBD6-92D7-6730-396D097F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855D-FAED-432A-9F85-EB78DA15D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87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646F-A47A-C9EE-A690-F0DDFEA8F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224AB-FE50-4B94-B63E-26AF8C7C0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B8779-022B-3CB8-D4B2-3DF5B0D95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1F5A4-A990-19B2-FA59-F5A74D1F2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DE3289-5C4A-4296-45B8-97D0996F5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74ED21-ABE9-B521-AEC5-7E225AE1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52DF-CE06-46B9-BE30-45109C9F7EC8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04F72-8840-69D8-EC2D-23FE09D5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FCEAC4-DC64-5884-1C7C-667F04CB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855D-FAED-432A-9F85-EB78DA15D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58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248D7-5216-7E9D-11AC-C27A7E85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04019-BEF7-F702-9F33-9186433E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52DF-CE06-46B9-BE30-45109C9F7EC8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B610E-84C4-3708-9EF4-2128A966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F3DEC-FA7B-182F-7165-8803B88E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855D-FAED-432A-9F85-EB78DA15D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4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5F2C5-2FB0-32BA-FDE8-D5C84CC0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52DF-CE06-46B9-BE30-45109C9F7EC8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7800C-F8B5-C2EA-E55F-6CC64685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78EA8-1A99-0CF5-117F-69C99525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855D-FAED-432A-9F85-EB78DA15D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60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2AE5-FE0D-10CE-FEBF-0F3DAD48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530BE-B0B3-B119-D75F-3F1783FE9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B8952-3E82-0C0A-27BA-968FC6A1C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7A801-9AF1-864F-E4B0-BFABE09D8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52DF-CE06-46B9-BE30-45109C9F7EC8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4960E-BF42-3CB0-C315-1D08036B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5E989-0FA0-455A-C953-F5F7EEB6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855D-FAED-432A-9F85-EB78DA15D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21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B6B2-458D-BF8B-824B-F4E8DDFA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B14CFC-C092-3377-1ABA-63214AF8D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8A292-1D0D-A3F4-C4F5-F0BCC0237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022CE-8533-5F81-6A22-CB0DE07D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52DF-CE06-46B9-BE30-45109C9F7EC8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4878B-D893-F785-809F-7A164622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E4B8A-363E-2F90-706E-D647F26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2855D-FAED-432A-9F85-EB78DA15D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12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C11EE-5DF7-F87B-851C-5BF509A15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A1F60-CE3B-A888-A564-D4462A331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D6786-962B-DF3A-B40A-54D876EF2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452DF-CE06-46B9-BE30-45109C9F7EC8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FC5EF-7E9C-3D17-1D2C-C423D7708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0E20E-833D-D19B-49F3-C486FACE5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2855D-FAED-432A-9F85-EB78DA15D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15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C1C2A-96F8-F514-8288-FE3A9F7E1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26B71-B422-5A01-609E-A5A803EA1A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0C43C-C1C7-91EE-50AE-EBADB897E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059"/>
            <a:ext cx="12192000" cy="638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9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CD1367-1F9A-C9B9-CFA4-A5C0AAC19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00683"/>
          </a:xfrm>
        </p:spPr>
      </p:pic>
    </p:spTree>
    <p:extLst>
      <p:ext uri="{BB962C8B-B14F-4D97-AF65-F5344CB8AC3E}">
        <p14:creationId xmlns:p14="http://schemas.microsoft.com/office/powerpoint/2010/main" val="414052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8BE08-54A1-BD23-286A-1242D7D1D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534"/>
            <a:ext cx="12113147" cy="6698227"/>
          </a:xfrm>
        </p:spPr>
      </p:pic>
    </p:spTree>
    <p:extLst>
      <p:ext uri="{BB962C8B-B14F-4D97-AF65-F5344CB8AC3E}">
        <p14:creationId xmlns:p14="http://schemas.microsoft.com/office/powerpoint/2010/main" val="386216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BF4DFE-0B27-7E46-C408-9ED5DBA7D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676104"/>
          </a:xfrm>
        </p:spPr>
      </p:pic>
    </p:spTree>
    <p:extLst>
      <p:ext uri="{BB962C8B-B14F-4D97-AF65-F5344CB8AC3E}">
        <p14:creationId xmlns:p14="http://schemas.microsoft.com/office/powerpoint/2010/main" val="3216925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7780C1-E9D6-F4E7-6480-75CF2B948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84811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Muhammed Jaseem VT</dc:creator>
  <cp:lastModifiedBy>Muhammed Jaseem VT</cp:lastModifiedBy>
  <cp:revision>1</cp:revision>
  <dcterms:created xsi:type="dcterms:W3CDTF">2025-10-24T11:42:48Z</dcterms:created>
  <dcterms:modified xsi:type="dcterms:W3CDTF">2025-10-24T11:43:27Z</dcterms:modified>
</cp:coreProperties>
</file>