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Tkach" userId="9b291ea96a325259" providerId="LiveId" clId="{E8867EE5-D33C-4EEF-AFE0-61D91F2EC718}"/>
    <pc:docChg chg="custSel addSld modSld">
      <pc:chgData name="Victor Tkach" userId="9b291ea96a325259" providerId="LiveId" clId="{E8867EE5-D33C-4EEF-AFE0-61D91F2EC718}" dt="2025-05-08T06:55:24.408" v="32" actId="26606"/>
      <pc:docMkLst>
        <pc:docMk/>
      </pc:docMkLst>
      <pc:sldChg chg="modSp mod">
        <pc:chgData name="Victor Tkach" userId="9b291ea96a325259" providerId="LiveId" clId="{E8867EE5-D33C-4EEF-AFE0-61D91F2EC718}" dt="2025-05-08T06:40:27.790" v="7" actId="20577"/>
        <pc:sldMkLst>
          <pc:docMk/>
          <pc:sldMk cId="3432813386" sldId="263"/>
        </pc:sldMkLst>
        <pc:spChg chg="mod">
          <ac:chgData name="Victor Tkach" userId="9b291ea96a325259" providerId="LiveId" clId="{E8867EE5-D33C-4EEF-AFE0-61D91F2EC718}" dt="2025-05-08T06:40:15.482" v="0"/>
          <ac:spMkLst>
            <pc:docMk/>
            <pc:sldMk cId="3432813386" sldId="263"/>
            <ac:spMk id="2" creationId="{E3DEF876-7A07-8A94-3E51-C3E4C12FBF59}"/>
          </ac:spMkLst>
        </pc:spChg>
        <pc:spChg chg="mod">
          <ac:chgData name="Victor Tkach" userId="9b291ea96a325259" providerId="LiveId" clId="{E8867EE5-D33C-4EEF-AFE0-61D91F2EC718}" dt="2025-05-08T06:40:27.790" v="7" actId="20577"/>
          <ac:spMkLst>
            <pc:docMk/>
            <pc:sldMk cId="3432813386" sldId="263"/>
            <ac:spMk id="3" creationId="{B2B275B0-E7FF-972B-061E-2789D7C28DD5}"/>
          </ac:spMkLst>
        </pc:spChg>
      </pc:sldChg>
      <pc:sldChg chg="addSp modSp new mod setBg">
        <pc:chgData name="Victor Tkach" userId="9b291ea96a325259" providerId="LiveId" clId="{E8867EE5-D33C-4EEF-AFE0-61D91F2EC718}" dt="2025-05-08T06:55:24.408" v="32" actId="26606"/>
        <pc:sldMkLst>
          <pc:docMk/>
          <pc:sldMk cId="1951724831" sldId="264"/>
        </pc:sldMkLst>
        <pc:spChg chg="mod">
          <ac:chgData name="Victor Tkach" userId="9b291ea96a325259" providerId="LiveId" clId="{E8867EE5-D33C-4EEF-AFE0-61D91F2EC718}" dt="2025-05-08T06:55:24.408" v="32" actId="26606"/>
          <ac:spMkLst>
            <pc:docMk/>
            <pc:sldMk cId="1951724831" sldId="264"/>
            <ac:spMk id="2" creationId="{01DB1588-17DD-BB31-DB08-1C9E853EC5FA}"/>
          </ac:spMkLst>
        </pc:spChg>
        <pc:spChg chg="mod">
          <ac:chgData name="Victor Tkach" userId="9b291ea96a325259" providerId="LiveId" clId="{E8867EE5-D33C-4EEF-AFE0-61D91F2EC718}" dt="2025-05-08T06:55:24.408" v="32" actId="26606"/>
          <ac:spMkLst>
            <pc:docMk/>
            <pc:sldMk cId="1951724831" sldId="264"/>
            <ac:spMk id="3" creationId="{C47904D2-BE88-CC34-8A1C-1FC5C165B995}"/>
          </ac:spMkLst>
        </pc:spChg>
        <pc:spChg chg="add">
          <ac:chgData name="Victor Tkach" userId="9b291ea96a325259" providerId="LiveId" clId="{E8867EE5-D33C-4EEF-AFE0-61D91F2EC718}" dt="2025-05-08T06:55:24.408" v="32" actId="26606"/>
          <ac:spMkLst>
            <pc:docMk/>
            <pc:sldMk cId="1951724831" sldId="264"/>
            <ac:spMk id="9" creationId="{92CC1E4F-F1F0-B945-BE50-C72A7103E8AC}"/>
          </ac:spMkLst>
        </pc:spChg>
        <pc:picChg chg="add">
          <ac:chgData name="Victor Tkach" userId="9b291ea96a325259" providerId="LiveId" clId="{E8867EE5-D33C-4EEF-AFE0-61D91F2EC718}" dt="2025-05-08T06:55:24.408" v="32" actId="26606"/>
          <ac:picMkLst>
            <pc:docMk/>
            <pc:sldMk cId="1951724831" sldId="264"/>
            <ac:picMk id="5" creationId="{A861DA01-6C6F-1061-2CC8-AF8BECD36B8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AF75C-5C26-4523-BD21-DF07BC2141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D27A20B-A27A-4C4C-9F70-2626BE22E1C9}">
      <dgm:prSet/>
      <dgm:spPr/>
      <dgm:t>
        <a:bodyPr/>
        <a:lstStyle/>
        <a:p>
          <a:r>
            <a:rPr lang="en-US"/>
            <a:t>An efficient, technology-driven inventory management system.</a:t>
          </a:r>
        </a:p>
      </dgm:t>
    </dgm:pt>
    <dgm:pt modelId="{D9175FF1-D974-486C-A957-810F4C56AC6C}" type="parTrans" cxnId="{D61409D0-79B4-4C81-B1F2-5E9AAC407415}">
      <dgm:prSet/>
      <dgm:spPr/>
      <dgm:t>
        <a:bodyPr/>
        <a:lstStyle/>
        <a:p>
          <a:endParaRPr lang="en-US"/>
        </a:p>
      </dgm:t>
    </dgm:pt>
    <dgm:pt modelId="{83474689-0432-4F67-8473-DD3DA71FCBD6}" type="sibTrans" cxnId="{D61409D0-79B4-4C81-B1F2-5E9AAC407415}">
      <dgm:prSet/>
      <dgm:spPr/>
      <dgm:t>
        <a:bodyPr/>
        <a:lstStyle/>
        <a:p>
          <a:endParaRPr lang="en-US"/>
        </a:p>
      </dgm:t>
    </dgm:pt>
    <dgm:pt modelId="{A4E5E529-0918-434E-B545-3CD81DFD9962}">
      <dgm:prSet/>
      <dgm:spPr/>
      <dgm:t>
        <a:bodyPr/>
        <a:lstStyle/>
        <a:p>
          <a:r>
            <a:rPr lang="en-US"/>
            <a:t>Inspired by logistics experience using SAP.</a:t>
          </a:r>
        </a:p>
      </dgm:t>
    </dgm:pt>
    <dgm:pt modelId="{0090EE0B-6515-41A4-B736-B74FD0A8139A}" type="parTrans" cxnId="{1FFDCED0-5986-45FF-BB05-DEC68CC813C8}">
      <dgm:prSet/>
      <dgm:spPr/>
      <dgm:t>
        <a:bodyPr/>
        <a:lstStyle/>
        <a:p>
          <a:endParaRPr lang="en-US"/>
        </a:p>
      </dgm:t>
    </dgm:pt>
    <dgm:pt modelId="{49F8092E-CBFF-49FA-8C2A-3D6D5AF566E9}" type="sibTrans" cxnId="{1FFDCED0-5986-45FF-BB05-DEC68CC813C8}">
      <dgm:prSet/>
      <dgm:spPr/>
      <dgm:t>
        <a:bodyPr/>
        <a:lstStyle/>
        <a:p>
          <a:endParaRPr lang="en-US"/>
        </a:p>
      </dgm:t>
    </dgm:pt>
    <dgm:pt modelId="{5DB51D40-D9A4-4C34-9BAC-37E4F96735E7}">
      <dgm:prSet/>
      <dgm:spPr/>
      <dgm:t>
        <a:bodyPr/>
        <a:lstStyle/>
        <a:p>
          <a:r>
            <a:rPr lang="en-US"/>
            <a:t>Focused on simplicity and efficiency.</a:t>
          </a:r>
        </a:p>
      </dgm:t>
    </dgm:pt>
    <dgm:pt modelId="{CEF78BD3-8C18-47E6-983B-F58AB1A41A42}" type="parTrans" cxnId="{A05390C1-6060-4F56-96E9-C916A5321F50}">
      <dgm:prSet/>
      <dgm:spPr/>
      <dgm:t>
        <a:bodyPr/>
        <a:lstStyle/>
        <a:p>
          <a:endParaRPr lang="en-US"/>
        </a:p>
      </dgm:t>
    </dgm:pt>
    <dgm:pt modelId="{B452D7CE-F83C-4566-AB06-A11AF46CFD9A}" type="sibTrans" cxnId="{A05390C1-6060-4F56-96E9-C916A5321F50}">
      <dgm:prSet/>
      <dgm:spPr/>
      <dgm:t>
        <a:bodyPr/>
        <a:lstStyle/>
        <a:p>
          <a:endParaRPr lang="en-US"/>
        </a:p>
      </dgm:t>
    </dgm:pt>
    <dgm:pt modelId="{62693FB5-8384-4783-8BDA-6CA0C54134C8}" type="pres">
      <dgm:prSet presAssocID="{558AF75C-5C26-4523-BD21-DF07BC21418E}" presName="root" presStyleCnt="0">
        <dgm:presLayoutVars>
          <dgm:dir/>
          <dgm:resizeHandles val="exact"/>
        </dgm:presLayoutVars>
      </dgm:prSet>
      <dgm:spPr/>
    </dgm:pt>
    <dgm:pt modelId="{B7CAC976-C954-44FE-954C-1DBBF3348874}" type="pres">
      <dgm:prSet presAssocID="{558AF75C-5C26-4523-BD21-DF07BC21418E}" presName="container" presStyleCnt="0">
        <dgm:presLayoutVars>
          <dgm:dir/>
          <dgm:resizeHandles val="exact"/>
        </dgm:presLayoutVars>
      </dgm:prSet>
      <dgm:spPr/>
    </dgm:pt>
    <dgm:pt modelId="{9E50E78E-BD3B-43A3-890A-5D994CC0F1D2}" type="pres">
      <dgm:prSet presAssocID="{ED27A20B-A27A-4C4C-9F70-2626BE22E1C9}" presName="compNode" presStyleCnt="0"/>
      <dgm:spPr/>
    </dgm:pt>
    <dgm:pt modelId="{7EE858CF-D87B-454F-B61C-3C03DE2B2179}" type="pres">
      <dgm:prSet presAssocID="{ED27A20B-A27A-4C4C-9F70-2626BE22E1C9}" presName="iconBgRect" presStyleLbl="bgShp" presStyleIdx="0" presStyleCnt="3"/>
      <dgm:spPr/>
    </dgm:pt>
    <dgm:pt modelId="{47D0D9AB-FD6B-4B2B-A262-466FE4A3D146}" type="pres">
      <dgm:prSet presAssocID="{ED27A20B-A27A-4C4C-9F70-2626BE22E1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DA23D4A-513E-4E32-B7B0-3FD483D8BD45}" type="pres">
      <dgm:prSet presAssocID="{ED27A20B-A27A-4C4C-9F70-2626BE22E1C9}" presName="spaceRect" presStyleCnt="0"/>
      <dgm:spPr/>
    </dgm:pt>
    <dgm:pt modelId="{4E87E5B6-BCAC-4FF6-8D44-B67D7B51ECDE}" type="pres">
      <dgm:prSet presAssocID="{ED27A20B-A27A-4C4C-9F70-2626BE22E1C9}" presName="textRect" presStyleLbl="revTx" presStyleIdx="0" presStyleCnt="3">
        <dgm:presLayoutVars>
          <dgm:chMax val="1"/>
          <dgm:chPref val="1"/>
        </dgm:presLayoutVars>
      </dgm:prSet>
      <dgm:spPr/>
    </dgm:pt>
    <dgm:pt modelId="{EC72D597-7192-4AC5-9707-3317C0E41E8F}" type="pres">
      <dgm:prSet presAssocID="{83474689-0432-4F67-8473-DD3DA71FCBD6}" presName="sibTrans" presStyleLbl="sibTrans2D1" presStyleIdx="0" presStyleCnt="0"/>
      <dgm:spPr/>
    </dgm:pt>
    <dgm:pt modelId="{5E3D2C61-4976-4114-8C8B-7BAB8A68A72C}" type="pres">
      <dgm:prSet presAssocID="{A4E5E529-0918-434E-B545-3CD81DFD9962}" presName="compNode" presStyleCnt="0"/>
      <dgm:spPr/>
    </dgm:pt>
    <dgm:pt modelId="{A7C04DA6-5395-4FE6-90A2-A775E5825526}" type="pres">
      <dgm:prSet presAssocID="{A4E5E529-0918-434E-B545-3CD81DFD9962}" presName="iconBgRect" presStyleLbl="bgShp" presStyleIdx="1" presStyleCnt="3"/>
      <dgm:spPr/>
    </dgm:pt>
    <dgm:pt modelId="{4B23F6A0-A07E-4139-B5A9-963BE044C798}" type="pres">
      <dgm:prSet presAssocID="{A4E5E529-0918-434E-B545-3CD81DFD99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07CC71C1-971C-4725-98FA-651ACBA904D8}" type="pres">
      <dgm:prSet presAssocID="{A4E5E529-0918-434E-B545-3CD81DFD9962}" presName="spaceRect" presStyleCnt="0"/>
      <dgm:spPr/>
    </dgm:pt>
    <dgm:pt modelId="{27CB2A21-84F8-4D7B-803C-F41A7E7A968E}" type="pres">
      <dgm:prSet presAssocID="{A4E5E529-0918-434E-B545-3CD81DFD9962}" presName="textRect" presStyleLbl="revTx" presStyleIdx="1" presStyleCnt="3">
        <dgm:presLayoutVars>
          <dgm:chMax val="1"/>
          <dgm:chPref val="1"/>
        </dgm:presLayoutVars>
      </dgm:prSet>
      <dgm:spPr/>
    </dgm:pt>
    <dgm:pt modelId="{2758A9E7-081B-4EA5-9A8F-7FDA88A4D190}" type="pres">
      <dgm:prSet presAssocID="{49F8092E-CBFF-49FA-8C2A-3D6D5AF566E9}" presName="sibTrans" presStyleLbl="sibTrans2D1" presStyleIdx="0" presStyleCnt="0"/>
      <dgm:spPr/>
    </dgm:pt>
    <dgm:pt modelId="{EADAAEAB-E1F9-4AAA-A2D2-1E73CA6CDDCA}" type="pres">
      <dgm:prSet presAssocID="{5DB51D40-D9A4-4C34-9BAC-37E4F96735E7}" presName="compNode" presStyleCnt="0"/>
      <dgm:spPr/>
    </dgm:pt>
    <dgm:pt modelId="{9C6CFFAF-105A-4357-A775-A839E5F9C042}" type="pres">
      <dgm:prSet presAssocID="{5DB51D40-D9A4-4C34-9BAC-37E4F96735E7}" presName="iconBgRect" presStyleLbl="bgShp" presStyleIdx="2" presStyleCnt="3"/>
      <dgm:spPr/>
    </dgm:pt>
    <dgm:pt modelId="{0F21BC20-BEDE-42BC-9853-8AAF09A71263}" type="pres">
      <dgm:prSet presAssocID="{5DB51D40-D9A4-4C34-9BAC-37E4F96735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B3B7F1E-77A9-44FB-90FA-46D6C3E9BA99}" type="pres">
      <dgm:prSet presAssocID="{5DB51D40-D9A4-4C34-9BAC-37E4F96735E7}" presName="spaceRect" presStyleCnt="0"/>
      <dgm:spPr/>
    </dgm:pt>
    <dgm:pt modelId="{0D5DD654-288C-4B9D-BB14-4C8D58163E23}" type="pres">
      <dgm:prSet presAssocID="{5DB51D40-D9A4-4C34-9BAC-37E4F96735E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52682B-ABC1-4BA1-B3ED-1A07C75A9386}" type="presOf" srcId="{49F8092E-CBFF-49FA-8C2A-3D6D5AF566E9}" destId="{2758A9E7-081B-4EA5-9A8F-7FDA88A4D190}" srcOrd="0" destOrd="0" presId="urn:microsoft.com/office/officeart/2018/2/layout/IconCircleList"/>
    <dgm:cxn modelId="{BE228076-758E-4B8D-BB04-E0957C753CFF}" type="presOf" srcId="{A4E5E529-0918-434E-B545-3CD81DFD9962}" destId="{27CB2A21-84F8-4D7B-803C-F41A7E7A968E}" srcOrd="0" destOrd="0" presId="urn:microsoft.com/office/officeart/2018/2/layout/IconCircleList"/>
    <dgm:cxn modelId="{110A9089-ED63-48B3-AE48-8B19BBB06AD6}" type="presOf" srcId="{5DB51D40-D9A4-4C34-9BAC-37E4F96735E7}" destId="{0D5DD654-288C-4B9D-BB14-4C8D58163E23}" srcOrd="0" destOrd="0" presId="urn:microsoft.com/office/officeart/2018/2/layout/IconCircleList"/>
    <dgm:cxn modelId="{B3B19BB6-03F2-4FD3-B61C-56104C19A63D}" type="presOf" srcId="{ED27A20B-A27A-4C4C-9F70-2626BE22E1C9}" destId="{4E87E5B6-BCAC-4FF6-8D44-B67D7B51ECDE}" srcOrd="0" destOrd="0" presId="urn:microsoft.com/office/officeart/2018/2/layout/IconCircleList"/>
    <dgm:cxn modelId="{A1F23ABA-7938-457E-AA14-31F2244BA143}" type="presOf" srcId="{558AF75C-5C26-4523-BD21-DF07BC21418E}" destId="{62693FB5-8384-4783-8BDA-6CA0C54134C8}" srcOrd="0" destOrd="0" presId="urn:microsoft.com/office/officeart/2018/2/layout/IconCircleList"/>
    <dgm:cxn modelId="{A05390C1-6060-4F56-96E9-C916A5321F50}" srcId="{558AF75C-5C26-4523-BD21-DF07BC21418E}" destId="{5DB51D40-D9A4-4C34-9BAC-37E4F96735E7}" srcOrd="2" destOrd="0" parTransId="{CEF78BD3-8C18-47E6-983B-F58AB1A41A42}" sibTransId="{B452D7CE-F83C-4566-AB06-A11AF46CFD9A}"/>
    <dgm:cxn modelId="{D61409D0-79B4-4C81-B1F2-5E9AAC407415}" srcId="{558AF75C-5C26-4523-BD21-DF07BC21418E}" destId="{ED27A20B-A27A-4C4C-9F70-2626BE22E1C9}" srcOrd="0" destOrd="0" parTransId="{D9175FF1-D974-486C-A957-810F4C56AC6C}" sibTransId="{83474689-0432-4F67-8473-DD3DA71FCBD6}"/>
    <dgm:cxn modelId="{1FFDCED0-5986-45FF-BB05-DEC68CC813C8}" srcId="{558AF75C-5C26-4523-BD21-DF07BC21418E}" destId="{A4E5E529-0918-434E-B545-3CD81DFD9962}" srcOrd="1" destOrd="0" parTransId="{0090EE0B-6515-41A4-B736-B74FD0A8139A}" sibTransId="{49F8092E-CBFF-49FA-8C2A-3D6D5AF566E9}"/>
    <dgm:cxn modelId="{571503EC-2937-4D18-A3AA-E11E7042759D}" type="presOf" srcId="{83474689-0432-4F67-8473-DD3DA71FCBD6}" destId="{EC72D597-7192-4AC5-9707-3317C0E41E8F}" srcOrd="0" destOrd="0" presId="urn:microsoft.com/office/officeart/2018/2/layout/IconCircleList"/>
    <dgm:cxn modelId="{DF1E62D6-B6D6-4BC7-A230-EB962F9D91BD}" type="presParOf" srcId="{62693FB5-8384-4783-8BDA-6CA0C54134C8}" destId="{B7CAC976-C954-44FE-954C-1DBBF3348874}" srcOrd="0" destOrd="0" presId="urn:microsoft.com/office/officeart/2018/2/layout/IconCircleList"/>
    <dgm:cxn modelId="{9FD614BF-5D7D-4F7D-801B-931BAC78D19C}" type="presParOf" srcId="{B7CAC976-C954-44FE-954C-1DBBF3348874}" destId="{9E50E78E-BD3B-43A3-890A-5D994CC0F1D2}" srcOrd="0" destOrd="0" presId="urn:microsoft.com/office/officeart/2018/2/layout/IconCircleList"/>
    <dgm:cxn modelId="{FF0D3BF6-C547-47F6-A0F0-29CADB6AD46B}" type="presParOf" srcId="{9E50E78E-BD3B-43A3-890A-5D994CC0F1D2}" destId="{7EE858CF-D87B-454F-B61C-3C03DE2B2179}" srcOrd="0" destOrd="0" presId="urn:microsoft.com/office/officeart/2018/2/layout/IconCircleList"/>
    <dgm:cxn modelId="{E8805963-8297-4287-9B16-7C2B4E1B7B47}" type="presParOf" srcId="{9E50E78E-BD3B-43A3-890A-5D994CC0F1D2}" destId="{47D0D9AB-FD6B-4B2B-A262-466FE4A3D146}" srcOrd="1" destOrd="0" presId="urn:microsoft.com/office/officeart/2018/2/layout/IconCircleList"/>
    <dgm:cxn modelId="{12E6F6AD-F400-424C-B730-30D475E70412}" type="presParOf" srcId="{9E50E78E-BD3B-43A3-890A-5D994CC0F1D2}" destId="{BDA23D4A-513E-4E32-B7B0-3FD483D8BD45}" srcOrd="2" destOrd="0" presId="urn:microsoft.com/office/officeart/2018/2/layout/IconCircleList"/>
    <dgm:cxn modelId="{9385B644-57C5-45AF-8B00-11269CD63CAA}" type="presParOf" srcId="{9E50E78E-BD3B-43A3-890A-5D994CC0F1D2}" destId="{4E87E5B6-BCAC-4FF6-8D44-B67D7B51ECDE}" srcOrd="3" destOrd="0" presId="urn:microsoft.com/office/officeart/2018/2/layout/IconCircleList"/>
    <dgm:cxn modelId="{23CA83A6-7629-4BCC-88BF-61BFFBB74157}" type="presParOf" srcId="{B7CAC976-C954-44FE-954C-1DBBF3348874}" destId="{EC72D597-7192-4AC5-9707-3317C0E41E8F}" srcOrd="1" destOrd="0" presId="urn:microsoft.com/office/officeart/2018/2/layout/IconCircleList"/>
    <dgm:cxn modelId="{D52BC227-8A8C-4471-8405-5BF1754BF608}" type="presParOf" srcId="{B7CAC976-C954-44FE-954C-1DBBF3348874}" destId="{5E3D2C61-4976-4114-8C8B-7BAB8A68A72C}" srcOrd="2" destOrd="0" presId="urn:microsoft.com/office/officeart/2018/2/layout/IconCircleList"/>
    <dgm:cxn modelId="{38F9C071-A252-4EB4-B500-28894F3CB429}" type="presParOf" srcId="{5E3D2C61-4976-4114-8C8B-7BAB8A68A72C}" destId="{A7C04DA6-5395-4FE6-90A2-A775E5825526}" srcOrd="0" destOrd="0" presId="urn:microsoft.com/office/officeart/2018/2/layout/IconCircleList"/>
    <dgm:cxn modelId="{555CE4E7-44BE-4962-ADCE-BE47CC1A3CDF}" type="presParOf" srcId="{5E3D2C61-4976-4114-8C8B-7BAB8A68A72C}" destId="{4B23F6A0-A07E-4139-B5A9-963BE044C798}" srcOrd="1" destOrd="0" presId="urn:microsoft.com/office/officeart/2018/2/layout/IconCircleList"/>
    <dgm:cxn modelId="{2ED313D2-C32E-4BAC-B422-6A0DCF1D7CDB}" type="presParOf" srcId="{5E3D2C61-4976-4114-8C8B-7BAB8A68A72C}" destId="{07CC71C1-971C-4725-98FA-651ACBA904D8}" srcOrd="2" destOrd="0" presId="urn:microsoft.com/office/officeart/2018/2/layout/IconCircleList"/>
    <dgm:cxn modelId="{91F18E70-CE7E-4E63-B434-C42C569F0308}" type="presParOf" srcId="{5E3D2C61-4976-4114-8C8B-7BAB8A68A72C}" destId="{27CB2A21-84F8-4D7B-803C-F41A7E7A968E}" srcOrd="3" destOrd="0" presId="urn:microsoft.com/office/officeart/2018/2/layout/IconCircleList"/>
    <dgm:cxn modelId="{9C531060-BF82-4101-B4D4-BEC22B13626C}" type="presParOf" srcId="{B7CAC976-C954-44FE-954C-1DBBF3348874}" destId="{2758A9E7-081B-4EA5-9A8F-7FDA88A4D190}" srcOrd="3" destOrd="0" presId="urn:microsoft.com/office/officeart/2018/2/layout/IconCircleList"/>
    <dgm:cxn modelId="{1A5E920B-57EA-4403-811B-DB66AAE0ACE1}" type="presParOf" srcId="{B7CAC976-C954-44FE-954C-1DBBF3348874}" destId="{EADAAEAB-E1F9-4AAA-A2D2-1E73CA6CDDCA}" srcOrd="4" destOrd="0" presId="urn:microsoft.com/office/officeart/2018/2/layout/IconCircleList"/>
    <dgm:cxn modelId="{6834069B-12BE-4183-97A9-8ED129C5C474}" type="presParOf" srcId="{EADAAEAB-E1F9-4AAA-A2D2-1E73CA6CDDCA}" destId="{9C6CFFAF-105A-4357-A775-A839E5F9C042}" srcOrd="0" destOrd="0" presId="urn:microsoft.com/office/officeart/2018/2/layout/IconCircleList"/>
    <dgm:cxn modelId="{91B3AC22-37E2-48F3-BBEA-1D926A4DB45D}" type="presParOf" srcId="{EADAAEAB-E1F9-4AAA-A2D2-1E73CA6CDDCA}" destId="{0F21BC20-BEDE-42BC-9853-8AAF09A71263}" srcOrd="1" destOrd="0" presId="urn:microsoft.com/office/officeart/2018/2/layout/IconCircleList"/>
    <dgm:cxn modelId="{CE139971-1168-4533-AC95-F2A0356C9DC5}" type="presParOf" srcId="{EADAAEAB-E1F9-4AAA-A2D2-1E73CA6CDDCA}" destId="{2B3B7F1E-77A9-44FB-90FA-46D6C3E9BA99}" srcOrd="2" destOrd="0" presId="urn:microsoft.com/office/officeart/2018/2/layout/IconCircleList"/>
    <dgm:cxn modelId="{43DFB499-3BC3-4166-9DAE-120405179374}" type="presParOf" srcId="{EADAAEAB-E1F9-4AAA-A2D2-1E73CA6CDDCA}" destId="{0D5DD654-288C-4B9D-BB14-4C8D58163E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59EE2-ABC0-47BF-ADF5-250693FF08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462E99-ED38-42C8-9937-36162490C333}">
      <dgm:prSet/>
      <dgm:spPr/>
      <dgm:t>
        <a:bodyPr/>
        <a:lstStyle/>
        <a:p>
          <a:r>
            <a:rPr lang="en-US"/>
            <a:t>Real-time product lookup using OpenFoodFacts API</a:t>
          </a:r>
        </a:p>
      </dgm:t>
    </dgm:pt>
    <dgm:pt modelId="{F7A8EC76-79B4-4A30-8730-FD09D2520B78}" type="parTrans" cxnId="{A1705E50-E808-4DE1-AF7E-0C0D8A138B12}">
      <dgm:prSet/>
      <dgm:spPr/>
      <dgm:t>
        <a:bodyPr/>
        <a:lstStyle/>
        <a:p>
          <a:endParaRPr lang="en-US"/>
        </a:p>
      </dgm:t>
    </dgm:pt>
    <dgm:pt modelId="{82E545C2-3D23-4377-894F-0FE4C6A30BAF}" type="sibTrans" cxnId="{A1705E50-E808-4DE1-AF7E-0C0D8A138B12}">
      <dgm:prSet/>
      <dgm:spPr/>
      <dgm:t>
        <a:bodyPr/>
        <a:lstStyle/>
        <a:p>
          <a:endParaRPr lang="en-US"/>
        </a:p>
      </dgm:t>
    </dgm:pt>
    <dgm:pt modelId="{393F5C72-3CC5-4C9F-811F-AA7AA55B9299}">
      <dgm:prSet/>
      <dgm:spPr/>
      <dgm:t>
        <a:bodyPr/>
        <a:lstStyle/>
        <a:p>
          <a:r>
            <a:rPr lang="en-US"/>
            <a:t>User-friendly C# WinForms GUI</a:t>
          </a:r>
        </a:p>
      </dgm:t>
    </dgm:pt>
    <dgm:pt modelId="{17DCC620-CBB1-4825-8DE1-E862F10366DD}" type="parTrans" cxnId="{10EF9C9D-0D74-4120-BC90-28B3CC6C58BE}">
      <dgm:prSet/>
      <dgm:spPr/>
      <dgm:t>
        <a:bodyPr/>
        <a:lstStyle/>
        <a:p>
          <a:endParaRPr lang="en-US"/>
        </a:p>
      </dgm:t>
    </dgm:pt>
    <dgm:pt modelId="{4A5D25C8-913D-4CFE-87E1-13D9831F945F}" type="sibTrans" cxnId="{10EF9C9D-0D74-4120-BC90-28B3CC6C58BE}">
      <dgm:prSet/>
      <dgm:spPr/>
      <dgm:t>
        <a:bodyPr/>
        <a:lstStyle/>
        <a:p>
          <a:endParaRPr lang="en-US"/>
        </a:p>
      </dgm:t>
    </dgm:pt>
    <dgm:pt modelId="{ACEAFC3F-DBAB-4BB4-87D4-1DED0BE14679}">
      <dgm:prSet/>
      <dgm:spPr/>
      <dgm:t>
        <a:bodyPr/>
        <a:lstStyle/>
        <a:p>
          <a:r>
            <a:rPr lang="en-US"/>
            <a:t>SQLite database for product data storage</a:t>
          </a:r>
        </a:p>
      </dgm:t>
    </dgm:pt>
    <dgm:pt modelId="{EB0259C1-0873-4D7F-953C-161875BC6747}" type="parTrans" cxnId="{C7D09794-7F72-4397-B987-DB9B848005CB}">
      <dgm:prSet/>
      <dgm:spPr/>
      <dgm:t>
        <a:bodyPr/>
        <a:lstStyle/>
        <a:p>
          <a:endParaRPr lang="en-US"/>
        </a:p>
      </dgm:t>
    </dgm:pt>
    <dgm:pt modelId="{A930B1CE-3B31-427D-A9C7-AF74E2C3FF51}" type="sibTrans" cxnId="{C7D09794-7F72-4397-B987-DB9B848005CB}">
      <dgm:prSet/>
      <dgm:spPr/>
      <dgm:t>
        <a:bodyPr/>
        <a:lstStyle/>
        <a:p>
          <a:endParaRPr lang="en-US"/>
        </a:p>
      </dgm:t>
    </dgm:pt>
    <dgm:pt modelId="{CDBA3BF4-08F7-4936-9BFF-C4417203E559}">
      <dgm:prSet/>
      <dgm:spPr/>
      <dgm:t>
        <a:bodyPr/>
        <a:lstStyle/>
        <a:p>
          <a:r>
            <a:rPr lang="en-US"/>
            <a:t>Core functionalities: Add, Remove, Update</a:t>
          </a:r>
        </a:p>
      </dgm:t>
    </dgm:pt>
    <dgm:pt modelId="{805CDC88-F48B-4852-A395-EFB05F0AB647}" type="parTrans" cxnId="{6C97FF7A-3C9E-49A2-ADD0-BA1CEF621F4B}">
      <dgm:prSet/>
      <dgm:spPr/>
      <dgm:t>
        <a:bodyPr/>
        <a:lstStyle/>
        <a:p>
          <a:endParaRPr lang="en-US"/>
        </a:p>
      </dgm:t>
    </dgm:pt>
    <dgm:pt modelId="{DDFACB6E-50CC-4581-BD81-004B22460EBF}" type="sibTrans" cxnId="{6C97FF7A-3C9E-49A2-ADD0-BA1CEF621F4B}">
      <dgm:prSet/>
      <dgm:spPr/>
      <dgm:t>
        <a:bodyPr/>
        <a:lstStyle/>
        <a:p>
          <a:endParaRPr lang="en-US"/>
        </a:p>
      </dgm:t>
    </dgm:pt>
    <dgm:pt modelId="{6450B252-EA8C-41CF-9D8C-D49DB221EA12}">
      <dgm:prSet/>
      <dgm:spPr/>
      <dgm:t>
        <a:bodyPr/>
        <a:lstStyle/>
        <a:p>
          <a:r>
            <a:rPr lang="en-US"/>
            <a:t>CSV export functionality for inventory data</a:t>
          </a:r>
        </a:p>
      </dgm:t>
    </dgm:pt>
    <dgm:pt modelId="{D5ED1B80-A5C1-4F8A-BDE8-F87ED61A6D78}" type="parTrans" cxnId="{104766DE-353F-4E61-ABC0-9945D303548A}">
      <dgm:prSet/>
      <dgm:spPr/>
      <dgm:t>
        <a:bodyPr/>
        <a:lstStyle/>
        <a:p>
          <a:endParaRPr lang="en-US"/>
        </a:p>
      </dgm:t>
    </dgm:pt>
    <dgm:pt modelId="{24DE0CF0-ACDD-48E3-8C42-A2966E27099C}" type="sibTrans" cxnId="{104766DE-353F-4E61-ABC0-9945D303548A}">
      <dgm:prSet/>
      <dgm:spPr/>
      <dgm:t>
        <a:bodyPr/>
        <a:lstStyle/>
        <a:p>
          <a:endParaRPr lang="en-US"/>
        </a:p>
      </dgm:t>
    </dgm:pt>
    <dgm:pt modelId="{39FFF66A-F4B2-4C58-ACDD-48DCEF984A4E}">
      <dgm:prSet/>
      <dgm:spPr/>
      <dgm:t>
        <a:bodyPr/>
        <a:lstStyle/>
        <a:p>
          <a:r>
            <a:rPr lang="en-US"/>
            <a:t>Scalable for various business sizes</a:t>
          </a:r>
        </a:p>
      </dgm:t>
    </dgm:pt>
    <dgm:pt modelId="{E985A850-F007-4CB7-B006-E9D59DC56B5B}" type="parTrans" cxnId="{A852A468-53D4-4FA1-9486-5785A8E5D138}">
      <dgm:prSet/>
      <dgm:spPr/>
      <dgm:t>
        <a:bodyPr/>
        <a:lstStyle/>
        <a:p>
          <a:endParaRPr lang="en-US"/>
        </a:p>
      </dgm:t>
    </dgm:pt>
    <dgm:pt modelId="{48E88C3C-AFEB-4CBE-AD00-053A18985FC1}" type="sibTrans" cxnId="{A852A468-53D4-4FA1-9486-5785A8E5D138}">
      <dgm:prSet/>
      <dgm:spPr/>
      <dgm:t>
        <a:bodyPr/>
        <a:lstStyle/>
        <a:p>
          <a:endParaRPr lang="en-US"/>
        </a:p>
      </dgm:t>
    </dgm:pt>
    <dgm:pt modelId="{D702F2DB-56AA-4F81-AF8D-949383F140E6}" type="pres">
      <dgm:prSet presAssocID="{E4D59EE2-ABC0-47BF-ADF5-250693FF0879}" presName="linear" presStyleCnt="0">
        <dgm:presLayoutVars>
          <dgm:animLvl val="lvl"/>
          <dgm:resizeHandles val="exact"/>
        </dgm:presLayoutVars>
      </dgm:prSet>
      <dgm:spPr/>
    </dgm:pt>
    <dgm:pt modelId="{1AF35678-C1FA-4267-9925-EF716E0729BC}" type="pres">
      <dgm:prSet presAssocID="{42462E99-ED38-42C8-9937-36162490C33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C17BE3E-7724-4B86-AC17-A46E41833439}" type="pres">
      <dgm:prSet presAssocID="{82E545C2-3D23-4377-894F-0FE4C6A30BAF}" presName="spacer" presStyleCnt="0"/>
      <dgm:spPr/>
    </dgm:pt>
    <dgm:pt modelId="{A78B5E50-84B1-4233-A325-95C9EBAE3E12}" type="pres">
      <dgm:prSet presAssocID="{393F5C72-3CC5-4C9F-811F-AA7AA55B929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1823637-8D70-4EF8-9537-51C8D2F4D833}" type="pres">
      <dgm:prSet presAssocID="{4A5D25C8-913D-4CFE-87E1-13D9831F945F}" presName="spacer" presStyleCnt="0"/>
      <dgm:spPr/>
    </dgm:pt>
    <dgm:pt modelId="{B46ACDA5-9C21-4CDA-8C8C-19EF4FEFCE47}" type="pres">
      <dgm:prSet presAssocID="{ACEAFC3F-DBAB-4BB4-87D4-1DED0BE1467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E05A01B-60E1-48D7-B895-674E2EE63C34}" type="pres">
      <dgm:prSet presAssocID="{A930B1CE-3B31-427D-A9C7-AF74E2C3FF51}" presName="spacer" presStyleCnt="0"/>
      <dgm:spPr/>
    </dgm:pt>
    <dgm:pt modelId="{71287753-A1D3-4355-84EE-E0DB28205D5A}" type="pres">
      <dgm:prSet presAssocID="{CDBA3BF4-08F7-4936-9BFF-C4417203E55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AB7FF8A-FE62-4C7C-8A1C-69F7E68F7EA1}" type="pres">
      <dgm:prSet presAssocID="{DDFACB6E-50CC-4581-BD81-004B22460EBF}" presName="spacer" presStyleCnt="0"/>
      <dgm:spPr/>
    </dgm:pt>
    <dgm:pt modelId="{9362C169-C579-4406-A294-8CC3DAC7F975}" type="pres">
      <dgm:prSet presAssocID="{6450B252-EA8C-41CF-9D8C-D49DB221EA1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250B2A-A020-4D2E-B2C1-EEE70B147437}" type="pres">
      <dgm:prSet presAssocID="{24DE0CF0-ACDD-48E3-8C42-A2966E27099C}" presName="spacer" presStyleCnt="0"/>
      <dgm:spPr/>
    </dgm:pt>
    <dgm:pt modelId="{A04BA673-0793-4433-A80E-E1CAF9FFDF97}" type="pres">
      <dgm:prSet presAssocID="{39FFF66A-F4B2-4C58-ACDD-48DCEF984A4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AF1A924-6320-4C62-BE7D-DED8A44E2AD1}" type="presOf" srcId="{42462E99-ED38-42C8-9937-36162490C333}" destId="{1AF35678-C1FA-4267-9925-EF716E0729BC}" srcOrd="0" destOrd="0" presId="urn:microsoft.com/office/officeart/2005/8/layout/vList2"/>
    <dgm:cxn modelId="{A852A468-53D4-4FA1-9486-5785A8E5D138}" srcId="{E4D59EE2-ABC0-47BF-ADF5-250693FF0879}" destId="{39FFF66A-F4B2-4C58-ACDD-48DCEF984A4E}" srcOrd="5" destOrd="0" parTransId="{E985A850-F007-4CB7-B006-E9D59DC56B5B}" sibTransId="{48E88C3C-AFEB-4CBE-AD00-053A18985FC1}"/>
    <dgm:cxn modelId="{A1705E50-E808-4DE1-AF7E-0C0D8A138B12}" srcId="{E4D59EE2-ABC0-47BF-ADF5-250693FF0879}" destId="{42462E99-ED38-42C8-9937-36162490C333}" srcOrd="0" destOrd="0" parTransId="{F7A8EC76-79B4-4A30-8730-FD09D2520B78}" sibTransId="{82E545C2-3D23-4377-894F-0FE4C6A30BAF}"/>
    <dgm:cxn modelId="{08BD5B56-B1C7-4DF0-AA61-7F6DC3E7E196}" type="presOf" srcId="{CDBA3BF4-08F7-4936-9BFF-C4417203E559}" destId="{71287753-A1D3-4355-84EE-E0DB28205D5A}" srcOrd="0" destOrd="0" presId="urn:microsoft.com/office/officeart/2005/8/layout/vList2"/>
    <dgm:cxn modelId="{B4E98156-3F3F-4715-94CA-BCC46CFA507F}" type="presOf" srcId="{E4D59EE2-ABC0-47BF-ADF5-250693FF0879}" destId="{D702F2DB-56AA-4F81-AF8D-949383F140E6}" srcOrd="0" destOrd="0" presId="urn:microsoft.com/office/officeart/2005/8/layout/vList2"/>
    <dgm:cxn modelId="{9F795C57-BE7A-45AF-B5B1-DE25E61EFF21}" type="presOf" srcId="{6450B252-EA8C-41CF-9D8C-D49DB221EA12}" destId="{9362C169-C579-4406-A294-8CC3DAC7F975}" srcOrd="0" destOrd="0" presId="urn:microsoft.com/office/officeart/2005/8/layout/vList2"/>
    <dgm:cxn modelId="{6C97FF7A-3C9E-49A2-ADD0-BA1CEF621F4B}" srcId="{E4D59EE2-ABC0-47BF-ADF5-250693FF0879}" destId="{CDBA3BF4-08F7-4936-9BFF-C4417203E559}" srcOrd="3" destOrd="0" parTransId="{805CDC88-F48B-4852-A395-EFB05F0AB647}" sibTransId="{DDFACB6E-50CC-4581-BD81-004B22460EBF}"/>
    <dgm:cxn modelId="{C7D09794-7F72-4397-B987-DB9B848005CB}" srcId="{E4D59EE2-ABC0-47BF-ADF5-250693FF0879}" destId="{ACEAFC3F-DBAB-4BB4-87D4-1DED0BE14679}" srcOrd="2" destOrd="0" parTransId="{EB0259C1-0873-4D7F-953C-161875BC6747}" sibTransId="{A930B1CE-3B31-427D-A9C7-AF74E2C3FF51}"/>
    <dgm:cxn modelId="{10EF9C9D-0D74-4120-BC90-28B3CC6C58BE}" srcId="{E4D59EE2-ABC0-47BF-ADF5-250693FF0879}" destId="{393F5C72-3CC5-4C9F-811F-AA7AA55B9299}" srcOrd="1" destOrd="0" parTransId="{17DCC620-CBB1-4825-8DE1-E862F10366DD}" sibTransId="{4A5D25C8-913D-4CFE-87E1-13D9831F945F}"/>
    <dgm:cxn modelId="{887282A6-665F-44A8-B341-31E640E8B1D0}" type="presOf" srcId="{393F5C72-3CC5-4C9F-811F-AA7AA55B9299}" destId="{A78B5E50-84B1-4233-A325-95C9EBAE3E12}" srcOrd="0" destOrd="0" presId="urn:microsoft.com/office/officeart/2005/8/layout/vList2"/>
    <dgm:cxn modelId="{7A4EAAB9-17EB-4E3E-AA42-AD983B3645F7}" type="presOf" srcId="{39FFF66A-F4B2-4C58-ACDD-48DCEF984A4E}" destId="{A04BA673-0793-4433-A80E-E1CAF9FFDF97}" srcOrd="0" destOrd="0" presId="urn:microsoft.com/office/officeart/2005/8/layout/vList2"/>
    <dgm:cxn modelId="{D0DAA4C0-0CB7-40C5-A11E-B99E3E68C1CB}" type="presOf" srcId="{ACEAFC3F-DBAB-4BB4-87D4-1DED0BE14679}" destId="{B46ACDA5-9C21-4CDA-8C8C-19EF4FEFCE47}" srcOrd="0" destOrd="0" presId="urn:microsoft.com/office/officeart/2005/8/layout/vList2"/>
    <dgm:cxn modelId="{104766DE-353F-4E61-ABC0-9945D303548A}" srcId="{E4D59EE2-ABC0-47BF-ADF5-250693FF0879}" destId="{6450B252-EA8C-41CF-9D8C-D49DB221EA12}" srcOrd="4" destOrd="0" parTransId="{D5ED1B80-A5C1-4F8A-BDE8-F87ED61A6D78}" sibTransId="{24DE0CF0-ACDD-48E3-8C42-A2966E27099C}"/>
    <dgm:cxn modelId="{7ACB89D9-B43B-4793-8C10-3A6E7032A7B9}" type="presParOf" srcId="{D702F2DB-56AA-4F81-AF8D-949383F140E6}" destId="{1AF35678-C1FA-4267-9925-EF716E0729BC}" srcOrd="0" destOrd="0" presId="urn:microsoft.com/office/officeart/2005/8/layout/vList2"/>
    <dgm:cxn modelId="{FE1915E3-3C77-4A44-A16E-B60D8852D95A}" type="presParOf" srcId="{D702F2DB-56AA-4F81-AF8D-949383F140E6}" destId="{4C17BE3E-7724-4B86-AC17-A46E41833439}" srcOrd="1" destOrd="0" presId="urn:microsoft.com/office/officeart/2005/8/layout/vList2"/>
    <dgm:cxn modelId="{B2A10277-3F5E-4F53-8199-6C0B00592F16}" type="presParOf" srcId="{D702F2DB-56AA-4F81-AF8D-949383F140E6}" destId="{A78B5E50-84B1-4233-A325-95C9EBAE3E12}" srcOrd="2" destOrd="0" presId="urn:microsoft.com/office/officeart/2005/8/layout/vList2"/>
    <dgm:cxn modelId="{17544AC6-75B8-4347-B80B-6009D1FED14B}" type="presParOf" srcId="{D702F2DB-56AA-4F81-AF8D-949383F140E6}" destId="{E1823637-8D70-4EF8-9537-51C8D2F4D833}" srcOrd="3" destOrd="0" presId="urn:microsoft.com/office/officeart/2005/8/layout/vList2"/>
    <dgm:cxn modelId="{94BC6452-84B7-4BA9-9796-7BFBB0A6DE5E}" type="presParOf" srcId="{D702F2DB-56AA-4F81-AF8D-949383F140E6}" destId="{B46ACDA5-9C21-4CDA-8C8C-19EF4FEFCE47}" srcOrd="4" destOrd="0" presId="urn:microsoft.com/office/officeart/2005/8/layout/vList2"/>
    <dgm:cxn modelId="{AB2D2638-A851-45EB-ADC3-F60BCF704719}" type="presParOf" srcId="{D702F2DB-56AA-4F81-AF8D-949383F140E6}" destId="{1E05A01B-60E1-48D7-B895-674E2EE63C34}" srcOrd="5" destOrd="0" presId="urn:microsoft.com/office/officeart/2005/8/layout/vList2"/>
    <dgm:cxn modelId="{A579DD45-BC91-447F-A272-5988CAF04F4B}" type="presParOf" srcId="{D702F2DB-56AA-4F81-AF8D-949383F140E6}" destId="{71287753-A1D3-4355-84EE-E0DB28205D5A}" srcOrd="6" destOrd="0" presId="urn:microsoft.com/office/officeart/2005/8/layout/vList2"/>
    <dgm:cxn modelId="{EA2FBEBA-B8A9-4691-90E4-CB53F35C1781}" type="presParOf" srcId="{D702F2DB-56AA-4F81-AF8D-949383F140E6}" destId="{5AB7FF8A-FE62-4C7C-8A1C-69F7E68F7EA1}" srcOrd="7" destOrd="0" presId="urn:microsoft.com/office/officeart/2005/8/layout/vList2"/>
    <dgm:cxn modelId="{4EF0C74A-0DC3-428B-A76A-A7A0B7917054}" type="presParOf" srcId="{D702F2DB-56AA-4F81-AF8D-949383F140E6}" destId="{9362C169-C579-4406-A294-8CC3DAC7F975}" srcOrd="8" destOrd="0" presId="urn:microsoft.com/office/officeart/2005/8/layout/vList2"/>
    <dgm:cxn modelId="{6480A593-7ADF-401E-A7EE-1BEEB474BF0E}" type="presParOf" srcId="{D702F2DB-56AA-4F81-AF8D-949383F140E6}" destId="{00250B2A-A020-4D2E-B2C1-EEE70B147437}" srcOrd="9" destOrd="0" presId="urn:microsoft.com/office/officeart/2005/8/layout/vList2"/>
    <dgm:cxn modelId="{F3A3591F-67C9-4C3C-BA8F-791167B6E332}" type="presParOf" srcId="{D702F2DB-56AA-4F81-AF8D-949383F140E6}" destId="{A04BA673-0793-4433-A80E-E1CAF9FFDF9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59A9BB-9692-483D-B809-8D8BE37B9D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AE177CC-1F24-454C-8D72-2BB1D3D690A5}">
      <dgm:prSet/>
      <dgm:spPr/>
      <dgm:t>
        <a:bodyPr/>
        <a:lstStyle/>
        <a:p>
          <a:pPr>
            <a:defRPr cap="all"/>
          </a:pPr>
          <a:r>
            <a:rPr lang="en-US"/>
            <a:t>Programming Language: C#</a:t>
          </a:r>
        </a:p>
      </dgm:t>
    </dgm:pt>
    <dgm:pt modelId="{41383E72-C15D-4C95-BB10-A055F8C94AFB}" type="parTrans" cxnId="{D25B96BE-ED71-4DAF-BA0D-8D52E771BBB7}">
      <dgm:prSet/>
      <dgm:spPr/>
      <dgm:t>
        <a:bodyPr/>
        <a:lstStyle/>
        <a:p>
          <a:endParaRPr lang="en-US"/>
        </a:p>
      </dgm:t>
    </dgm:pt>
    <dgm:pt modelId="{BC2BBDB2-F149-47FE-8C6C-B7B80998D282}" type="sibTrans" cxnId="{D25B96BE-ED71-4DAF-BA0D-8D52E771BBB7}">
      <dgm:prSet/>
      <dgm:spPr/>
      <dgm:t>
        <a:bodyPr/>
        <a:lstStyle/>
        <a:p>
          <a:endParaRPr lang="en-US"/>
        </a:p>
      </dgm:t>
    </dgm:pt>
    <dgm:pt modelId="{632BD865-9774-49E4-8C0A-7164E3A2335B}">
      <dgm:prSet/>
      <dgm:spPr/>
      <dgm:t>
        <a:bodyPr/>
        <a:lstStyle/>
        <a:p>
          <a:pPr>
            <a:defRPr cap="all"/>
          </a:pPr>
          <a:r>
            <a:rPr lang="en-US"/>
            <a:t>GUI: WinForms (Windows Forms)</a:t>
          </a:r>
        </a:p>
      </dgm:t>
    </dgm:pt>
    <dgm:pt modelId="{F1C50282-9AF1-4C77-98A3-6121C430F133}" type="parTrans" cxnId="{6EAD4B6E-41D5-4248-8EB4-1EF873ED4209}">
      <dgm:prSet/>
      <dgm:spPr/>
      <dgm:t>
        <a:bodyPr/>
        <a:lstStyle/>
        <a:p>
          <a:endParaRPr lang="en-US"/>
        </a:p>
      </dgm:t>
    </dgm:pt>
    <dgm:pt modelId="{6E9E2351-D084-4F92-BFAC-D6D144B71E1D}" type="sibTrans" cxnId="{6EAD4B6E-41D5-4248-8EB4-1EF873ED4209}">
      <dgm:prSet/>
      <dgm:spPr/>
      <dgm:t>
        <a:bodyPr/>
        <a:lstStyle/>
        <a:p>
          <a:endParaRPr lang="en-US"/>
        </a:p>
      </dgm:t>
    </dgm:pt>
    <dgm:pt modelId="{4B68ABA7-3097-4752-AA39-C81E5425BFBF}">
      <dgm:prSet/>
      <dgm:spPr/>
      <dgm:t>
        <a:bodyPr/>
        <a:lstStyle/>
        <a:p>
          <a:pPr>
            <a:defRPr cap="all"/>
          </a:pPr>
          <a:r>
            <a:rPr lang="en-US"/>
            <a:t>Database: SQLite</a:t>
          </a:r>
        </a:p>
      </dgm:t>
    </dgm:pt>
    <dgm:pt modelId="{67C3DEF6-EA9F-4C0B-912F-8318E8A1FAF4}" type="parTrans" cxnId="{9E523C6B-DDA3-407B-9E17-E8A413101ADE}">
      <dgm:prSet/>
      <dgm:spPr/>
      <dgm:t>
        <a:bodyPr/>
        <a:lstStyle/>
        <a:p>
          <a:endParaRPr lang="en-US"/>
        </a:p>
      </dgm:t>
    </dgm:pt>
    <dgm:pt modelId="{2B5FC31F-42FA-4F1A-942C-6AEB4D8A0A1C}" type="sibTrans" cxnId="{9E523C6B-DDA3-407B-9E17-E8A413101ADE}">
      <dgm:prSet/>
      <dgm:spPr/>
      <dgm:t>
        <a:bodyPr/>
        <a:lstStyle/>
        <a:p>
          <a:endParaRPr lang="en-US"/>
        </a:p>
      </dgm:t>
    </dgm:pt>
    <dgm:pt modelId="{3F882AE5-7465-4FDC-B492-BBA66F1A1C21}">
      <dgm:prSet/>
      <dgm:spPr/>
      <dgm:t>
        <a:bodyPr/>
        <a:lstStyle/>
        <a:p>
          <a:pPr>
            <a:defRPr cap="all"/>
          </a:pPr>
          <a:r>
            <a:rPr lang="en-US"/>
            <a:t>API: OpenFoodFacts API</a:t>
          </a:r>
        </a:p>
      </dgm:t>
    </dgm:pt>
    <dgm:pt modelId="{92E09423-C17E-449D-9C6D-9A07A5A273DE}" type="parTrans" cxnId="{4621D9C8-6D54-483C-AF60-B5F0B548D933}">
      <dgm:prSet/>
      <dgm:spPr/>
      <dgm:t>
        <a:bodyPr/>
        <a:lstStyle/>
        <a:p>
          <a:endParaRPr lang="en-US"/>
        </a:p>
      </dgm:t>
    </dgm:pt>
    <dgm:pt modelId="{1238BB07-91C0-4542-92A5-419CD8167E45}" type="sibTrans" cxnId="{4621D9C8-6D54-483C-AF60-B5F0B548D933}">
      <dgm:prSet/>
      <dgm:spPr/>
      <dgm:t>
        <a:bodyPr/>
        <a:lstStyle/>
        <a:p>
          <a:endParaRPr lang="en-US"/>
        </a:p>
      </dgm:t>
    </dgm:pt>
    <dgm:pt modelId="{1846DDB8-FFC2-4460-8959-89E73C73326A}">
      <dgm:prSet/>
      <dgm:spPr/>
      <dgm:t>
        <a:bodyPr/>
        <a:lstStyle/>
        <a:p>
          <a:pPr>
            <a:defRPr cap="all"/>
          </a:pPr>
          <a:r>
            <a:rPr lang="en-US"/>
            <a:t>JSON Parsing: Newtonsoft.JSON</a:t>
          </a:r>
        </a:p>
      </dgm:t>
    </dgm:pt>
    <dgm:pt modelId="{C5B93E91-40DB-49AE-84AE-B08C76108503}" type="parTrans" cxnId="{C93DD2B5-6ADB-4938-993D-208BEA5EE471}">
      <dgm:prSet/>
      <dgm:spPr/>
      <dgm:t>
        <a:bodyPr/>
        <a:lstStyle/>
        <a:p>
          <a:endParaRPr lang="en-US"/>
        </a:p>
      </dgm:t>
    </dgm:pt>
    <dgm:pt modelId="{8234F3F3-EB0F-4859-818A-F62C7610A1B5}" type="sibTrans" cxnId="{C93DD2B5-6ADB-4938-993D-208BEA5EE471}">
      <dgm:prSet/>
      <dgm:spPr/>
      <dgm:t>
        <a:bodyPr/>
        <a:lstStyle/>
        <a:p>
          <a:endParaRPr lang="en-US"/>
        </a:p>
      </dgm:t>
    </dgm:pt>
    <dgm:pt modelId="{4A946627-6CA7-42DA-8717-B5E5BC041A39}" type="pres">
      <dgm:prSet presAssocID="{1259A9BB-9692-483D-B809-8D8BE37B9D85}" presName="root" presStyleCnt="0">
        <dgm:presLayoutVars>
          <dgm:dir/>
          <dgm:resizeHandles val="exact"/>
        </dgm:presLayoutVars>
      </dgm:prSet>
      <dgm:spPr/>
    </dgm:pt>
    <dgm:pt modelId="{A3D8654A-FF5A-4BE5-8C52-424E71BB4E2F}" type="pres">
      <dgm:prSet presAssocID="{5AE177CC-1F24-454C-8D72-2BB1D3D690A5}" presName="compNode" presStyleCnt="0"/>
      <dgm:spPr/>
    </dgm:pt>
    <dgm:pt modelId="{2858894C-5291-460D-B0A5-A64CCEB26CCC}" type="pres">
      <dgm:prSet presAssocID="{5AE177CC-1F24-454C-8D72-2BB1D3D690A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7423BE7-4FDF-497D-BABA-AE2072E6AAB7}" type="pres">
      <dgm:prSet presAssocID="{5AE177CC-1F24-454C-8D72-2BB1D3D690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53253E9-8797-4B27-A2A3-D9C2AC53412C}" type="pres">
      <dgm:prSet presAssocID="{5AE177CC-1F24-454C-8D72-2BB1D3D690A5}" presName="spaceRect" presStyleCnt="0"/>
      <dgm:spPr/>
    </dgm:pt>
    <dgm:pt modelId="{FB42887A-906B-467B-90E6-5127731CF70F}" type="pres">
      <dgm:prSet presAssocID="{5AE177CC-1F24-454C-8D72-2BB1D3D690A5}" presName="textRect" presStyleLbl="revTx" presStyleIdx="0" presStyleCnt="5">
        <dgm:presLayoutVars>
          <dgm:chMax val="1"/>
          <dgm:chPref val="1"/>
        </dgm:presLayoutVars>
      </dgm:prSet>
      <dgm:spPr/>
    </dgm:pt>
    <dgm:pt modelId="{073060EE-A46A-4369-BF95-87199B444E75}" type="pres">
      <dgm:prSet presAssocID="{BC2BBDB2-F149-47FE-8C6C-B7B80998D282}" presName="sibTrans" presStyleCnt="0"/>
      <dgm:spPr/>
    </dgm:pt>
    <dgm:pt modelId="{7836072D-D4C2-40DC-8D55-B79ECDF1C589}" type="pres">
      <dgm:prSet presAssocID="{632BD865-9774-49E4-8C0A-7164E3A2335B}" presName="compNode" presStyleCnt="0"/>
      <dgm:spPr/>
    </dgm:pt>
    <dgm:pt modelId="{C8645E14-6F16-4D7B-8BAE-26E6E6900B0A}" type="pres">
      <dgm:prSet presAssocID="{632BD865-9774-49E4-8C0A-7164E3A2335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FDA26E3-45D3-4F8A-A2F0-97D1E87F7EA0}" type="pres">
      <dgm:prSet presAssocID="{632BD865-9774-49E4-8C0A-7164E3A2335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72BB580-8627-4187-AD11-F84687CD4B1B}" type="pres">
      <dgm:prSet presAssocID="{632BD865-9774-49E4-8C0A-7164E3A2335B}" presName="spaceRect" presStyleCnt="0"/>
      <dgm:spPr/>
    </dgm:pt>
    <dgm:pt modelId="{09FA556D-24AA-4C9D-BBC7-9A55A1F42612}" type="pres">
      <dgm:prSet presAssocID="{632BD865-9774-49E4-8C0A-7164E3A2335B}" presName="textRect" presStyleLbl="revTx" presStyleIdx="1" presStyleCnt="5">
        <dgm:presLayoutVars>
          <dgm:chMax val="1"/>
          <dgm:chPref val="1"/>
        </dgm:presLayoutVars>
      </dgm:prSet>
      <dgm:spPr/>
    </dgm:pt>
    <dgm:pt modelId="{EB28B5B6-ACB5-44DD-887D-5E22151E0F85}" type="pres">
      <dgm:prSet presAssocID="{6E9E2351-D084-4F92-BFAC-D6D144B71E1D}" presName="sibTrans" presStyleCnt="0"/>
      <dgm:spPr/>
    </dgm:pt>
    <dgm:pt modelId="{218C7CEC-61D5-42EB-9192-A1BF8C3B6AAA}" type="pres">
      <dgm:prSet presAssocID="{4B68ABA7-3097-4752-AA39-C81E5425BFBF}" presName="compNode" presStyleCnt="0"/>
      <dgm:spPr/>
    </dgm:pt>
    <dgm:pt modelId="{E2CC4E08-2999-449D-964C-CC29970BA2EF}" type="pres">
      <dgm:prSet presAssocID="{4B68ABA7-3097-4752-AA39-C81E5425BFB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AFF5B4C-3DA2-48A7-B73B-21E1A900D38E}" type="pres">
      <dgm:prSet presAssocID="{4B68ABA7-3097-4752-AA39-C81E5425BFB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B299ED-5739-4476-B32B-3C296E93F518}" type="pres">
      <dgm:prSet presAssocID="{4B68ABA7-3097-4752-AA39-C81E5425BFBF}" presName="spaceRect" presStyleCnt="0"/>
      <dgm:spPr/>
    </dgm:pt>
    <dgm:pt modelId="{3902647C-B4C7-4090-AFD7-022DE8337E05}" type="pres">
      <dgm:prSet presAssocID="{4B68ABA7-3097-4752-AA39-C81E5425BFBF}" presName="textRect" presStyleLbl="revTx" presStyleIdx="2" presStyleCnt="5">
        <dgm:presLayoutVars>
          <dgm:chMax val="1"/>
          <dgm:chPref val="1"/>
        </dgm:presLayoutVars>
      </dgm:prSet>
      <dgm:spPr/>
    </dgm:pt>
    <dgm:pt modelId="{C97C3592-C2B0-4898-B673-6F5F83F6786E}" type="pres">
      <dgm:prSet presAssocID="{2B5FC31F-42FA-4F1A-942C-6AEB4D8A0A1C}" presName="sibTrans" presStyleCnt="0"/>
      <dgm:spPr/>
    </dgm:pt>
    <dgm:pt modelId="{1FBF8C65-EB83-4A4E-A366-FD8CBCBAD78B}" type="pres">
      <dgm:prSet presAssocID="{3F882AE5-7465-4FDC-B492-BBA66F1A1C21}" presName="compNode" presStyleCnt="0"/>
      <dgm:spPr/>
    </dgm:pt>
    <dgm:pt modelId="{8258A2AB-6A32-46AC-BDB7-AAC5419DD08E}" type="pres">
      <dgm:prSet presAssocID="{3F882AE5-7465-4FDC-B492-BBA66F1A1C2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AE13C5F-8C5A-4C87-A075-68E91494EB52}" type="pres">
      <dgm:prSet presAssocID="{3F882AE5-7465-4FDC-B492-BBA66F1A1C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7C351A0-1A82-441E-A249-D2B294748741}" type="pres">
      <dgm:prSet presAssocID="{3F882AE5-7465-4FDC-B492-BBA66F1A1C21}" presName="spaceRect" presStyleCnt="0"/>
      <dgm:spPr/>
    </dgm:pt>
    <dgm:pt modelId="{94CB5878-8256-4879-9CC5-B71A07683039}" type="pres">
      <dgm:prSet presAssocID="{3F882AE5-7465-4FDC-B492-BBA66F1A1C21}" presName="textRect" presStyleLbl="revTx" presStyleIdx="3" presStyleCnt="5">
        <dgm:presLayoutVars>
          <dgm:chMax val="1"/>
          <dgm:chPref val="1"/>
        </dgm:presLayoutVars>
      </dgm:prSet>
      <dgm:spPr/>
    </dgm:pt>
    <dgm:pt modelId="{16FA186D-CAB6-4A61-A7D1-95DE2816E22B}" type="pres">
      <dgm:prSet presAssocID="{1238BB07-91C0-4542-92A5-419CD8167E45}" presName="sibTrans" presStyleCnt="0"/>
      <dgm:spPr/>
    </dgm:pt>
    <dgm:pt modelId="{0CE49510-EB54-4D88-ADCC-1C9099FEECC9}" type="pres">
      <dgm:prSet presAssocID="{1846DDB8-FFC2-4460-8959-89E73C73326A}" presName="compNode" presStyleCnt="0"/>
      <dgm:spPr/>
    </dgm:pt>
    <dgm:pt modelId="{753E6FC1-08B5-49CB-B658-7CD350E8F96F}" type="pres">
      <dgm:prSet presAssocID="{1846DDB8-FFC2-4460-8959-89E73C73326A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1CC376B-7921-464E-9E90-7ACFC36669D3}" type="pres">
      <dgm:prSet presAssocID="{1846DDB8-FFC2-4460-8959-89E73C7332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428EAE2-AD3E-4528-AAED-7795B1B63D58}" type="pres">
      <dgm:prSet presAssocID="{1846DDB8-FFC2-4460-8959-89E73C73326A}" presName="spaceRect" presStyleCnt="0"/>
      <dgm:spPr/>
    </dgm:pt>
    <dgm:pt modelId="{AB6C8F0A-5A36-40D8-9EB5-24D6AE708D55}" type="pres">
      <dgm:prSet presAssocID="{1846DDB8-FFC2-4460-8959-89E73C73326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F488F10-DFC2-46DB-B9B9-B84F9DAF675D}" type="presOf" srcId="{5AE177CC-1F24-454C-8D72-2BB1D3D690A5}" destId="{FB42887A-906B-467B-90E6-5127731CF70F}" srcOrd="0" destOrd="0" presId="urn:microsoft.com/office/officeart/2018/5/layout/IconLeafLabelList"/>
    <dgm:cxn modelId="{436F5A2B-2B35-464C-AD0A-F8B9FD4D1239}" type="presOf" srcId="{1846DDB8-FFC2-4460-8959-89E73C73326A}" destId="{AB6C8F0A-5A36-40D8-9EB5-24D6AE708D55}" srcOrd="0" destOrd="0" presId="urn:microsoft.com/office/officeart/2018/5/layout/IconLeafLabelList"/>
    <dgm:cxn modelId="{9E523C6B-DDA3-407B-9E17-E8A413101ADE}" srcId="{1259A9BB-9692-483D-B809-8D8BE37B9D85}" destId="{4B68ABA7-3097-4752-AA39-C81E5425BFBF}" srcOrd="2" destOrd="0" parTransId="{67C3DEF6-EA9F-4C0B-912F-8318E8A1FAF4}" sibTransId="{2B5FC31F-42FA-4F1A-942C-6AEB4D8A0A1C}"/>
    <dgm:cxn modelId="{6EAD4B6E-41D5-4248-8EB4-1EF873ED4209}" srcId="{1259A9BB-9692-483D-B809-8D8BE37B9D85}" destId="{632BD865-9774-49E4-8C0A-7164E3A2335B}" srcOrd="1" destOrd="0" parTransId="{F1C50282-9AF1-4C77-98A3-6121C430F133}" sibTransId="{6E9E2351-D084-4F92-BFAC-D6D144B71E1D}"/>
    <dgm:cxn modelId="{CA6E5B90-4C83-439A-8F23-B49FC6381388}" type="presOf" srcId="{3F882AE5-7465-4FDC-B492-BBA66F1A1C21}" destId="{94CB5878-8256-4879-9CC5-B71A07683039}" srcOrd="0" destOrd="0" presId="urn:microsoft.com/office/officeart/2018/5/layout/IconLeafLabelList"/>
    <dgm:cxn modelId="{C93DD2B5-6ADB-4938-993D-208BEA5EE471}" srcId="{1259A9BB-9692-483D-B809-8D8BE37B9D85}" destId="{1846DDB8-FFC2-4460-8959-89E73C73326A}" srcOrd="4" destOrd="0" parTransId="{C5B93E91-40DB-49AE-84AE-B08C76108503}" sibTransId="{8234F3F3-EB0F-4859-818A-F62C7610A1B5}"/>
    <dgm:cxn modelId="{D25B96BE-ED71-4DAF-BA0D-8D52E771BBB7}" srcId="{1259A9BB-9692-483D-B809-8D8BE37B9D85}" destId="{5AE177CC-1F24-454C-8D72-2BB1D3D690A5}" srcOrd="0" destOrd="0" parTransId="{41383E72-C15D-4C95-BB10-A055F8C94AFB}" sibTransId="{BC2BBDB2-F149-47FE-8C6C-B7B80998D282}"/>
    <dgm:cxn modelId="{4621D9C8-6D54-483C-AF60-B5F0B548D933}" srcId="{1259A9BB-9692-483D-B809-8D8BE37B9D85}" destId="{3F882AE5-7465-4FDC-B492-BBA66F1A1C21}" srcOrd="3" destOrd="0" parTransId="{92E09423-C17E-449D-9C6D-9A07A5A273DE}" sibTransId="{1238BB07-91C0-4542-92A5-419CD8167E45}"/>
    <dgm:cxn modelId="{8A7C55DD-39F3-44C6-B98E-FDC71A4798C0}" type="presOf" srcId="{632BD865-9774-49E4-8C0A-7164E3A2335B}" destId="{09FA556D-24AA-4C9D-BBC7-9A55A1F42612}" srcOrd="0" destOrd="0" presId="urn:microsoft.com/office/officeart/2018/5/layout/IconLeafLabelList"/>
    <dgm:cxn modelId="{928A1CFC-1B2E-41C6-9F06-F4342EF61C1B}" type="presOf" srcId="{1259A9BB-9692-483D-B809-8D8BE37B9D85}" destId="{4A946627-6CA7-42DA-8717-B5E5BC041A39}" srcOrd="0" destOrd="0" presId="urn:microsoft.com/office/officeart/2018/5/layout/IconLeafLabelList"/>
    <dgm:cxn modelId="{F153E8FD-F53B-428A-BE7A-FC0545858BF6}" type="presOf" srcId="{4B68ABA7-3097-4752-AA39-C81E5425BFBF}" destId="{3902647C-B4C7-4090-AFD7-022DE8337E05}" srcOrd="0" destOrd="0" presId="urn:microsoft.com/office/officeart/2018/5/layout/IconLeafLabelList"/>
    <dgm:cxn modelId="{DE039283-9EC0-4573-AB91-E4D68FDEDB26}" type="presParOf" srcId="{4A946627-6CA7-42DA-8717-B5E5BC041A39}" destId="{A3D8654A-FF5A-4BE5-8C52-424E71BB4E2F}" srcOrd="0" destOrd="0" presId="urn:microsoft.com/office/officeart/2018/5/layout/IconLeafLabelList"/>
    <dgm:cxn modelId="{65616B99-E6C0-4289-A5A8-A8F70A945E81}" type="presParOf" srcId="{A3D8654A-FF5A-4BE5-8C52-424E71BB4E2F}" destId="{2858894C-5291-460D-B0A5-A64CCEB26CCC}" srcOrd="0" destOrd="0" presId="urn:microsoft.com/office/officeart/2018/5/layout/IconLeafLabelList"/>
    <dgm:cxn modelId="{57F2B985-4DDB-4BE9-8ECE-89776761AAE2}" type="presParOf" srcId="{A3D8654A-FF5A-4BE5-8C52-424E71BB4E2F}" destId="{B7423BE7-4FDF-497D-BABA-AE2072E6AAB7}" srcOrd="1" destOrd="0" presId="urn:microsoft.com/office/officeart/2018/5/layout/IconLeafLabelList"/>
    <dgm:cxn modelId="{DBC3571D-EFB8-4BA6-BB99-88BC1553AFE5}" type="presParOf" srcId="{A3D8654A-FF5A-4BE5-8C52-424E71BB4E2F}" destId="{053253E9-8797-4B27-A2A3-D9C2AC53412C}" srcOrd="2" destOrd="0" presId="urn:microsoft.com/office/officeart/2018/5/layout/IconLeafLabelList"/>
    <dgm:cxn modelId="{FA58A36C-CF74-47CD-AEFD-6D3EF671042A}" type="presParOf" srcId="{A3D8654A-FF5A-4BE5-8C52-424E71BB4E2F}" destId="{FB42887A-906B-467B-90E6-5127731CF70F}" srcOrd="3" destOrd="0" presId="urn:microsoft.com/office/officeart/2018/5/layout/IconLeafLabelList"/>
    <dgm:cxn modelId="{340FCEDD-C6D6-4D82-9402-6D6E2E304571}" type="presParOf" srcId="{4A946627-6CA7-42DA-8717-B5E5BC041A39}" destId="{073060EE-A46A-4369-BF95-87199B444E75}" srcOrd="1" destOrd="0" presId="urn:microsoft.com/office/officeart/2018/5/layout/IconLeafLabelList"/>
    <dgm:cxn modelId="{BBBB8546-D3EA-40B6-A472-970A2DD18AA7}" type="presParOf" srcId="{4A946627-6CA7-42DA-8717-B5E5BC041A39}" destId="{7836072D-D4C2-40DC-8D55-B79ECDF1C589}" srcOrd="2" destOrd="0" presId="urn:microsoft.com/office/officeart/2018/5/layout/IconLeafLabelList"/>
    <dgm:cxn modelId="{C654C403-D504-4A76-BC91-F67CE4B56D86}" type="presParOf" srcId="{7836072D-D4C2-40DC-8D55-B79ECDF1C589}" destId="{C8645E14-6F16-4D7B-8BAE-26E6E6900B0A}" srcOrd="0" destOrd="0" presId="urn:microsoft.com/office/officeart/2018/5/layout/IconLeafLabelList"/>
    <dgm:cxn modelId="{185B185F-1C83-4608-8427-A12999AA4DF7}" type="presParOf" srcId="{7836072D-D4C2-40DC-8D55-B79ECDF1C589}" destId="{3FDA26E3-45D3-4F8A-A2F0-97D1E87F7EA0}" srcOrd="1" destOrd="0" presId="urn:microsoft.com/office/officeart/2018/5/layout/IconLeafLabelList"/>
    <dgm:cxn modelId="{BA8A4CB7-4CF6-42CB-9B1F-238C300465FA}" type="presParOf" srcId="{7836072D-D4C2-40DC-8D55-B79ECDF1C589}" destId="{772BB580-8627-4187-AD11-F84687CD4B1B}" srcOrd="2" destOrd="0" presId="urn:microsoft.com/office/officeart/2018/5/layout/IconLeafLabelList"/>
    <dgm:cxn modelId="{D9BD3729-8957-4AD3-9B45-14CCDA4F3170}" type="presParOf" srcId="{7836072D-D4C2-40DC-8D55-B79ECDF1C589}" destId="{09FA556D-24AA-4C9D-BBC7-9A55A1F42612}" srcOrd="3" destOrd="0" presId="urn:microsoft.com/office/officeart/2018/5/layout/IconLeafLabelList"/>
    <dgm:cxn modelId="{0960C936-9B4C-491F-9D48-2D84730CD16B}" type="presParOf" srcId="{4A946627-6CA7-42DA-8717-B5E5BC041A39}" destId="{EB28B5B6-ACB5-44DD-887D-5E22151E0F85}" srcOrd="3" destOrd="0" presId="urn:microsoft.com/office/officeart/2018/5/layout/IconLeafLabelList"/>
    <dgm:cxn modelId="{52E86699-B5B0-42E6-AB42-5ED438EA0E80}" type="presParOf" srcId="{4A946627-6CA7-42DA-8717-B5E5BC041A39}" destId="{218C7CEC-61D5-42EB-9192-A1BF8C3B6AAA}" srcOrd="4" destOrd="0" presId="urn:microsoft.com/office/officeart/2018/5/layout/IconLeafLabelList"/>
    <dgm:cxn modelId="{41C754EA-82EB-470B-AD1B-C3749C4315D9}" type="presParOf" srcId="{218C7CEC-61D5-42EB-9192-A1BF8C3B6AAA}" destId="{E2CC4E08-2999-449D-964C-CC29970BA2EF}" srcOrd="0" destOrd="0" presId="urn:microsoft.com/office/officeart/2018/5/layout/IconLeafLabelList"/>
    <dgm:cxn modelId="{184CD7B3-C973-4130-A7BF-5F64F45CE6BD}" type="presParOf" srcId="{218C7CEC-61D5-42EB-9192-A1BF8C3B6AAA}" destId="{6AFF5B4C-3DA2-48A7-B73B-21E1A900D38E}" srcOrd="1" destOrd="0" presId="urn:microsoft.com/office/officeart/2018/5/layout/IconLeafLabelList"/>
    <dgm:cxn modelId="{61944D9F-E21D-4EFD-B3B9-95A786679C00}" type="presParOf" srcId="{218C7CEC-61D5-42EB-9192-A1BF8C3B6AAA}" destId="{BCB299ED-5739-4476-B32B-3C296E93F518}" srcOrd="2" destOrd="0" presId="urn:microsoft.com/office/officeart/2018/5/layout/IconLeafLabelList"/>
    <dgm:cxn modelId="{89BFC5E1-BF66-469D-84EC-6A138D817755}" type="presParOf" srcId="{218C7CEC-61D5-42EB-9192-A1BF8C3B6AAA}" destId="{3902647C-B4C7-4090-AFD7-022DE8337E05}" srcOrd="3" destOrd="0" presId="urn:microsoft.com/office/officeart/2018/5/layout/IconLeafLabelList"/>
    <dgm:cxn modelId="{5E64FB6B-F513-4CF7-8FAE-EF138E311B4F}" type="presParOf" srcId="{4A946627-6CA7-42DA-8717-B5E5BC041A39}" destId="{C97C3592-C2B0-4898-B673-6F5F83F6786E}" srcOrd="5" destOrd="0" presId="urn:microsoft.com/office/officeart/2018/5/layout/IconLeafLabelList"/>
    <dgm:cxn modelId="{EBD3D474-ADE7-406E-B245-E68EB7D39A40}" type="presParOf" srcId="{4A946627-6CA7-42DA-8717-B5E5BC041A39}" destId="{1FBF8C65-EB83-4A4E-A366-FD8CBCBAD78B}" srcOrd="6" destOrd="0" presId="urn:microsoft.com/office/officeart/2018/5/layout/IconLeafLabelList"/>
    <dgm:cxn modelId="{BF01189E-7CD7-4157-BD13-8372A64DEC32}" type="presParOf" srcId="{1FBF8C65-EB83-4A4E-A366-FD8CBCBAD78B}" destId="{8258A2AB-6A32-46AC-BDB7-AAC5419DD08E}" srcOrd="0" destOrd="0" presId="urn:microsoft.com/office/officeart/2018/5/layout/IconLeafLabelList"/>
    <dgm:cxn modelId="{E94F6C75-D538-43FC-9A1F-BED3D43A4ADB}" type="presParOf" srcId="{1FBF8C65-EB83-4A4E-A366-FD8CBCBAD78B}" destId="{7AE13C5F-8C5A-4C87-A075-68E91494EB52}" srcOrd="1" destOrd="0" presId="urn:microsoft.com/office/officeart/2018/5/layout/IconLeafLabelList"/>
    <dgm:cxn modelId="{B787946D-B676-4A18-BB2C-4313D3B5197F}" type="presParOf" srcId="{1FBF8C65-EB83-4A4E-A366-FD8CBCBAD78B}" destId="{97C351A0-1A82-441E-A249-D2B294748741}" srcOrd="2" destOrd="0" presId="urn:microsoft.com/office/officeart/2018/5/layout/IconLeafLabelList"/>
    <dgm:cxn modelId="{1590ADFF-436C-45A4-B7F7-F810B8C939D6}" type="presParOf" srcId="{1FBF8C65-EB83-4A4E-A366-FD8CBCBAD78B}" destId="{94CB5878-8256-4879-9CC5-B71A07683039}" srcOrd="3" destOrd="0" presId="urn:microsoft.com/office/officeart/2018/5/layout/IconLeafLabelList"/>
    <dgm:cxn modelId="{F9C988BC-03B7-4947-B1C6-894DEFD81C83}" type="presParOf" srcId="{4A946627-6CA7-42DA-8717-B5E5BC041A39}" destId="{16FA186D-CAB6-4A61-A7D1-95DE2816E22B}" srcOrd="7" destOrd="0" presId="urn:microsoft.com/office/officeart/2018/5/layout/IconLeafLabelList"/>
    <dgm:cxn modelId="{8C036E1B-3DE6-470D-973F-8E9CE6457BA1}" type="presParOf" srcId="{4A946627-6CA7-42DA-8717-B5E5BC041A39}" destId="{0CE49510-EB54-4D88-ADCC-1C9099FEECC9}" srcOrd="8" destOrd="0" presId="urn:microsoft.com/office/officeart/2018/5/layout/IconLeafLabelList"/>
    <dgm:cxn modelId="{A0407BE9-C69B-4A77-898D-2A798335E7FD}" type="presParOf" srcId="{0CE49510-EB54-4D88-ADCC-1C9099FEECC9}" destId="{753E6FC1-08B5-49CB-B658-7CD350E8F96F}" srcOrd="0" destOrd="0" presId="urn:microsoft.com/office/officeart/2018/5/layout/IconLeafLabelList"/>
    <dgm:cxn modelId="{0F55D34C-8C59-4F38-B6FA-F1D53F8B710C}" type="presParOf" srcId="{0CE49510-EB54-4D88-ADCC-1C9099FEECC9}" destId="{C1CC376B-7921-464E-9E90-7ACFC36669D3}" srcOrd="1" destOrd="0" presId="urn:microsoft.com/office/officeart/2018/5/layout/IconLeafLabelList"/>
    <dgm:cxn modelId="{FE1D9F66-72BD-4D40-BC0E-340479C9C79F}" type="presParOf" srcId="{0CE49510-EB54-4D88-ADCC-1C9099FEECC9}" destId="{8428EAE2-AD3E-4528-AAED-7795B1B63D58}" srcOrd="2" destOrd="0" presId="urn:microsoft.com/office/officeart/2018/5/layout/IconLeafLabelList"/>
    <dgm:cxn modelId="{452E8E3A-C2EF-4AA0-AB7C-F64CEEFCD7FC}" type="presParOf" srcId="{0CE49510-EB54-4D88-ADCC-1C9099FEECC9}" destId="{AB6C8F0A-5A36-40D8-9EB5-24D6AE708D5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15B5ED-75CD-4E29-B2D5-18DF02C42E4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834BDE-EE5B-446B-854C-9EC9CB432D35}">
      <dgm:prSet/>
      <dgm:spPr/>
      <dgm:t>
        <a:bodyPr/>
        <a:lstStyle/>
        <a:p>
          <a:r>
            <a:rPr lang="en-US"/>
            <a:t>1. Clone the repository: git clone https://github.com/vtkach23/Inventory_Management_System</a:t>
          </a:r>
        </a:p>
      </dgm:t>
    </dgm:pt>
    <dgm:pt modelId="{1CBF1047-A18D-485B-AAB6-D6E4DC81F6D2}" type="parTrans" cxnId="{BFF20954-4005-49E1-A3BA-32030558030F}">
      <dgm:prSet/>
      <dgm:spPr/>
      <dgm:t>
        <a:bodyPr/>
        <a:lstStyle/>
        <a:p>
          <a:endParaRPr lang="en-US"/>
        </a:p>
      </dgm:t>
    </dgm:pt>
    <dgm:pt modelId="{46B85795-6A6C-43F9-BB01-2E864D195C5A}" type="sibTrans" cxnId="{BFF20954-4005-49E1-A3BA-32030558030F}">
      <dgm:prSet/>
      <dgm:spPr/>
      <dgm:t>
        <a:bodyPr/>
        <a:lstStyle/>
        <a:p>
          <a:endParaRPr lang="en-US"/>
        </a:p>
      </dgm:t>
    </dgm:pt>
    <dgm:pt modelId="{0B7A1FF3-D7B1-4FDA-84F4-674CC4745FE0}">
      <dgm:prSet/>
      <dgm:spPr/>
      <dgm:t>
        <a:bodyPr/>
        <a:lstStyle/>
        <a:p>
          <a:r>
            <a:rPr lang="en-US"/>
            <a:t>2. Open the solution file (.sln) in Visual Studio.</a:t>
          </a:r>
        </a:p>
      </dgm:t>
    </dgm:pt>
    <dgm:pt modelId="{5AC34A7A-87B2-4A9F-9113-9F24F14D0BB9}" type="parTrans" cxnId="{94F93245-C75F-4132-B5A3-6C4555228A13}">
      <dgm:prSet/>
      <dgm:spPr/>
      <dgm:t>
        <a:bodyPr/>
        <a:lstStyle/>
        <a:p>
          <a:endParaRPr lang="en-US"/>
        </a:p>
      </dgm:t>
    </dgm:pt>
    <dgm:pt modelId="{AB96FEE1-D32F-4F45-B487-3A5BF17C340A}" type="sibTrans" cxnId="{94F93245-C75F-4132-B5A3-6C4555228A13}">
      <dgm:prSet/>
      <dgm:spPr/>
      <dgm:t>
        <a:bodyPr/>
        <a:lstStyle/>
        <a:p>
          <a:endParaRPr lang="en-US"/>
        </a:p>
      </dgm:t>
    </dgm:pt>
    <dgm:pt modelId="{8A1023AA-5D55-440B-A7D3-194A6D52572E}">
      <dgm:prSet/>
      <dgm:spPr/>
      <dgm:t>
        <a:bodyPr/>
        <a:lstStyle/>
        <a:p>
          <a:r>
            <a:rPr lang="en-US"/>
            <a:t>3. Build the project (install dependencies).</a:t>
          </a:r>
        </a:p>
      </dgm:t>
    </dgm:pt>
    <dgm:pt modelId="{025C319A-65ED-407B-92FC-77967ECDC11D}" type="parTrans" cxnId="{DEB9BD3F-154C-463D-98AE-D9D7B11DAD2E}">
      <dgm:prSet/>
      <dgm:spPr/>
      <dgm:t>
        <a:bodyPr/>
        <a:lstStyle/>
        <a:p>
          <a:endParaRPr lang="en-US"/>
        </a:p>
      </dgm:t>
    </dgm:pt>
    <dgm:pt modelId="{27D5CB8C-2D96-4060-ACF3-F72508C9EE40}" type="sibTrans" cxnId="{DEB9BD3F-154C-463D-98AE-D9D7B11DAD2E}">
      <dgm:prSet/>
      <dgm:spPr/>
      <dgm:t>
        <a:bodyPr/>
        <a:lstStyle/>
        <a:p>
          <a:endParaRPr lang="en-US"/>
        </a:p>
      </dgm:t>
    </dgm:pt>
    <dgm:pt modelId="{1DED3D89-719C-4EA6-97E6-4145122705F9}">
      <dgm:prSet/>
      <dgm:spPr/>
      <dgm:t>
        <a:bodyPr/>
        <a:lstStyle/>
        <a:p>
          <a:r>
            <a:rPr lang="en-US"/>
            <a:t>4. Run the application.</a:t>
          </a:r>
        </a:p>
      </dgm:t>
    </dgm:pt>
    <dgm:pt modelId="{D6B31C25-EFDF-45E0-BCCE-8DCD4B342ADC}" type="parTrans" cxnId="{AB9A5DF3-B9E3-4517-AE18-C577C5BB7925}">
      <dgm:prSet/>
      <dgm:spPr/>
      <dgm:t>
        <a:bodyPr/>
        <a:lstStyle/>
        <a:p>
          <a:endParaRPr lang="en-US"/>
        </a:p>
      </dgm:t>
    </dgm:pt>
    <dgm:pt modelId="{71A9FA88-3DC4-4B3A-98AD-61C211CED632}" type="sibTrans" cxnId="{AB9A5DF3-B9E3-4517-AE18-C577C5BB7925}">
      <dgm:prSet/>
      <dgm:spPr/>
      <dgm:t>
        <a:bodyPr/>
        <a:lstStyle/>
        <a:p>
          <a:endParaRPr lang="en-US"/>
        </a:p>
      </dgm:t>
    </dgm:pt>
    <dgm:pt modelId="{0B0D0372-6514-414C-8D9A-1DC9F951EDF5}" type="pres">
      <dgm:prSet presAssocID="{1115B5ED-75CD-4E29-B2D5-18DF02C42E4D}" presName="Name0" presStyleCnt="0">
        <dgm:presLayoutVars>
          <dgm:dir/>
          <dgm:resizeHandles val="exact"/>
        </dgm:presLayoutVars>
      </dgm:prSet>
      <dgm:spPr/>
    </dgm:pt>
    <dgm:pt modelId="{2D72BEDE-5A48-40C0-9B19-8F4D96A63D3C}" type="pres">
      <dgm:prSet presAssocID="{7E834BDE-EE5B-446B-854C-9EC9CB432D35}" presName="node" presStyleLbl="node1" presStyleIdx="0" presStyleCnt="4">
        <dgm:presLayoutVars>
          <dgm:bulletEnabled val="1"/>
        </dgm:presLayoutVars>
      </dgm:prSet>
      <dgm:spPr/>
    </dgm:pt>
    <dgm:pt modelId="{C5E411F5-25DF-46E4-935E-B9576631E861}" type="pres">
      <dgm:prSet presAssocID="{46B85795-6A6C-43F9-BB01-2E864D195C5A}" presName="sibTrans" presStyleLbl="sibTrans1D1" presStyleIdx="0" presStyleCnt="3"/>
      <dgm:spPr/>
    </dgm:pt>
    <dgm:pt modelId="{4BC4FBCF-7D31-496C-AD70-61B73F8E273E}" type="pres">
      <dgm:prSet presAssocID="{46B85795-6A6C-43F9-BB01-2E864D195C5A}" presName="connectorText" presStyleLbl="sibTrans1D1" presStyleIdx="0" presStyleCnt="3"/>
      <dgm:spPr/>
    </dgm:pt>
    <dgm:pt modelId="{E6899601-F602-4921-B9A4-83D9190F22B2}" type="pres">
      <dgm:prSet presAssocID="{0B7A1FF3-D7B1-4FDA-84F4-674CC4745FE0}" presName="node" presStyleLbl="node1" presStyleIdx="1" presStyleCnt="4">
        <dgm:presLayoutVars>
          <dgm:bulletEnabled val="1"/>
        </dgm:presLayoutVars>
      </dgm:prSet>
      <dgm:spPr/>
    </dgm:pt>
    <dgm:pt modelId="{D7DD0BFC-5D07-4963-BC4C-78ABDF428507}" type="pres">
      <dgm:prSet presAssocID="{AB96FEE1-D32F-4F45-B487-3A5BF17C340A}" presName="sibTrans" presStyleLbl="sibTrans1D1" presStyleIdx="1" presStyleCnt="3"/>
      <dgm:spPr/>
    </dgm:pt>
    <dgm:pt modelId="{003AB6E0-00DD-427C-B6E5-486E91D23A87}" type="pres">
      <dgm:prSet presAssocID="{AB96FEE1-D32F-4F45-B487-3A5BF17C340A}" presName="connectorText" presStyleLbl="sibTrans1D1" presStyleIdx="1" presStyleCnt="3"/>
      <dgm:spPr/>
    </dgm:pt>
    <dgm:pt modelId="{2CEF8BDC-579E-4381-8324-FE3A053C2290}" type="pres">
      <dgm:prSet presAssocID="{8A1023AA-5D55-440B-A7D3-194A6D52572E}" presName="node" presStyleLbl="node1" presStyleIdx="2" presStyleCnt="4">
        <dgm:presLayoutVars>
          <dgm:bulletEnabled val="1"/>
        </dgm:presLayoutVars>
      </dgm:prSet>
      <dgm:spPr/>
    </dgm:pt>
    <dgm:pt modelId="{DB781D97-EBF2-405F-8E96-4D0A41044E92}" type="pres">
      <dgm:prSet presAssocID="{27D5CB8C-2D96-4060-ACF3-F72508C9EE40}" presName="sibTrans" presStyleLbl="sibTrans1D1" presStyleIdx="2" presStyleCnt="3"/>
      <dgm:spPr/>
    </dgm:pt>
    <dgm:pt modelId="{10CCD01F-B043-4BC9-92E4-F0461E2FECE6}" type="pres">
      <dgm:prSet presAssocID="{27D5CB8C-2D96-4060-ACF3-F72508C9EE40}" presName="connectorText" presStyleLbl="sibTrans1D1" presStyleIdx="2" presStyleCnt="3"/>
      <dgm:spPr/>
    </dgm:pt>
    <dgm:pt modelId="{E63C50C1-8F20-4BCC-9DA6-D2211414E8C0}" type="pres">
      <dgm:prSet presAssocID="{1DED3D89-719C-4EA6-97E6-4145122705F9}" presName="node" presStyleLbl="node1" presStyleIdx="3" presStyleCnt="4">
        <dgm:presLayoutVars>
          <dgm:bulletEnabled val="1"/>
        </dgm:presLayoutVars>
      </dgm:prSet>
      <dgm:spPr/>
    </dgm:pt>
  </dgm:ptLst>
  <dgm:cxnLst>
    <dgm:cxn modelId="{2F7A9025-2B1F-428E-B451-04972F9D06F9}" type="presOf" srcId="{7E834BDE-EE5B-446B-854C-9EC9CB432D35}" destId="{2D72BEDE-5A48-40C0-9B19-8F4D96A63D3C}" srcOrd="0" destOrd="0" presId="urn:microsoft.com/office/officeart/2016/7/layout/RepeatingBendingProcessNew"/>
    <dgm:cxn modelId="{7852733C-8A3A-4F75-B1A7-DA643459121D}" type="presOf" srcId="{27D5CB8C-2D96-4060-ACF3-F72508C9EE40}" destId="{10CCD01F-B043-4BC9-92E4-F0461E2FECE6}" srcOrd="1" destOrd="0" presId="urn:microsoft.com/office/officeart/2016/7/layout/RepeatingBendingProcessNew"/>
    <dgm:cxn modelId="{DEB9BD3F-154C-463D-98AE-D9D7B11DAD2E}" srcId="{1115B5ED-75CD-4E29-B2D5-18DF02C42E4D}" destId="{8A1023AA-5D55-440B-A7D3-194A6D52572E}" srcOrd="2" destOrd="0" parTransId="{025C319A-65ED-407B-92FC-77967ECDC11D}" sibTransId="{27D5CB8C-2D96-4060-ACF3-F72508C9EE40}"/>
    <dgm:cxn modelId="{659FCB5F-03D3-4A5B-B99B-38CF0FE351A5}" type="presOf" srcId="{AB96FEE1-D32F-4F45-B487-3A5BF17C340A}" destId="{003AB6E0-00DD-427C-B6E5-486E91D23A87}" srcOrd="1" destOrd="0" presId="urn:microsoft.com/office/officeart/2016/7/layout/RepeatingBendingProcessNew"/>
    <dgm:cxn modelId="{54EDD261-AB65-4E38-9C33-F31069BBB51A}" type="presOf" srcId="{27D5CB8C-2D96-4060-ACF3-F72508C9EE40}" destId="{DB781D97-EBF2-405F-8E96-4D0A41044E92}" srcOrd="0" destOrd="0" presId="urn:microsoft.com/office/officeart/2016/7/layout/RepeatingBendingProcessNew"/>
    <dgm:cxn modelId="{94F93245-C75F-4132-B5A3-6C4555228A13}" srcId="{1115B5ED-75CD-4E29-B2D5-18DF02C42E4D}" destId="{0B7A1FF3-D7B1-4FDA-84F4-674CC4745FE0}" srcOrd="1" destOrd="0" parTransId="{5AC34A7A-87B2-4A9F-9113-9F24F14D0BB9}" sibTransId="{AB96FEE1-D32F-4F45-B487-3A5BF17C340A}"/>
    <dgm:cxn modelId="{8598C453-B472-40C1-9961-514AA73F2D8F}" type="presOf" srcId="{0B7A1FF3-D7B1-4FDA-84F4-674CC4745FE0}" destId="{E6899601-F602-4921-B9A4-83D9190F22B2}" srcOrd="0" destOrd="0" presId="urn:microsoft.com/office/officeart/2016/7/layout/RepeatingBendingProcessNew"/>
    <dgm:cxn modelId="{BFF20954-4005-49E1-A3BA-32030558030F}" srcId="{1115B5ED-75CD-4E29-B2D5-18DF02C42E4D}" destId="{7E834BDE-EE5B-446B-854C-9EC9CB432D35}" srcOrd="0" destOrd="0" parTransId="{1CBF1047-A18D-485B-AAB6-D6E4DC81F6D2}" sibTransId="{46B85795-6A6C-43F9-BB01-2E864D195C5A}"/>
    <dgm:cxn modelId="{E2B70D77-302B-455C-AC6B-726A30C4B5CE}" type="presOf" srcId="{46B85795-6A6C-43F9-BB01-2E864D195C5A}" destId="{C5E411F5-25DF-46E4-935E-B9576631E861}" srcOrd="0" destOrd="0" presId="urn:microsoft.com/office/officeart/2016/7/layout/RepeatingBendingProcessNew"/>
    <dgm:cxn modelId="{BBFC52B4-5D75-4AF1-A311-1DB35A843833}" type="presOf" srcId="{AB96FEE1-D32F-4F45-B487-3A5BF17C340A}" destId="{D7DD0BFC-5D07-4963-BC4C-78ABDF428507}" srcOrd="0" destOrd="0" presId="urn:microsoft.com/office/officeart/2016/7/layout/RepeatingBendingProcessNew"/>
    <dgm:cxn modelId="{E05F88B9-63E9-4ABA-9445-7D2151030780}" type="presOf" srcId="{8A1023AA-5D55-440B-A7D3-194A6D52572E}" destId="{2CEF8BDC-579E-4381-8324-FE3A053C2290}" srcOrd="0" destOrd="0" presId="urn:microsoft.com/office/officeart/2016/7/layout/RepeatingBendingProcessNew"/>
    <dgm:cxn modelId="{A76BD1C5-BF70-463F-BB43-4FB2FBAD83BB}" type="presOf" srcId="{1115B5ED-75CD-4E29-B2D5-18DF02C42E4D}" destId="{0B0D0372-6514-414C-8D9A-1DC9F951EDF5}" srcOrd="0" destOrd="0" presId="urn:microsoft.com/office/officeart/2016/7/layout/RepeatingBendingProcessNew"/>
    <dgm:cxn modelId="{F1E22CC7-5117-4260-9E3B-BA63B935C855}" type="presOf" srcId="{1DED3D89-719C-4EA6-97E6-4145122705F9}" destId="{E63C50C1-8F20-4BCC-9DA6-D2211414E8C0}" srcOrd="0" destOrd="0" presId="urn:microsoft.com/office/officeart/2016/7/layout/RepeatingBendingProcessNew"/>
    <dgm:cxn modelId="{19A817D9-53E2-4669-9383-C1F5C579FEEC}" type="presOf" srcId="{46B85795-6A6C-43F9-BB01-2E864D195C5A}" destId="{4BC4FBCF-7D31-496C-AD70-61B73F8E273E}" srcOrd="1" destOrd="0" presId="urn:microsoft.com/office/officeart/2016/7/layout/RepeatingBendingProcessNew"/>
    <dgm:cxn modelId="{AB9A5DF3-B9E3-4517-AE18-C577C5BB7925}" srcId="{1115B5ED-75CD-4E29-B2D5-18DF02C42E4D}" destId="{1DED3D89-719C-4EA6-97E6-4145122705F9}" srcOrd="3" destOrd="0" parTransId="{D6B31C25-EFDF-45E0-BCCE-8DCD4B342ADC}" sibTransId="{71A9FA88-3DC4-4B3A-98AD-61C211CED632}"/>
    <dgm:cxn modelId="{47D6993F-6B93-4D9A-8116-9FCB4DFCC843}" type="presParOf" srcId="{0B0D0372-6514-414C-8D9A-1DC9F951EDF5}" destId="{2D72BEDE-5A48-40C0-9B19-8F4D96A63D3C}" srcOrd="0" destOrd="0" presId="urn:microsoft.com/office/officeart/2016/7/layout/RepeatingBendingProcessNew"/>
    <dgm:cxn modelId="{BAD7324B-B1AB-4658-8DC4-A1C51DDE3767}" type="presParOf" srcId="{0B0D0372-6514-414C-8D9A-1DC9F951EDF5}" destId="{C5E411F5-25DF-46E4-935E-B9576631E861}" srcOrd="1" destOrd="0" presId="urn:microsoft.com/office/officeart/2016/7/layout/RepeatingBendingProcessNew"/>
    <dgm:cxn modelId="{D6040374-78F7-409A-9B64-D49FE07B8226}" type="presParOf" srcId="{C5E411F5-25DF-46E4-935E-B9576631E861}" destId="{4BC4FBCF-7D31-496C-AD70-61B73F8E273E}" srcOrd="0" destOrd="0" presId="urn:microsoft.com/office/officeart/2016/7/layout/RepeatingBendingProcessNew"/>
    <dgm:cxn modelId="{A8FDB7B3-BC01-4F54-B45C-3D69AA3DDDE1}" type="presParOf" srcId="{0B0D0372-6514-414C-8D9A-1DC9F951EDF5}" destId="{E6899601-F602-4921-B9A4-83D9190F22B2}" srcOrd="2" destOrd="0" presId="urn:microsoft.com/office/officeart/2016/7/layout/RepeatingBendingProcessNew"/>
    <dgm:cxn modelId="{5328AE8F-82E0-406E-AC39-0D9F32A65E69}" type="presParOf" srcId="{0B0D0372-6514-414C-8D9A-1DC9F951EDF5}" destId="{D7DD0BFC-5D07-4963-BC4C-78ABDF428507}" srcOrd="3" destOrd="0" presId="urn:microsoft.com/office/officeart/2016/7/layout/RepeatingBendingProcessNew"/>
    <dgm:cxn modelId="{04708D65-E3D5-46E0-9BCB-0028BB7DF2B2}" type="presParOf" srcId="{D7DD0BFC-5D07-4963-BC4C-78ABDF428507}" destId="{003AB6E0-00DD-427C-B6E5-486E91D23A87}" srcOrd="0" destOrd="0" presId="urn:microsoft.com/office/officeart/2016/7/layout/RepeatingBendingProcessNew"/>
    <dgm:cxn modelId="{ACB9D359-4E55-4F99-807E-13DEEABE886F}" type="presParOf" srcId="{0B0D0372-6514-414C-8D9A-1DC9F951EDF5}" destId="{2CEF8BDC-579E-4381-8324-FE3A053C2290}" srcOrd="4" destOrd="0" presId="urn:microsoft.com/office/officeart/2016/7/layout/RepeatingBendingProcessNew"/>
    <dgm:cxn modelId="{F94FF878-D196-4B62-9D0E-BE9A9599F7D9}" type="presParOf" srcId="{0B0D0372-6514-414C-8D9A-1DC9F951EDF5}" destId="{DB781D97-EBF2-405F-8E96-4D0A41044E92}" srcOrd="5" destOrd="0" presId="urn:microsoft.com/office/officeart/2016/7/layout/RepeatingBendingProcessNew"/>
    <dgm:cxn modelId="{34566DBB-7A1D-430B-8DEA-134505B85FC1}" type="presParOf" srcId="{DB781D97-EBF2-405F-8E96-4D0A41044E92}" destId="{10CCD01F-B043-4BC9-92E4-F0461E2FECE6}" srcOrd="0" destOrd="0" presId="urn:microsoft.com/office/officeart/2016/7/layout/RepeatingBendingProcessNew"/>
    <dgm:cxn modelId="{4C2E154B-1910-455D-BF6E-9A219BCE512D}" type="presParOf" srcId="{0B0D0372-6514-414C-8D9A-1DC9F951EDF5}" destId="{E63C50C1-8F20-4BCC-9DA6-D2211414E8C0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858CF-D87B-454F-B61C-3C03DE2B2179}">
      <dsp:nvSpPr>
        <dsp:cNvPr id="0" name=""/>
        <dsp:cNvSpPr/>
      </dsp:nvSpPr>
      <dsp:spPr>
        <a:xfrm>
          <a:off x="28876" y="1587746"/>
          <a:ext cx="890937" cy="89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0D9AB-FD6B-4B2B-A262-466FE4A3D146}">
      <dsp:nvSpPr>
        <dsp:cNvPr id="0" name=""/>
        <dsp:cNvSpPr/>
      </dsp:nvSpPr>
      <dsp:spPr>
        <a:xfrm>
          <a:off x="215973" y="1774843"/>
          <a:ext cx="516743" cy="516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7E5B6-BCAC-4FF6-8D44-B67D7B51ECDE}">
      <dsp:nvSpPr>
        <dsp:cNvPr id="0" name=""/>
        <dsp:cNvSpPr/>
      </dsp:nvSpPr>
      <dsp:spPr>
        <a:xfrm>
          <a:off x="1110728" y="1587746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 efficient, technology-driven inventory management system.</a:t>
          </a:r>
        </a:p>
      </dsp:txBody>
      <dsp:txXfrm>
        <a:off x="1110728" y="1587746"/>
        <a:ext cx="2100066" cy="890937"/>
      </dsp:txXfrm>
    </dsp:sp>
    <dsp:sp modelId="{A7C04DA6-5395-4FE6-90A2-A775E5825526}">
      <dsp:nvSpPr>
        <dsp:cNvPr id="0" name=""/>
        <dsp:cNvSpPr/>
      </dsp:nvSpPr>
      <dsp:spPr>
        <a:xfrm>
          <a:off x="3576715" y="1587746"/>
          <a:ext cx="890937" cy="89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3F6A0-A07E-4139-B5A9-963BE044C798}">
      <dsp:nvSpPr>
        <dsp:cNvPr id="0" name=""/>
        <dsp:cNvSpPr/>
      </dsp:nvSpPr>
      <dsp:spPr>
        <a:xfrm>
          <a:off x="3763812" y="1774843"/>
          <a:ext cx="516743" cy="516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B2A21-84F8-4D7B-803C-F41A7E7A968E}">
      <dsp:nvSpPr>
        <dsp:cNvPr id="0" name=""/>
        <dsp:cNvSpPr/>
      </dsp:nvSpPr>
      <dsp:spPr>
        <a:xfrm>
          <a:off x="4658568" y="1587746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Inspired by logistics experience using SAP.</a:t>
          </a:r>
        </a:p>
      </dsp:txBody>
      <dsp:txXfrm>
        <a:off x="4658568" y="1587746"/>
        <a:ext cx="2100066" cy="890937"/>
      </dsp:txXfrm>
    </dsp:sp>
    <dsp:sp modelId="{9C6CFFAF-105A-4357-A775-A839E5F9C042}">
      <dsp:nvSpPr>
        <dsp:cNvPr id="0" name=""/>
        <dsp:cNvSpPr/>
      </dsp:nvSpPr>
      <dsp:spPr>
        <a:xfrm>
          <a:off x="7124555" y="1587746"/>
          <a:ext cx="890937" cy="89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1BC20-BEDE-42BC-9853-8AAF09A71263}">
      <dsp:nvSpPr>
        <dsp:cNvPr id="0" name=""/>
        <dsp:cNvSpPr/>
      </dsp:nvSpPr>
      <dsp:spPr>
        <a:xfrm>
          <a:off x="7311651" y="1774843"/>
          <a:ext cx="516743" cy="516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DD654-288C-4B9D-BB14-4C8D58163E23}">
      <dsp:nvSpPr>
        <dsp:cNvPr id="0" name=""/>
        <dsp:cNvSpPr/>
      </dsp:nvSpPr>
      <dsp:spPr>
        <a:xfrm>
          <a:off x="8206407" y="1587746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Focused on simplicity and efficiency.</a:t>
          </a:r>
        </a:p>
      </dsp:txBody>
      <dsp:txXfrm>
        <a:off x="8206407" y="1587746"/>
        <a:ext cx="2100066" cy="890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35678-C1FA-4267-9925-EF716E0729BC}">
      <dsp:nvSpPr>
        <dsp:cNvPr id="0" name=""/>
        <dsp:cNvSpPr/>
      </dsp:nvSpPr>
      <dsp:spPr>
        <a:xfrm>
          <a:off x="0" y="109438"/>
          <a:ext cx="6949440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Real-time product lookup using OpenFoodFacts API</a:t>
          </a:r>
        </a:p>
      </dsp:txBody>
      <dsp:txXfrm>
        <a:off x="42722" y="152160"/>
        <a:ext cx="6863996" cy="789716"/>
      </dsp:txXfrm>
    </dsp:sp>
    <dsp:sp modelId="{A78B5E50-84B1-4233-A325-95C9EBAE3E12}">
      <dsp:nvSpPr>
        <dsp:cNvPr id="0" name=""/>
        <dsp:cNvSpPr/>
      </dsp:nvSpPr>
      <dsp:spPr>
        <a:xfrm>
          <a:off x="0" y="1047958"/>
          <a:ext cx="6949440" cy="875160"/>
        </a:xfrm>
        <a:prstGeom prst="roundRect">
          <a:avLst/>
        </a:prstGeom>
        <a:solidFill>
          <a:schemeClr val="accent2">
            <a:hueOff val="-208266"/>
            <a:satOff val="-4326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User-friendly C# WinForms GUI</a:t>
          </a:r>
        </a:p>
      </dsp:txBody>
      <dsp:txXfrm>
        <a:off x="42722" y="1090680"/>
        <a:ext cx="6863996" cy="789716"/>
      </dsp:txXfrm>
    </dsp:sp>
    <dsp:sp modelId="{B46ACDA5-9C21-4CDA-8C8C-19EF4FEFCE47}">
      <dsp:nvSpPr>
        <dsp:cNvPr id="0" name=""/>
        <dsp:cNvSpPr/>
      </dsp:nvSpPr>
      <dsp:spPr>
        <a:xfrm>
          <a:off x="0" y="1986478"/>
          <a:ext cx="6949440" cy="875160"/>
        </a:xfrm>
        <a:prstGeom prst="roundRect">
          <a:avLst/>
        </a:prstGeom>
        <a:solidFill>
          <a:schemeClr val="accent2">
            <a:hueOff val="-416532"/>
            <a:satOff val="-8652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SQLite database for product data storage</a:t>
          </a:r>
        </a:p>
      </dsp:txBody>
      <dsp:txXfrm>
        <a:off x="42722" y="2029200"/>
        <a:ext cx="6863996" cy="789716"/>
      </dsp:txXfrm>
    </dsp:sp>
    <dsp:sp modelId="{71287753-A1D3-4355-84EE-E0DB28205D5A}">
      <dsp:nvSpPr>
        <dsp:cNvPr id="0" name=""/>
        <dsp:cNvSpPr/>
      </dsp:nvSpPr>
      <dsp:spPr>
        <a:xfrm>
          <a:off x="0" y="2924998"/>
          <a:ext cx="6949440" cy="875160"/>
        </a:xfrm>
        <a:prstGeom prst="roundRect">
          <a:avLst/>
        </a:prstGeom>
        <a:solidFill>
          <a:schemeClr val="accent2">
            <a:hueOff val="-624797"/>
            <a:satOff val="-12979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Core functionalities: Add, Remove, Update</a:t>
          </a:r>
        </a:p>
      </dsp:txBody>
      <dsp:txXfrm>
        <a:off x="42722" y="2967720"/>
        <a:ext cx="6863996" cy="789716"/>
      </dsp:txXfrm>
    </dsp:sp>
    <dsp:sp modelId="{9362C169-C579-4406-A294-8CC3DAC7F975}">
      <dsp:nvSpPr>
        <dsp:cNvPr id="0" name=""/>
        <dsp:cNvSpPr/>
      </dsp:nvSpPr>
      <dsp:spPr>
        <a:xfrm>
          <a:off x="0" y="3863518"/>
          <a:ext cx="6949440" cy="875160"/>
        </a:xfrm>
        <a:prstGeom prst="roundRect">
          <a:avLst/>
        </a:prstGeom>
        <a:solidFill>
          <a:schemeClr val="accent2">
            <a:hueOff val="-833063"/>
            <a:satOff val="-17305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CSV export functionality for inventory data</a:t>
          </a:r>
        </a:p>
      </dsp:txBody>
      <dsp:txXfrm>
        <a:off x="42722" y="3906240"/>
        <a:ext cx="6863996" cy="789716"/>
      </dsp:txXfrm>
    </dsp:sp>
    <dsp:sp modelId="{A04BA673-0793-4433-A80E-E1CAF9FFDF97}">
      <dsp:nvSpPr>
        <dsp:cNvPr id="0" name=""/>
        <dsp:cNvSpPr/>
      </dsp:nvSpPr>
      <dsp:spPr>
        <a:xfrm>
          <a:off x="0" y="4802038"/>
          <a:ext cx="6949440" cy="875160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Scalable for various business sizes</a:t>
          </a:r>
        </a:p>
      </dsp:txBody>
      <dsp:txXfrm>
        <a:off x="42722" y="4844760"/>
        <a:ext cx="6863996" cy="789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8894C-5291-460D-B0A5-A64CCEB26CCC}">
      <dsp:nvSpPr>
        <dsp:cNvPr id="0" name=""/>
        <dsp:cNvSpPr/>
      </dsp:nvSpPr>
      <dsp:spPr>
        <a:xfrm>
          <a:off x="388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23BE7-4FDF-497D-BABA-AE2072E6AAB7}">
      <dsp:nvSpPr>
        <dsp:cNvPr id="0" name=""/>
        <dsp:cNvSpPr/>
      </dsp:nvSpPr>
      <dsp:spPr>
        <a:xfrm>
          <a:off x="622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2887A-906B-467B-90E6-5127731CF70F}">
      <dsp:nvSpPr>
        <dsp:cNvPr id="0" name=""/>
        <dsp:cNvSpPr/>
      </dsp:nvSpPr>
      <dsp:spPr>
        <a:xfrm>
          <a:off x="37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Programming Language: C#</a:t>
          </a:r>
        </a:p>
      </dsp:txBody>
      <dsp:txXfrm>
        <a:off x="37675" y="2393215"/>
        <a:ext cx="1800000" cy="720000"/>
      </dsp:txXfrm>
    </dsp:sp>
    <dsp:sp modelId="{C8645E14-6F16-4D7B-8BAE-26E6E6900B0A}">
      <dsp:nvSpPr>
        <dsp:cNvPr id="0" name=""/>
        <dsp:cNvSpPr/>
      </dsp:nvSpPr>
      <dsp:spPr>
        <a:xfrm>
          <a:off x="2503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A26E3-45D3-4F8A-A2F0-97D1E87F7EA0}">
      <dsp:nvSpPr>
        <dsp:cNvPr id="0" name=""/>
        <dsp:cNvSpPr/>
      </dsp:nvSpPr>
      <dsp:spPr>
        <a:xfrm>
          <a:off x="2737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556D-24AA-4C9D-BBC7-9A55A1F42612}">
      <dsp:nvSpPr>
        <dsp:cNvPr id="0" name=""/>
        <dsp:cNvSpPr/>
      </dsp:nvSpPr>
      <dsp:spPr>
        <a:xfrm>
          <a:off x="2152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GUI: WinForms (Windows Forms)</a:t>
          </a:r>
        </a:p>
      </dsp:txBody>
      <dsp:txXfrm>
        <a:off x="2152675" y="2393215"/>
        <a:ext cx="1800000" cy="720000"/>
      </dsp:txXfrm>
    </dsp:sp>
    <dsp:sp modelId="{E2CC4E08-2999-449D-964C-CC29970BA2EF}">
      <dsp:nvSpPr>
        <dsp:cNvPr id="0" name=""/>
        <dsp:cNvSpPr/>
      </dsp:nvSpPr>
      <dsp:spPr>
        <a:xfrm>
          <a:off x="4618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F5B4C-3DA2-48A7-B73B-21E1A900D38E}">
      <dsp:nvSpPr>
        <dsp:cNvPr id="0" name=""/>
        <dsp:cNvSpPr/>
      </dsp:nvSpPr>
      <dsp:spPr>
        <a:xfrm>
          <a:off x="4852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2647C-B4C7-4090-AFD7-022DE8337E05}">
      <dsp:nvSpPr>
        <dsp:cNvPr id="0" name=""/>
        <dsp:cNvSpPr/>
      </dsp:nvSpPr>
      <dsp:spPr>
        <a:xfrm>
          <a:off x="4267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Database: SQLite</a:t>
          </a:r>
        </a:p>
      </dsp:txBody>
      <dsp:txXfrm>
        <a:off x="4267675" y="2393215"/>
        <a:ext cx="1800000" cy="720000"/>
      </dsp:txXfrm>
    </dsp:sp>
    <dsp:sp modelId="{8258A2AB-6A32-46AC-BDB7-AAC5419DD08E}">
      <dsp:nvSpPr>
        <dsp:cNvPr id="0" name=""/>
        <dsp:cNvSpPr/>
      </dsp:nvSpPr>
      <dsp:spPr>
        <a:xfrm>
          <a:off x="6733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13C5F-8C5A-4C87-A075-68E91494EB52}">
      <dsp:nvSpPr>
        <dsp:cNvPr id="0" name=""/>
        <dsp:cNvSpPr/>
      </dsp:nvSpPr>
      <dsp:spPr>
        <a:xfrm>
          <a:off x="6967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B5878-8256-4879-9CC5-B71A07683039}">
      <dsp:nvSpPr>
        <dsp:cNvPr id="0" name=""/>
        <dsp:cNvSpPr/>
      </dsp:nvSpPr>
      <dsp:spPr>
        <a:xfrm>
          <a:off x="6382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API: OpenFoodFacts API</a:t>
          </a:r>
        </a:p>
      </dsp:txBody>
      <dsp:txXfrm>
        <a:off x="6382675" y="2393215"/>
        <a:ext cx="1800000" cy="720000"/>
      </dsp:txXfrm>
    </dsp:sp>
    <dsp:sp modelId="{753E6FC1-08B5-49CB-B658-7CD350E8F96F}">
      <dsp:nvSpPr>
        <dsp:cNvPr id="0" name=""/>
        <dsp:cNvSpPr/>
      </dsp:nvSpPr>
      <dsp:spPr>
        <a:xfrm>
          <a:off x="8848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C376B-7921-464E-9E90-7ACFC36669D3}">
      <dsp:nvSpPr>
        <dsp:cNvPr id="0" name=""/>
        <dsp:cNvSpPr/>
      </dsp:nvSpPr>
      <dsp:spPr>
        <a:xfrm>
          <a:off x="9082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C8F0A-5A36-40D8-9EB5-24D6AE708D55}">
      <dsp:nvSpPr>
        <dsp:cNvPr id="0" name=""/>
        <dsp:cNvSpPr/>
      </dsp:nvSpPr>
      <dsp:spPr>
        <a:xfrm>
          <a:off x="8497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JSON Parsing: Newtonsoft.JSON</a:t>
          </a:r>
        </a:p>
      </dsp:txBody>
      <dsp:txXfrm>
        <a:off x="8497675" y="2393215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411F5-25DF-46E4-935E-B9576631E861}">
      <dsp:nvSpPr>
        <dsp:cNvPr id="0" name=""/>
        <dsp:cNvSpPr/>
      </dsp:nvSpPr>
      <dsp:spPr>
        <a:xfrm>
          <a:off x="3115041" y="1556123"/>
          <a:ext cx="685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515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39726" y="1598260"/>
        <a:ext cx="35787" cy="7164"/>
      </dsp:txXfrm>
    </dsp:sp>
    <dsp:sp modelId="{2D72BEDE-5A48-40C0-9B19-8F4D96A63D3C}">
      <dsp:nvSpPr>
        <dsp:cNvPr id="0" name=""/>
        <dsp:cNvSpPr/>
      </dsp:nvSpPr>
      <dsp:spPr>
        <a:xfrm>
          <a:off x="4850" y="668246"/>
          <a:ext cx="3111990" cy="18671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90" tIns="160065" rIns="152490" bIns="160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Clone the repository: git clone https://github.com/vtkach23/Inventory_Management_System</a:t>
          </a:r>
        </a:p>
      </dsp:txBody>
      <dsp:txXfrm>
        <a:off x="4850" y="668246"/>
        <a:ext cx="3111990" cy="1867194"/>
      </dsp:txXfrm>
    </dsp:sp>
    <dsp:sp modelId="{D7DD0BFC-5D07-4963-BC4C-78ABDF428507}">
      <dsp:nvSpPr>
        <dsp:cNvPr id="0" name=""/>
        <dsp:cNvSpPr/>
      </dsp:nvSpPr>
      <dsp:spPr>
        <a:xfrm>
          <a:off x="1560846" y="2533640"/>
          <a:ext cx="3827747" cy="685157"/>
        </a:xfrm>
        <a:custGeom>
          <a:avLst/>
          <a:gdLst/>
          <a:ahLst/>
          <a:cxnLst/>
          <a:rect l="0" t="0" r="0" b="0"/>
          <a:pathLst>
            <a:path>
              <a:moveTo>
                <a:pt x="3827747" y="0"/>
              </a:moveTo>
              <a:lnTo>
                <a:pt x="3827747" y="359678"/>
              </a:lnTo>
              <a:lnTo>
                <a:pt x="0" y="359678"/>
              </a:lnTo>
              <a:lnTo>
                <a:pt x="0" y="685157"/>
              </a:lnTo>
            </a:path>
          </a:pathLst>
        </a:custGeom>
        <a:noFill/>
        <a:ln w="635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7367" y="2872636"/>
        <a:ext cx="194704" cy="7164"/>
      </dsp:txXfrm>
    </dsp:sp>
    <dsp:sp modelId="{E6899601-F602-4921-B9A4-83D9190F22B2}">
      <dsp:nvSpPr>
        <dsp:cNvPr id="0" name=""/>
        <dsp:cNvSpPr/>
      </dsp:nvSpPr>
      <dsp:spPr>
        <a:xfrm>
          <a:off x="3832598" y="668246"/>
          <a:ext cx="3111990" cy="1867194"/>
        </a:xfrm>
        <a:prstGeom prst="rect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90" tIns="160065" rIns="152490" bIns="160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Open the solution file (.sln) in Visual Studio.</a:t>
          </a:r>
        </a:p>
      </dsp:txBody>
      <dsp:txXfrm>
        <a:off x="3832598" y="668246"/>
        <a:ext cx="3111990" cy="1867194"/>
      </dsp:txXfrm>
    </dsp:sp>
    <dsp:sp modelId="{DB781D97-EBF2-405F-8E96-4D0A41044E92}">
      <dsp:nvSpPr>
        <dsp:cNvPr id="0" name=""/>
        <dsp:cNvSpPr/>
      </dsp:nvSpPr>
      <dsp:spPr>
        <a:xfrm>
          <a:off x="3115041" y="4139074"/>
          <a:ext cx="685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5157" y="45720"/>
              </a:lnTo>
            </a:path>
          </a:pathLst>
        </a:custGeom>
        <a:noFill/>
        <a:ln w="635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39726" y="4181212"/>
        <a:ext cx="35787" cy="7164"/>
      </dsp:txXfrm>
    </dsp:sp>
    <dsp:sp modelId="{2CEF8BDC-579E-4381-8324-FE3A053C2290}">
      <dsp:nvSpPr>
        <dsp:cNvPr id="0" name=""/>
        <dsp:cNvSpPr/>
      </dsp:nvSpPr>
      <dsp:spPr>
        <a:xfrm>
          <a:off x="4850" y="3251197"/>
          <a:ext cx="3111990" cy="1867194"/>
        </a:xfrm>
        <a:prstGeom prst="rect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90" tIns="160065" rIns="152490" bIns="160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Build the project (install dependencies).</a:t>
          </a:r>
        </a:p>
      </dsp:txBody>
      <dsp:txXfrm>
        <a:off x="4850" y="3251197"/>
        <a:ext cx="3111990" cy="1867194"/>
      </dsp:txXfrm>
    </dsp:sp>
    <dsp:sp modelId="{E63C50C1-8F20-4BCC-9DA6-D2211414E8C0}">
      <dsp:nvSpPr>
        <dsp:cNvPr id="0" name=""/>
        <dsp:cNvSpPr/>
      </dsp:nvSpPr>
      <dsp:spPr>
        <a:xfrm>
          <a:off x="3832598" y="3251197"/>
          <a:ext cx="3111990" cy="1867194"/>
        </a:xfrm>
        <a:prstGeom prst="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90" tIns="160065" rIns="152490" bIns="160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Run the application.</a:t>
          </a:r>
        </a:p>
      </dsp:txBody>
      <dsp:txXfrm>
        <a:off x="3832598" y="3251197"/>
        <a:ext cx="3111990" cy="1867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5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6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2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76E68-0EE1-7749-7DE9-D05845C3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0420" y="1387927"/>
            <a:ext cx="3212502" cy="19427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Inventory Management System</a:t>
            </a:r>
          </a:p>
        </p:txBody>
      </p:sp>
      <p:pic>
        <p:nvPicPr>
          <p:cNvPr id="16" name="Picture 15" descr="Boxes On Rack In Warehouse">
            <a:extLst>
              <a:ext uri="{FF2B5EF4-FFF2-40B4-BE49-F238E27FC236}">
                <a16:creationId xmlns:a16="http://schemas.microsoft.com/office/drawing/2014/main" id="{7A3EBF03-2CCD-DF70-8469-5FC21519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10" r="7716" b="-1"/>
          <a:stretch/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F1DD677-F588-416D-8196-FC64307FF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420" y="3412998"/>
            <a:ext cx="3212502" cy="276736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dirty="0"/>
              <a:t>Author: Victor Tkach</a:t>
            </a:r>
          </a:p>
          <a:p>
            <a:pPr indent="-228600" algn="l"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dirty="0"/>
              <a:t>Semester: Spring 2025</a:t>
            </a:r>
          </a:p>
          <a:p>
            <a:pPr indent="-228600" algn="l"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dirty="0"/>
              <a:t>Class: 10209</a:t>
            </a:r>
          </a:p>
          <a:p>
            <a:pPr indent="-228600" algn="l"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dirty="0"/>
              <a:t>Email: vtkach@students.solano.edu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2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485C6-0674-E4AE-7FD1-B74556F2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Description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0AF0E-398F-F2E9-9768-D398C2C10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858594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79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11E27-C680-6F35-BD3C-28A2011D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/>
              <a:t>Features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81D9C-91A5-A37F-A6C5-9A3E2CA49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104412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7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60F56-121E-D3E5-809F-31CB75D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Technology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72DF85-C35B-8BA0-EE86-CCCC101FF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288936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11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08D9-5CB0-6F9B-4D80-FFF7C1B7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Installation Instructions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A90AE5-CEEA-685E-3113-7623B0B42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5147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44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0A20D-525E-9E99-3900-21ED7309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dirty="0"/>
              <a:t>Usage Instructions</a:t>
            </a:r>
          </a:p>
        </p:txBody>
      </p:sp>
      <p:pic>
        <p:nvPicPr>
          <p:cNvPr id="5" name="Picture 4" descr="A finger pointing on a tablet with green neon lights">
            <a:extLst>
              <a:ext uri="{FF2B5EF4-FFF2-40B4-BE49-F238E27FC236}">
                <a16:creationId xmlns:a16="http://schemas.microsoft.com/office/drawing/2014/main" id="{EA49FF26-C478-A08B-39E3-2AEC5EBB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13" r="30653" b="-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BD06-6859-20BF-B652-E3A5C034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Use the 'Add' button to insert new products.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Use the 'Remove' button to delete a product.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Use the 'Update' button to modify quantity.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Use the 'Export' button to save data to CSV.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72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B1588-17DD-BB31-DB08-1C9E853E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pic>
        <p:nvPicPr>
          <p:cNvPr id="5" name="Picture 4" descr="Different colored organizers">
            <a:extLst>
              <a:ext uri="{FF2B5EF4-FFF2-40B4-BE49-F238E27FC236}">
                <a16:creationId xmlns:a16="http://schemas.microsoft.com/office/drawing/2014/main" id="{A861DA01-6C6F-1061-2CC8-AF8BECD36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41" r="21835" b="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04D2-BE88-CC34-8A1C-1FC5C165B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700"/>
              <a:t>The README.md file on GitHub serves as the complete documentation.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700"/>
              <a:t>It includes: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 sz="1700"/>
              <a:t>Project Overview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 sz="1700"/>
              <a:t>Features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 sz="1700"/>
              <a:t>Installation Instructions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 sz="1700"/>
              <a:t>Usage Guide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 sz="1700"/>
              <a:t>Screenshots (Testing Examples)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 sz="1700"/>
              <a:t>Conclusion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 sz="1700"/>
              <a:t>Future Improvements.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95172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80AC0-353D-1134-20E9-79C4E22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dirty="0"/>
              <a:t>GitHub Repository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DD89F42-FF24-5644-EFCD-43C517D4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66" b="-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7648815-85E0-39DF-9674-66497230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/>
              <a:t>Repository Link: https://github.com/vtkach23/Inventory_Management_System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/>
              <a:t>Repository Contents: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Source Code (C# files)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SQLite Database (inventory.db)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PowerPoint Presentation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README.md (Instructions)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Images (Screenshots for README)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4432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EF876-7A07-8A94-3E51-C3E4C12F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2" name="Picture 11" descr="Person watching empty phone">
            <a:extLst>
              <a:ext uri="{FF2B5EF4-FFF2-40B4-BE49-F238E27FC236}">
                <a16:creationId xmlns:a16="http://schemas.microsoft.com/office/drawing/2014/main" id="{F3C47F7E-0F19-2C61-17FD-A5EE7A7E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63" r="3403" b="-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75B0-E7FF-972B-061E-2789D7C2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 fontScale="92500" lnSpcReduction="10000"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/>
              <a:t>My </a:t>
            </a:r>
            <a:r>
              <a:rPr lang="en-US" sz="1800" dirty="0"/>
              <a:t>Inventory Management System is an efficient solution for businesses to track and manage products.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We successfully integrated a real-time product lookup using </a:t>
            </a:r>
            <a:r>
              <a:rPr lang="en-US" sz="1800" dirty="0" err="1"/>
              <a:t>OpenFoodFacts</a:t>
            </a:r>
            <a:r>
              <a:rPr lang="en-US" sz="1800" dirty="0"/>
              <a:t> API and provided a user-friendly interface.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Challenges included JSON parsing and API integration, which were resolved.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Future improvements include user authentication, enhanced UI design, and more API integrations.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281338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345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VanillaVTI</vt:lpstr>
      <vt:lpstr>Inventory Management System</vt:lpstr>
      <vt:lpstr>Project Description</vt:lpstr>
      <vt:lpstr>Features</vt:lpstr>
      <vt:lpstr>Technology Stack</vt:lpstr>
      <vt:lpstr>Installation Instructions</vt:lpstr>
      <vt:lpstr>Usage Instructions</vt:lpstr>
      <vt:lpstr>Documentation</vt:lpstr>
      <vt:lpstr>GitHub Repository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Tkach</dc:creator>
  <cp:lastModifiedBy>Victor Tkach</cp:lastModifiedBy>
  <cp:revision>1</cp:revision>
  <dcterms:created xsi:type="dcterms:W3CDTF">2025-05-08T06:01:08Z</dcterms:created>
  <dcterms:modified xsi:type="dcterms:W3CDTF">2025-05-08T06:55:24Z</dcterms:modified>
</cp:coreProperties>
</file>