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9" r:id="rId9"/>
    <p:sldId id="262" r:id="rId10"/>
    <p:sldId id="263" r:id="rId11"/>
    <p:sldId id="270" r:id="rId12"/>
    <p:sldId id="264" r:id="rId13"/>
    <p:sldId id="272" r:id="rId14"/>
    <p:sldId id="273" r:id="rId15"/>
    <p:sldId id="274" r:id="rId16"/>
    <p:sldId id="275" r:id="rId17"/>
    <p:sldId id="276" r:id="rId18"/>
    <p:sldId id="265" r:id="rId19"/>
    <p:sldId id="266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5EAF"/>
    <a:srgbClr val="0564BB"/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9.png"/><Relationship Id="rId7" Type="http://schemas.openxmlformats.org/officeDocument/2006/relationships/image" Target="../media/image7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4.svg"/><Relationship Id="rId4" Type="http://schemas.openxmlformats.org/officeDocument/2006/relationships/image" Target="../media/image30.svg"/><Relationship Id="rId9" Type="http://schemas.openxmlformats.org/officeDocument/2006/relationships/image" Target="../media/image33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29.png"/><Relationship Id="rId7" Type="http://schemas.openxmlformats.org/officeDocument/2006/relationships/image" Target="../media/image43.png"/><Relationship Id="rId12" Type="http://schemas.openxmlformats.org/officeDocument/2006/relationships/image" Target="../media/image32.sv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2.svg"/><Relationship Id="rId11" Type="http://schemas.openxmlformats.org/officeDocument/2006/relationships/image" Target="../media/image31.png"/><Relationship Id="rId5" Type="http://schemas.openxmlformats.org/officeDocument/2006/relationships/image" Target="../media/image41.png"/><Relationship Id="rId10" Type="http://schemas.openxmlformats.org/officeDocument/2006/relationships/image" Target="../media/image34.svg"/><Relationship Id="rId4" Type="http://schemas.openxmlformats.org/officeDocument/2006/relationships/image" Target="../media/image30.svg"/><Relationship Id="rId9" Type="http://schemas.openxmlformats.org/officeDocument/2006/relationships/image" Target="../media/image33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8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11.png"/><Relationship Id="rId7" Type="http://schemas.openxmlformats.org/officeDocument/2006/relationships/image" Target="../media/image57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19.png"/><Relationship Id="rId6" Type="http://schemas.openxmlformats.org/officeDocument/2006/relationships/image" Target="../media/image10.svg"/><Relationship Id="rId11" Type="http://schemas.openxmlformats.org/officeDocument/2006/relationships/image" Target="../media/image22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5.png"/><Relationship Id="rId7" Type="http://schemas.openxmlformats.org/officeDocument/2006/relationships/image" Target="../media/image20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6.png"/><Relationship Id="rId10" Type="http://schemas.openxmlformats.org/officeDocument/2006/relationships/image" Target="../media/image34.svg"/><Relationship Id="rId4" Type="http://schemas.openxmlformats.org/officeDocument/2006/relationships/image" Target="../media/image30.svg"/><Relationship Id="rId9" Type="http://schemas.openxmlformats.org/officeDocument/2006/relationships/image" Target="../media/image13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5.png"/><Relationship Id="rId7" Type="http://schemas.openxmlformats.org/officeDocument/2006/relationships/image" Target="../media/image47.png"/><Relationship Id="rId12" Type="http://schemas.openxmlformats.org/officeDocument/2006/relationships/image" Target="../media/image32.svg"/><Relationship Id="rId2" Type="http://schemas.openxmlformats.org/officeDocument/2006/relationships/image" Target="../media/image40.svg"/><Relationship Id="rId1" Type="http://schemas.openxmlformats.org/officeDocument/2006/relationships/image" Target="../media/image45.png"/><Relationship Id="rId6" Type="http://schemas.openxmlformats.org/officeDocument/2006/relationships/image" Target="../media/image42.svg"/><Relationship Id="rId11" Type="http://schemas.openxmlformats.org/officeDocument/2006/relationships/image" Target="../media/image36.png"/><Relationship Id="rId5" Type="http://schemas.openxmlformats.org/officeDocument/2006/relationships/image" Target="../media/image46.png"/><Relationship Id="rId10" Type="http://schemas.openxmlformats.org/officeDocument/2006/relationships/image" Target="../media/image34.svg"/><Relationship Id="rId4" Type="http://schemas.openxmlformats.org/officeDocument/2006/relationships/image" Target="../media/image30.svg"/><Relationship Id="rId9" Type="http://schemas.openxmlformats.org/officeDocument/2006/relationships/image" Target="../media/image13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21.png"/><Relationship Id="rId7" Type="http://schemas.openxmlformats.org/officeDocument/2006/relationships/image" Target="../media/image67.png"/><Relationship Id="rId2" Type="http://schemas.openxmlformats.org/officeDocument/2006/relationships/image" Target="../media/image61.svg"/><Relationship Id="rId1" Type="http://schemas.openxmlformats.org/officeDocument/2006/relationships/image" Target="../media/image65.png"/><Relationship Id="rId6" Type="http://schemas.openxmlformats.org/officeDocument/2006/relationships/image" Target="../media/image63.svg"/><Relationship Id="rId5" Type="http://schemas.openxmlformats.org/officeDocument/2006/relationships/image" Target="../media/image66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BF6AC4-A6D8-4285-9010-E07CE82D6C3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7ED5FA-1DC2-4A02-8D69-F1675A3A3627}">
      <dgm:prSet/>
      <dgm:spPr/>
      <dgm:t>
        <a:bodyPr/>
        <a:lstStyle/>
        <a:p>
          <a:r>
            <a:rPr lang="en-SG"/>
            <a:t>Objectives for this Internship</a:t>
          </a:r>
          <a:endParaRPr lang="en-US"/>
        </a:p>
      </dgm:t>
    </dgm:pt>
    <dgm:pt modelId="{EBE376AD-EF57-4E85-9B35-04C1F3F1CD8A}" type="parTrans" cxnId="{33D1E0A5-9AC3-4535-91CF-85E2036DD96E}">
      <dgm:prSet/>
      <dgm:spPr/>
      <dgm:t>
        <a:bodyPr/>
        <a:lstStyle/>
        <a:p>
          <a:endParaRPr lang="en-US"/>
        </a:p>
      </dgm:t>
    </dgm:pt>
    <dgm:pt modelId="{4ED7DF69-C900-4610-8665-546EE3CD0B78}" type="sibTrans" cxnId="{33D1E0A5-9AC3-4535-91CF-85E2036DD96E}">
      <dgm:prSet/>
      <dgm:spPr/>
      <dgm:t>
        <a:bodyPr/>
        <a:lstStyle/>
        <a:p>
          <a:endParaRPr lang="en-US"/>
        </a:p>
      </dgm:t>
    </dgm:pt>
    <dgm:pt modelId="{596410D3-D5B4-46F8-AF2E-FFAB70208E28}">
      <dgm:prSet/>
      <dgm:spPr/>
      <dgm:t>
        <a:bodyPr/>
        <a:lstStyle/>
        <a:p>
          <a:r>
            <a:rPr lang="en-SG"/>
            <a:t>What had been achieved?</a:t>
          </a:r>
          <a:endParaRPr lang="en-US"/>
        </a:p>
      </dgm:t>
    </dgm:pt>
    <dgm:pt modelId="{122B9D0A-0728-4830-9B20-A3656664B831}" type="parTrans" cxnId="{24129659-F9FA-4A1B-A0D8-85017A12F805}">
      <dgm:prSet/>
      <dgm:spPr/>
      <dgm:t>
        <a:bodyPr/>
        <a:lstStyle/>
        <a:p>
          <a:endParaRPr lang="en-US"/>
        </a:p>
      </dgm:t>
    </dgm:pt>
    <dgm:pt modelId="{0EC6D8C0-1854-4E35-86D0-D974D41F965E}" type="sibTrans" cxnId="{24129659-F9FA-4A1B-A0D8-85017A12F805}">
      <dgm:prSet/>
      <dgm:spPr/>
      <dgm:t>
        <a:bodyPr/>
        <a:lstStyle/>
        <a:p>
          <a:endParaRPr lang="en-US"/>
        </a:p>
      </dgm:t>
    </dgm:pt>
    <dgm:pt modelId="{A0CFED12-E3AF-47BF-9E49-F8D635D1D012}">
      <dgm:prSet/>
      <dgm:spPr/>
      <dgm:t>
        <a:bodyPr/>
        <a:lstStyle/>
        <a:p>
          <a:r>
            <a:rPr lang="en-SG"/>
            <a:t>What is Visual Odometry?</a:t>
          </a:r>
          <a:endParaRPr lang="en-US"/>
        </a:p>
      </dgm:t>
    </dgm:pt>
    <dgm:pt modelId="{29295F5A-41AD-4536-A2DF-D1D20CECC105}" type="parTrans" cxnId="{17768B5C-CCCF-4B3B-8C14-0B164BC9DF0B}">
      <dgm:prSet/>
      <dgm:spPr/>
      <dgm:t>
        <a:bodyPr/>
        <a:lstStyle/>
        <a:p>
          <a:endParaRPr lang="en-US"/>
        </a:p>
      </dgm:t>
    </dgm:pt>
    <dgm:pt modelId="{D01629BF-4128-49C6-BC7E-D137007F9216}" type="sibTrans" cxnId="{17768B5C-CCCF-4B3B-8C14-0B164BC9DF0B}">
      <dgm:prSet/>
      <dgm:spPr/>
      <dgm:t>
        <a:bodyPr/>
        <a:lstStyle/>
        <a:p>
          <a:endParaRPr lang="en-US"/>
        </a:p>
      </dgm:t>
    </dgm:pt>
    <dgm:pt modelId="{AFDA1CBC-029A-4EB4-A189-5BD95F0B5955}">
      <dgm:prSet/>
      <dgm:spPr/>
      <dgm:t>
        <a:bodyPr/>
        <a:lstStyle/>
        <a:p>
          <a:r>
            <a:rPr lang="en-SG"/>
            <a:t>What is SLAM?</a:t>
          </a:r>
          <a:endParaRPr lang="en-US"/>
        </a:p>
      </dgm:t>
    </dgm:pt>
    <dgm:pt modelId="{947D42A1-196A-4378-9BF1-CABA4013621F}" type="parTrans" cxnId="{B2336E5F-C3CC-4BA3-8BF7-B9D0B84B2946}">
      <dgm:prSet/>
      <dgm:spPr/>
      <dgm:t>
        <a:bodyPr/>
        <a:lstStyle/>
        <a:p>
          <a:endParaRPr lang="en-US"/>
        </a:p>
      </dgm:t>
    </dgm:pt>
    <dgm:pt modelId="{B3825460-D2A8-4BDA-B554-D9E201E7F205}" type="sibTrans" cxnId="{B2336E5F-C3CC-4BA3-8BF7-B9D0B84B2946}">
      <dgm:prSet/>
      <dgm:spPr/>
      <dgm:t>
        <a:bodyPr/>
        <a:lstStyle/>
        <a:p>
          <a:endParaRPr lang="en-US"/>
        </a:p>
      </dgm:t>
    </dgm:pt>
    <dgm:pt modelId="{BB50206A-A61B-4906-9CFE-6B9AC0078858}">
      <dgm:prSet/>
      <dgm:spPr/>
      <dgm:t>
        <a:bodyPr/>
        <a:lstStyle/>
        <a:p>
          <a:r>
            <a:rPr lang="en-SG"/>
            <a:t>Pros and Cons</a:t>
          </a:r>
          <a:endParaRPr lang="en-US"/>
        </a:p>
      </dgm:t>
    </dgm:pt>
    <dgm:pt modelId="{27B79ECE-5CB5-49FB-87FE-1D4AC8EAB868}" type="parTrans" cxnId="{3EB2D430-3067-4614-A0E6-77E6C62004A4}">
      <dgm:prSet/>
      <dgm:spPr/>
      <dgm:t>
        <a:bodyPr/>
        <a:lstStyle/>
        <a:p>
          <a:endParaRPr lang="en-US"/>
        </a:p>
      </dgm:t>
    </dgm:pt>
    <dgm:pt modelId="{A7961736-D5CE-4C0C-8511-CA83EBD68D77}" type="sibTrans" cxnId="{3EB2D430-3067-4614-A0E6-77E6C62004A4}">
      <dgm:prSet/>
      <dgm:spPr/>
      <dgm:t>
        <a:bodyPr/>
        <a:lstStyle/>
        <a:p>
          <a:endParaRPr lang="en-US"/>
        </a:p>
      </dgm:t>
    </dgm:pt>
    <dgm:pt modelId="{F8FC869E-A0CC-46F7-994C-71996BC00C48}">
      <dgm:prSet/>
      <dgm:spPr/>
      <dgm:t>
        <a:bodyPr/>
        <a:lstStyle/>
        <a:p>
          <a:r>
            <a:rPr lang="en-SG"/>
            <a:t>VIO: S-MSCKF</a:t>
          </a:r>
          <a:endParaRPr lang="en-US"/>
        </a:p>
      </dgm:t>
    </dgm:pt>
    <dgm:pt modelId="{2EF0EA3E-3989-4D0A-BACD-63BA15D4710D}" type="parTrans" cxnId="{7E8BC4EF-32DB-4604-9901-8E2200229FBE}">
      <dgm:prSet/>
      <dgm:spPr/>
      <dgm:t>
        <a:bodyPr/>
        <a:lstStyle/>
        <a:p>
          <a:endParaRPr lang="en-US"/>
        </a:p>
      </dgm:t>
    </dgm:pt>
    <dgm:pt modelId="{B19C94DE-9525-4B0C-8ED4-6911D4090884}" type="sibTrans" cxnId="{7E8BC4EF-32DB-4604-9901-8E2200229FBE}">
      <dgm:prSet/>
      <dgm:spPr/>
      <dgm:t>
        <a:bodyPr/>
        <a:lstStyle/>
        <a:p>
          <a:endParaRPr lang="en-US"/>
        </a:p>
      </dgm:t>
    </dgm:pt>
    <dgm:pt modelId="{A801DFC3-FF20-4D2A-838B-2D8D1BAFB846}">
      <dgm:prSet/>
      <dgm:spPr/>
      <dgm:t>
        <a:bodyPr/>
        <a:lstStyle/>
        <a:p>
          <a:r>
            <a:rPr lang="en-SG"/>
            <a:t>SLAM: ORB_SLAM2</a:t>
          </a:r>
          <a:endParaRPr lang="en-US"/>
        </a:p>
      </dgm:t>
    </dgm:pt>
    <dgm:pt modelId="{414CA4DD-6DB7-4F4B-94BA-CA9C731A4F62}" type="parTrans" cxnId="{24CA5906-5C53-4BB0-8597-0722E9B2D427}">
      <dgm:prSet/>
      <dgm:spPr/>
      <dgm:t>
        <a:bodyPr/>
        <a:lstStyle/>
        <a:p>
          <a:endParaRPr lang="en-US"/>
        </a:p>
      </dgm:t>
    </dgm:pt>
    <dgm:pt modelId="{35456CE8-D330-4D9E-A0F9-A5A283472AC7}" type="sibTrans" cxnId="{24CA5906-5C53-4BB0-8597-0722E9B2D427}">
      <dgm:prSet/>
      <dgm:spPr/>
      <dgm:t>
        <a:bodyPr/>
        <a:lstStyle/>
        <a:p>
          <a:endParaRPr lang="en-US"/>
        </a:p>
      </dgm:t>
    </dgm:pt>
    <dgm:pt modelId="{21D9DD7B-8A73-4F8B-89A0-36D1DD7283E4}">
      <dgm:prSet/>
      <dgm:spPr/>
      <dgm:t>
        <a:bodyPr/>
        <a:lstStyle/>
        <a:p>
          <a:r>
            <a:rPr lang="en-SG" dirty="0"/>
            <a:t>Improved Implementation Design</a:t>
          </a:r>
          <a:endParaRPr lang="en-US" dirty="0"/>
        </a:p>
      </dgm:t>
    </dgm:pt>
    <dgm:pt modelId="{03F63A6B-5AD7-48B5-984C-9B8821FFE1B2}" type="parTrans" cxnId="{852A44A9-6343-4F3B-8AB5-E74BDEFCC5C9}">
      <dgm:prSet/>
      <dgm:spPr/>
      <dgm:t>
        <a:bodyPr/>
        <a:lstStyle/>
        <a:p>
          <a:endParaRPr lang="en-US"/>
        </a:p>
      </dgm:t>
    </dgm:pt>
    <dgm:pt modelId="{A2FC29C9-38DF-4C21-A530-D210820507D7}" type="sibTrans" cxnId="{852A44A9-6343-4F3B-8AB5-E74BDEFCC5C9}">
      <dgm:prSet/>
      <dgm:spPr/>
      <dgm:t>
        <a:bodyPr/>
        <a:lstStyle/>
        <a:p>
          <a:endParaRPr lang="en-US"/>
        </a:p>
      </dgm:t>
    </dgm:pt>
    <dgm:pt modelId="{7EEC3FA7-5FD5-4965-92F7-8D9B5290C9E8}">
      <dgm:prSet/>
      <dgm:spPr/>
      <dgm:t>
        <a:bodyPr/>
        <a:lstStyle/>
        <a:p>
          <a:r>
            <a:rPr lang="en-SG"/>
            <a:t>Future Works</a:t>
          </a:r>
          <a:endParaRPr lang="en-US"/>
        </a:p>
      </dgm:t>
    </dgm:pt>
    <dgm:pt modelId="{6029CC0E-4411-4103-9DAA-53466E189B06}" type="parTrans" cxnId="{5DD28576-BAE3-453F-800B-26D06FD201D8}">
      <dgm:prSet/>
      <dgm:spPr/>
      <dgm:t>
        <a:bodyPr/>
        <a:lstStyle/>
        <a:p>
          <a:endParaRPr lang="en-US"/>
        </a:p>
      </dgm:t>
    </dgm:pt>
    <dgm:pt modelId="{2D9D004A-7B1B-49AF-AEFA-D9C1FCB15AEC}" type="sibTrans" cxnId="{5DD28576-BAE3-453F-800B-26D06FD201D8}">
      <dgm:prSet/>
      <dgm:spPr/>
      <dgm:t>
        <a:bodyPr/>
        <a:lstStyle/>
        <a:p>
          <a:endParaRPr lang="en-US"/>
        </a:p>
      </dgm:t>
    </dgm:pt>
    <dgm:pt modelId="{85B7048D-D55B-4E53-AF2B-13AB19A111C7}">
      <dgm:prSet/>
      <dgm:spPr/>
      <dgm:t>
        <a:bodyPr/>
        <a:lstStyle/>
        <a:p>
          <a:r>
            <a:rPr lang="en-SG"/>
            <a:t>What have I learnt from this Internship?</a:t>
          </a:r>
          <a:endParaRPr lang="en-US"/>
        </a:p>
      </dgm:t>
    </dgm:pt>
    <dgm:pt modelId="{E0651BA2-A5AF-4DA4-BC2A-2A3BE118526B}" type="parTrans" cxnId="{94B65295-AEFB-4609-8A2F-8ACB537EF192}">
      <dgm:prSet/>
      <dgm:spPr/>
      <dgm:t>
        <a:bodyPr/>
        <a:lstStyle/>
        <a:p>
          <a:endParaRPr lang="en-US"/>
        </a:p>
      </dgm:t>
    </dgm:pt>
    <dgm:pt modelId="{CEE0381D-A13D-4F82-91C9-8F204554FECF}" type="sibTrans" cxnId="{94B65295-AEFB-4609-8A2F-8ACB537EF192}">
      <dgm:prSet/>
      <dgm:spPr/>
      <dgm:t>
        <a:bodyPr/>
        <a:lstStyle/>
        <a:p>
          <a:endParaRPr lang="en-US"/>
        </a:p>
      </dgm:t>
    </dgm:pt>
    <dgm:pt modelId="{EB95AE1E-8AC6-4F7B-91A9-7FD82149DE23}" type="pres">
      <dgm:prSet presAssocID="{02BF6AC4-A6D8-4285-9010-E07CE82D6C38}" presName="vert0" presStyleCnt="0">
        <dgm:presLayoutVars>
          <dgm:dir/>
          <dgm:animOne val="branch"/>
          <dgm:animLvl val="lvl"/>
        </dgm:presLayoutVars>
      </dgm:prSet>
      <dgm:spPr/>
    </dgm:pt>
    <dgm:pt modelId="{9EF93639-4A8D-42F3-A542-FC01F4EC482A}" type="pres">
      <dgm:prSet presAssocID="{457ED5FA-1DC2-4A02-8D69-F1675A3A3627}" presName="thickLine" presStyleLbl="alignNode1" presStyleIdx="0" presStyleCnt="10"/>
      <dgm:spPr/>
    </dgm:pt>
    <dgm:pt modelId="{31720912-E259-47E2-B02D-9B885D47CAA4}" type="pres">
      <dgm:prSet presAssocID="{457ED5FA-1DC2-4A02-8D69-F1675A3A3627}" presName="horz1" presStyleCnt="0"/>
      <dgm:spPr/>
    </dgm:pt>
    <dgm:pt modelId="{CD1ABD89-BE06-44C9-8272-F2B10F38EFC6}" type="pres">
      <dgm:prSet presAssocID="{457ED5FA-1DC2-4A02-8D69-F1675A3A3627}" presName="tx1" presStyleLbl="revTx" presStyleIdx="0" presStyleCnt="10"/>
      <dgm:spPr/>
    </dgm:pt>
    <dgm:pt modelId="{8E058717-85B3-43D8-8D08-837ECA71EDF2}" type="pres">
      <dgm:prSet presAssocID="{457ED5FA-1DC2-4A02-8D69-F1675A3A3627}" presName="vert1" presStyleCnt="0"/>
      <dgm:spPr/>
    </dgm:pt>
    <dgm:pt modelId="{1B6E4160-219D-4B85-8318-177C3641C457}" type="pres">
      <dgm:prSet presAssocID="{596410D3-D5B4-46F8-AF2E-FFAB70208E28}" presName="thickLine" presStyleLbl="alignNode1" presStyleIdx="1" presStyleCnt="10"/>
      <dgm:spPr/>
    </dgm:pt>
    <dgm:pt modelId="{2A4B6015-3E1F-4073-A793-051437E91F70}" type="pres">
      <dgm:prSet presAssocID="{596410D3-D5B4-46F8-AF2E-FFAB70208E28}" presName="horz1" presStyleCnt="0"/>
      <dgm:spPr/>
    </dgm:pt>
    <dgm:pt modelId="{F5584F86-FEF6-4B05-A584-DDE231DA5808}" type="pres">
      <dgm:prSet presAssocID="{596410D3-D5B4-46F8-AF2E-FFAB70208E28}" presName="tx1" presStyleLbl="revTx" presStyleIdx="1" presStyleCnt="10"/>
      <dgm:spPr/>
    </dgm:pt>
    <dgm:pt modelId="{6EBFDD7B-F078-44BB-9A4E-D206B4EBFF54}" type="pres">
      <dgm:prSet presAssocID="{596410D3-D5B4-46F8-AF2E-FFAB70208E28}" presName="vert1" presStyleCnt="0"/>
      <dgm:spPr/>
    </dgm:pt>
    <dgm:pt modelId="{B21C30C7-DD2C-456B-AE20-BC446368E33B}" type="pres">
      <dgm:prSet presAssocID="{A0CFED12-E3AF-47BF-9E49-F8D635D1D012}" presName="thickLine" presStyleLbl="alignNode1" presStyleIdx="2" presStyleCnt="10"/>
      <dgm:spPr/>
    </dgm:pt>
    <dgm:pt modelId="{49D4C910-314B-4942-9CD5-2D1DB8A8754E}" type="pres">
      <dgm:prSet presAssocID="{A0CFED12-E3AF-47BF-9E49-F8D635D1D012}" presName="horz1" presStyleCnt="0"/>
      <dgm:spPr/>
    </dgm:pt>
    <dgm:pt modelId="{54598924-4B0A-4644-AC93-63513C385471}" type="pres">
      <dgm:prSet presAssocID="{A0CFED12-E3AF-47BF-9E49-F8D635D1D012}" presName="tx1" presStyleLbl="revTx" presStyleIdx="2" presStyleCnt="10"/>
      <dgm:spPr/>
    </dgm:pt>
    <dgm:pt modelId="{883ABEF9-6D49-4763-869F-19A33DD05DE7}" type="pres">
      <dgm:prSet presAssocID="{A0CFED12-E3AF-47BF-9E49-F8D635D1D012}" presName="vert1" presStyleCnt="0"/>
      <dgm:spPr/>
    </dgm:pt>
    <dgm:pt modelId="{9B4749D5-BE14-47C0-93EF-4109758AF073}" type="pres">
      <dgm:prSet presAssocID="{AFDA1CBC-029A-4EB4-A189-5BD95F0B5955}" presName="thickLine" presStyleLbl="alignNode1" presStyleIdx="3" presStyleCnt="10"/>
      <dgm:spPr/>
    </dgm:pt>
    <dgm:pt modelId="{8B09921E-247C-442E-BCF0-F6297137FCE9}" type="pres">
      <dgm:prSet presAssocID="{AFDA1CBC-029A-4EB4-A189-5BD95F0B5955}" presName="horz1" presStyleCnt="0"/>
      <dgm:spPr/>
    </dgm:pt>
    <dgm:pt modelId="{41C158E1-9EC2-49F4-A1F7-62FE1C129F5C}" type="pres">
      <dgm:prSet presAssocID="{AFDA1CBC-029A-4EB4-A189-5BD95F0B5955}" presName="tx1" presStyleLbl="revTx" presStyleIdx="3" presStyleCnt="10"/>
      <dgm:spPr/>
    </dgm:pt>
    <dgm:pt modelId="{A17394DE-A940-4C54-8422-658FB6C0C460}" type="pres">
      <dgm:prSet presAssocID="{AFDA1CBC-029A-4EB4-A189-5BD95F0B5955}" presName="vert1" presStyleCnt="0"/>
      <dgm:spPr/>
    </dgm:pt>
    <dgm:pt modelId="{5AFA2D3A-82C0-4E48-9F99-0B739A2569A6}" type="pres">
      <dgm:prSet presAssocID="{BB50206A-A61B-4906-9CFE-6B9AC0078858}" presName="thickLine" presStyleLbl="alignNode1" presStyleIdx="4" presStyleCnt="10"/>
      <dgm:spPr/>
    </dgm:pt>
    <dgm:pt modelId="{C6E00B85-F3F8-4D92-8D9B-93E6935D7E0C}" type="pres">
      <dgm:prSet presAssocID="{BB50206A-A61B-4906-9CFE-6B9AC0078858}" presName="horz1" presStyleCnt="0"/>
      <dgm:spPr/>
    </dgm:pt>
    <dgm:pt modelId="{FB9F70E4-41C6-43AA-9A7C-93C07612F411}" type="pres">
      <dgm:prSet presAssocID="{BB50206A-A61B-4906-9CFE-6B9AC0078858}" presName="tx1" presStyleLbl="revTx" presStyleIdx="4" presStyleCnt="10"/>
      <dgm:spPr/>
    </dgm:pt>
    <dgm:pt modelId="{7BB25994-5673-47A1-84E6-A8037989A083}" type="pres">
      <dgm:prSet presAssocID="{BB50206A-A61B-4906-9CFE-6B9AC0078858}" presName="vert1" presStyleCnt="0"/>
      <dgm:spPr/>
    </dgm:pt>
    <dgm:pt modelId="{13D7B760-20D3-41FD-AD86-12EE15CFAB94}" type="pres">
      <dgm:prSet presAssocID="{F8FC869E-A0CC-46F7-994C-71996BC00C48}" presName="thickLine" presStyleLbl="alignNode1" presStyleIdx="5" presStyleCnt="10"/>
      <dgm:spPr/>
    </dgm:pt>
    <dgm:pt modelId="{9C1C5254-3D48-4D7F-8AE1-B33A1EC87C73}" type="pres">
      <dgm:prSet presAssocID="{F8FC869E-A0CC-46F7-994C-71996BC00C48}" presName="horz1" presStyleCnt="0"/>
      <dgm:spPr/>
    </dgm:pt>
    <dgm:pt modelId="{5C163ABE-6559-4515-990E-79CD70548BA2}" type="pres">
      <dgm:prSet presAssocID="{F8FC869E-A0CC-46F7-994C-71996BC00C48}" presName="tx1" presStyleLbl="revTx" presStyleIdx="5" presStyleCnt="10"/>
      <dgm:spPr/>
    </dgm:pt>
    <dgm:pt modelId="{33739E0F-912B-4CC4-A23E-2A85C0E7B930}" type="pres">
      <dgm:prSet presAssocID="{F8FC869E-A0CC-46F7-994C-71996BC00C48}" presName="vert1" presStyleCnt="0"/>
      <dgm:spPr/>
    </dgm:pt>
    <dgm:pt modelId="{1BFA328A-7F34-491E-9E3E-675FEF677386}" type="pres">
      <dgm:prSet presAssocID="{A801DFC3-FF20-4D2A-838B-2D8D1BAFB846}" presName="thickLine" presStyleLbl="alignNode1" presStyleIdx="6" presStyleCnt="10"/>
      <dgm:spPr/>
    </dgm:pt>
    <dgm:pt modelId="{AE97C893-CB4B-4A42-8651-A2236BBC31C4}" type="pres">
      <dgm:prSet presAssocID="{A801DFC3-FF20-4D2A-838B-2D8D1BAFB846}" presName="horz1" presStyleCnt="0"/>
      <dgm:spPr/>
    </dgm:pt>
    <dgm:pt modelId="{409D9416-BF3D-49DF-9C36-0A0DF89EC02D}" type="pres">
      <dgm:prSet presAssocID="{A801DFC3-FF20-4D2A-838B-2D8D1BAFB846}" presName="tx1" presStyleLbl="revTx" presStyleIdx="6" presStyleCnt="10"/>
      <dgm:spPr/>
    </dgm:pt>
    <dgm:pt modelId="{F6EF6199-37E3-4FE2-BF94-80AAD4A282C1}" type="pres">
      <dgm:prSet presAssocID="{A801DFC3-FF20-4D2A-838B-2D8D1BAFB846}" presName="vert1" presStyleCnt="0"/>
      <dgm:spPr/>
    </dgm:pt>
    <dgm:pt modelId="{F5DBF602-F46D-4CFB-BE13-7FB23CA1E0BB}" type="pres">
      <dgm:prSet presAssocID="{21D9DD7B-8A73-4F8B-89A0-36D1DD7283E4}" presName="thickLine" presStyleLbl="alignNode1" presStyleIdx="7" presStyleCnt="10"/>
      <dgm:spPr/>
    </dgm:pt>
    <dgm:pt modelId="{5D99E130-0FEE-4CE2-B5D6-6087F7F51201}" type="pres">
      <dgm:prSet presAssocID="{21D9DD7B-8A73-4F8B-89A0-36D1DD7283E4}" presName="horz1" presStyleCnt="0"/>
      <dgm:spPr/>
    </dgm:pt>
    <dgm:pt modelId="{FEC3C325-FAF0-4A6F-AE48-4EC0B222D9D6}" type="pres">
      <dgm:prSet presAssocID="{21D9DD7B-8A73-4F8B-89A0-36D1DD7283E4}" presName="tx1" presStyleLbl="revTx" presStyleIdx="7" presStyleCnt="10"/>
      <dgm:spPr/>
    </dgm:pt>
    <dgm:pt modelId="{BC816E6E-1F2E-4299-BF56-1F5060E1A388}" type="pres">
      <dgm:prSet presAssocID="{21D9DD7B-8A73-4F8B-89A0-36D1DD7283E4}" presName="vert1" presStyleCnt="0"/>
      <dgm:spPr/>
    </dgm:pt>
    <dgm:pt modelId="{B2246F39-A5A9-4FD0-B564-15A655939150}" type="pres">
      <dgm:prSet presAssocID="{7EEC3FA7-5FD5-4965-92F7-8D9B5290C9E8}" presName="thickLine" presStyleLbl="alignNode1" presStyleIdx="8" presStyleCnt="10"/>
      <dgm:spPr/>
    </dgm:pt>
    <dgm:pt modelId="{1260D55F-7870-4CD1-96FA-D96BAA96A1E0}" type="pres">
      <dgm:prSet presAssocID="{7EEC3FA7-5FD5-4965-92F7-8D9B5290C9E8}" presName="horz1" presStyleCnt="0"/>
      <dgm:spPr/>
    </dgm:pt>
    <dgm:pt modelId="{B1B03990-1EA1-4379-B9C9-9B53CDCA7B75}" type="pres">
      <dgm:prSet presAssocID="{7EEC3FA7-5FD5-4965-92F7-8D9B5290C9E8}" presName="tx1" presStyleLbl="revTx" presStyleIdx="8" presStyleCnt="10"/>
      <dgm:spPr/>
    </dgm:pt>
    <dgm:pt modelId="{5552A4A3-EADC-42FA-87CF-BD715E058FAA}" type="pres">
      <dgm:prSet presAssocID="{7EEC3FA7-5FD5-4965-92F7-8D9B5290C9E8}" presName="vert1" presStyleCnt="0"/>
      <dgm:spPr/>
    </dgm:pt>
    <dgm:pt modelId="{D8034B20-5C6E-4590-84E3-9AF92E24FF7B}" type="pres">
      <dgm:prSet presAssocID="{85B7048D-D55B-4E53-AF2B-13AB19A111C7}" presName="thickLine" presStyleLbl="alignNode1" presStyleIdx="9" presStyleCnt="10"/>
      <dgm:spPr/>
    </dgm:pt>
    <dgm:pt modelId="{776B0CFC-3D95-483A-8F08-B0CB3DA8432A}" type="pres">
      <dgm:prSet presAssocID="{85B7048D-D55B-4E53-AF2B-13AB19A111C7}" presName="horz1" presStyleCnt="0"/>
      <dgm:spPr/>
    </dgm:pt>
    <dgm:pt modelId="{9A4049DA-8D9F-4619-B109-E9C23AC1CFD5}" type="pres">
      <dgm:prSet presAssocID="{85B7048D-D55B-4E53-AF2B-13AB19A111C7}" presName="tx1" presStyleLbl="revTx" presStyleIdx="9" presStyleCnt="10"/>
      <dgm:spPr/>
    </dgm:pt>
    <dgm:pt modelId="{669475FB-0E5C-4E1E-8D1C-3CE28F2287CD}" type="pres">
      <dgm:prSet presAssocID="{85B7048D-D55B-4E53-AF2B-13AB19A111C7}" presName="vert1" presStyleCnt="0"/>
      <dgm:spPr/>
    </dgm:pt>
  </dgm:ptLst>
  <dgm:cxnLst>
    <dgm:cxn modelId="{24CA5906-5C53-4BB0-8597-0722E9B2D427}" srcId="{02BF6AC4-A6D8-4285-9010-E07CE82D6C38}" destId="{A801DFC3-FF20-4D2A-838B-2D8D1BAFB846}" srcOrd="6" destOrd="0" parTransId="{414CA4DD-6DB7-4F4B-94BA-CA9C731A4F62}" sibTransId="{35456CE8-D330-4D9E-A0F9-A5A283472AC7}"/>
    <dgm:cxn modelId="{A8E1C925-32E5-4CAA-B647-CA38A4FF7997}" type="presOf" srcId="{A801DFC3-FF20-4D2A-838B-2D8D1BAFB846}" destId="{409D9416-BF3D-49DF-9C36-0A0DF89EC02D}" srcOrd="0" destOrd="0" presId="urn:microsoft.com/office/officeart/2008/layout/LinedList"/>
    <dgm:cxn modelId="{466DD22F-2CF4-4810-BB1D-2925A5C0B0DC}" type="presOf" srcId="{21D9DD7B-8A73-4F8B-89A0-36D1DD7283E4}" destId="{FEC3C325-FAF0-4A6F-AE48-4EC0B222D9D6}" srcOrd="0" destOrd="0" presId="urn:microsoft.com/office/officeart/2008/layout/LinedList"/>
    <dgm:cxn modelId="{3EB2D430-3067-4614-A0E6-77E6C62004A4}" srcId="{02BF6AC4-A6D8-4285-9010-E07CE82D6C38}" destId="{BB50206A-A61B-4906-9CFE-6B9AC0078858}" srcOrd="4" destOrd="0" parTransId="{27B79ECE-5CB5-49FB-87FE-1D4AC8EAB868}" sibTransId="{A7961736-D5CE-4C0C-8511-CA83EBD68D77}"/>
    <dgm:cxn modelId="{93B3013D-4AEB-4B2A-AC1E-FB35932A49B2}" type="presOf" srcId="{85B7048D-D55B-4E53-AF2B-13AB19A111C7}" destId="{9A4049DA-8D9F-4619-B109-E9C23AC1CFD5}" srcOrd="0" destOrd="0" presId="urn:microsoft.com/office/officeart/2008/layout/LinedList"/>
    <dgm:cxn modelId="{17768B5C-CCCF-4B3B-8C14-0B164BC9DF0B}" srcId="{02BF6AC4-A6D8-4285-9010-E07CE82D6C38}" destId="{A0CFED12-E3AF-47BF-9E49-F8D635D1D012}" srcOrd="2" destOrd="0" parTransId="{29295F5A-41AD-4536-A2DF-D1D20CECC105}" sibTransId="{D01629BF-4128-49C6-BC7E-D137007F9216}"/>
    <dgm:cxn modelId="{B2336E5F-C3CC-4BA3-8BF7-B9D0B84B2946}" srcId="{02BF6AC4-A6D8-4285-9010-E07CE82D6C38}" destId="{AFDA1CBC-029A-4EB4-A189-5BD95F0B5955}" srcOrd="3" destOrd="0" parTransId="{947D42A1-196A-4378-9BF1-CABA4013621F}" sibTransId="{B3825460-D2A8-4BDA-B554-D9E201E7F205}"/>
    <dgm:cxn modelId="{0EA2A344-2289-46AB-9AE4-E98AB967EAC3}" type="presOf" srcId="{BB50206A-A61B-4906-9CFE-6B9AC0078858}" destId="{FB9F70E4-41C6-43AA-9A7C-93C07612F411}" srcOrd="0" destOrd="0" presId="urn:microsoft.com/office/officeart/2008/layout/LinedList"/>
    <dgm:cxn modelId="{F6C94551-EDF0-4624-B33B-395CD9D787CE}" type="presOf" srcId="{AFDA1CBC-029A-4EB4-A189-5BD95F0B5955}" destId="{41C158E1-9EC2-49F4-A1F7-62FE1C129F5C}" srcOrd="0" destOrd="0" presId="urn:microsoft.com/office/officeart/2008/layout/LinedList"/>
    <dgm:cxn modelId="{5DD28576-BAE3-453F-800B-26D06FD201D8}" srcId="{02BF6AC4-A6D8-4285-9010-E07CE82D6C38}" destId="{7EEC3FA7-5FD5-4965-92F7-8D9B5290C9E8}" srcOrd="8" destOrd="0" parTransId="{6029CC0E-4411-4103-9DAA-53466E189B06}" sibTransId="{2D9D004A-7B1B-49AF-AEFA-D9C1FCB15AEC}"/>
    <dgm:cxn modelId="{24129659-F9FA-4A1B-A0D8-85017A12F805}" srcId="{02BF6AC4-A6D8-4285-9010-E07CE82D6C38}" destId="{596410D3-D5B4-46F8-AF2E-FFAB70208E28}" srcOrd="1" destOrd="0" parTransId="{122B9D0A-0728-4830-9B20-A3656664B831}" sibTransId="{0EC6D8C0-1854-4E35-86D0-D974D41F965E}"/>
    <dgm:cxn modelId="{94B65295-AEFB-4609-8A2F-8ACB537EF192}" srcId="{02BF6AC4-A6D8-4285-9010-E07CE82D6C38}" destId="{85B7048D-D55B-4E53-AF2B-13AB19A111C7}" srcOrd="9" destOrd="0" parTransId="{E0651BA2-A5AF-4DA4-BC2A-2A3BE118526B}" sibTransId="{CEE0381D-A13D-4F82-91C9-8F204554FECF}"/>
    <dgm:cxn modelId="{C0E3E6A1-D2E5-41C5-8AE3-74F2922D19B8}" type="presOf" srcId="{F8FC869E-A0CC-46F7-994C-71996BC00C48}" destId="{5C163ABE-6559-4515-990E-79CD70548BA2}" srcOrd="0" destOrd="0" presId="urn:microsoft.com/office/officeart/2008/layout/LinedList"/>
    <dgm:cxn modelId="{D3F91FA3-D57C-4D02-BF3C-A25AC7174BF1}" type="presOf" srcId="{457ED5FA-1DC2-4A02-8D69-F1675A3A3627}" destId="{CD1ABD89-BE06-44C9-8272-F2B10F38EFC6}" srcOrd="0" destOrd="0" presId="urn:microsoft.com/office/officeart/2008/layout/LinedList"/>
    <dgm:cxn modelId="{33D1E0A5-9AC3-4535-91CF-85E2036DD96E}" srcId="{02BF6AC4-A6D8-4285-9010-E07CE82D6C38}" destId="{457ED5FA-1DC2-4A02-8D69-F1675A3A3627}" srcOrd="0" destOrd="0" parTransId="{EBE376AD-EF57-4E85-9B35-04C1F3F1CD8A}" sibTransId="{4ED7DF69-C900-4610-8665-546EE3CD0B78}"/>
    <dgm:cxn modelId="{852A44A9-6343-4F3B-8AB5-E74BDEFCC5C9}" srcId="{02BF6AC4-A6D8-4285-9010-E07CE82D6C38}" destId="{21D9DD7B-8A73-4F8B-89A0-36D1DD7283E4}" srcOrd="7" destOrd="0" parTransId="{03F63A6B-5AD7-48B5-984C-9B8821FFE1B2}" sibTransId="{A2FC29C9-38DF-4C21-A530-D210820507D7}"/>
    <dgm:cxn modelId="{13A4D8AE-76C1-42B1-86B0-627513A06198}" type="presOf" srcId="{02BF6AC4-A6D8-4285-9010-E07CE82D6C38}" destId="{EB95AE1E-8AC6-4F7B-91A9-7FD82149DE23}" srcOrd="0" destOrd="0" presId="urn:microsoft.com/office/officeart/2008/layout/LinedList"/>
    <dgm:cxn modelId="{0D8AB0BC-5804-4CE2-AF70-673E9D5E9564}" type="presOf" srcId="{7EEC3FA7-5FD5-4965-92F7-8D9B5290C9E8}" destId="{B1B03990-1EA1-4379-B9C9-9B53CDCA7B75}" srcOrd="0" destOrd="0" presId="urn:microsoft.com/office/officeart/2008/layout/LinedList"/>
    <dgm:cxn modelId="{2FEE45E5-B89A-452C-9901-B3ECAA6BE8AC}" type="presOf" srcId="{A0CFED12-E3AF-47BF-9E49-F8D635D1D012}" destId="{54598924-4B0A-4644-AC93-63513C385471}" srcOrd="0" destOrd="0" presId="urn:microsoft.com/office/officeart/2008/layout/LinedList"/>
    <dgm:cxn modelId="{7E8BC4EF-32DB-4604-9901-8E2200229FBE}" srcId="{02BF6AC4-A6D8-4285-9010-E07CE82D6C38}" destId="{F8FC869E-A0CC-46F7-994C-71996BC00C48}" srcOrd="5" destOrd="0" parTransId="{2EF0EA3E-3989-4D0A-BACD-63BA15D4710D}" sibTransId="{B19C94DE-9525-4B0C-8ED4-6911D4090884}"/>
    <dgm:cxn modelId="{1B54F5F6-7216-4C97-8DDD-5A87F97BAF41}" type="presOf" srcId="{596410D3-D5B4-46F8-AF2E-FFAB70208E28}" destId="{F5584F86-FEF6-4B05-A584-DDE231DA5808}" srcOrd="0" destOrd="0" presId="urn:microsoft.com/office/officeart/2008/layout/LinedList"/>
    <dgm:cxn modelId="{6CDAB58F-4163-4B64-A5DE-D6D3EBC582D1}" type="presParOf" srcId="{EB95AE1E-8AC6-4F7B-91A9-7FD82149DE23}" destId="{9EF93639-4A8D-42F3-A542-FC01F4EC482A}" srcOrd="0" destOrd="0" presId="urn:microsoft.com/office/officeart/2008/layout/LinedList"/>
    <dgm:cxn modelId="{93F7F0A3-1F10-4653-99BC-0C798614B32C}" type="presParOf" srcId="{EB95AE1E-8AC6-4F7B-91A9-7FD82149DE23}" destId="{31720912-E259-47E2-B02D-9B885D47CAA4}" srcOrd="1" destOrd="0" presId="urn:microsoft.com/office/officeart/2008/layout/LinedList"/>
    <dgm:cxn modelId="{D60B2ACF-FA10-409E-BA17-DE6A084AABC9}" type="presParOf" srcId="{31720912-E259-47E2-B02D-9B885D47CAA4}" destId="{CD1ABD89-BE06-44C9-8272-F2B10F38EFC6}" srcOrd="0" destOrd="0" presId="urn:microsoft.com/office/officeart/2008/layout/LinedList"/>
    <dgm:cxn modelId="{0C8F4CB8-E08C-4410-B3CF-2CD1C40F3747}" type="presParOf" srcId="{31720912-E259-47E2-B02D-9B885D47CAA4}" destId="{8E058717-85B3-43D8-8D08-837ECA71EDF2}" srcOrd="1" destOrd="0" presId="urn:microsoft.com/office/officeart/2008/layout/LinedList"/>
    <dgm:cxn modelId="{77367AE9-5B25-4241-B0E5-7F3C49B2DA38}" type="presParOf" srcId="{EB95AE1E-8AC6-4F7B-91A9-7FD82149DE23}" destId="{1B6E4160-219D-4B85-8318-177C3641C457}" srcOrd="2" destOrd="0" presId="urn:microsoft.com/office/officeart/2008/layout/LinedList"/>
    <dgm:cxn modelId="{DFD8E93C-F405-4BFD-A019-FCF942207784}" type="presParOf" srcId="{EB95AE1E-8AC6-4F7B-91A9-7FD82149DE23}" destId="{2A4B6015-3E1F-4073-A793-051437E91F70}" srcOrd="3" destOrd="0" presId="urn:microsoft.com/office/officeart/2008/layout/LinedList"/>
    <dgm:cxn modelId="{A60F4693-1F87-4C2D-8D10-3B6710CE9F5F}" type="presParOf" srcId="{2A4B6015-3E1F-4073-A793-051437E91F70}" destId="{F5584F86-FEF6-4B05-A584-DDE231DA5808}" srcOrd="0" destOrd="0" presId="urn:microsoft.com/office/officeart/2008/layout/LinedList"/>
    <dgm:cxn modelId="{4CD84787-E359-4001-86FA-3934A0CA54F8}" type="presParOf" srcId="{2A4B6015-3E1F-4073-A793-051437E91F70}" destId="{6EBFDD7B-F078-44BB-9A4E-D206B4EBFF54}" srcOrd="1" destOrd="0" presId="urn:microsoft.com/office/officeart/2008/layout/LinedList"/>
    <dgm:cxn modelId="{9EEF1FE6-6AFA-4199-BBC4-ABDB71C735F1}" type="presParOf" srcId="{EB95AE1E-8AC6-4F7B-91A9-7FD82149DE23}" destId="{B21C30C7-DD2C-456B-AE20-BC446368E33B}" srcOrd="4" destOrd="0" presId="urn:microsoft.com/office/officeart/2008/layout/LinedList"/>
    <dgm:cxn modelId="{8128378E-B302-4F18-A1DE-D9CCC35CFB2A}" type="presParOf" srcId="{EB95AE1E-8AC6-4F7B-91A9-7FD82149DE23}" destId="{49D4C910-314B-4942-9CD5-2D1DB8A8754E}" srcOrd="5" destOrd="0" presId="urn:microsoft.com/office/officeart/2008/layout/LinedList"/>
    <dgm:cxn modelId="{32465FEA-D0AA-43D9-9704-6C2A02B667D9}" type="presParOf" srcId="{49D4C910-314B-4942-9CD5-2D1DB8A8754E}" destId="{54598924-4B0A-4644-AC93-63513C385471}" srcOrd="0" destOrd="0" presId="urn:microsoft.com/office/officeart/2008/layout/LinedList"/>
    <dgm:cxn modelId="{507FB9A9-48A3-45D0-AC9B-445D789F36A9}" type="presParOf" srcId="{49D4C910-314B-4942-9CD5-2D1DB8A8754E}" destId="{883ABEF9-6D49-4763-869F-19A33DD05DE7}" srcOrd="1" destOrd="0" presId="urn:microsoft.com/office/officeart/2008/layout/LinedList"/>
    <dgm:cxn modelId="{B9E03F1B-A735-4EF1-BABE-CBB92088CF26}" type="presParOf" srcId="{EB95AE1E-8AC6-4F7B-91A9-7FD82149DE23}" destId="{9B4749D5-BE14-47C0-93EF-4109758AF073}" srcOrd="6" destOrd="0" presId="urn:microsoft.com/office/officeart/2008/layout/LinedList"/>
    <dgm:cxn modelId="{7C398484-BA59-4326-8925-8DE245AD9993}" type="presParOf" srcId="{EB95AE1E-8AC6-4F7B-91A9-7FD82149DE23}" destId="{8B09921E-247C-442E-BCF0-F6297137FCE9}" srcOrd="7" destOrd="0" presId="urn:microsoft.com/office/officeart/2008/layout/LinedList"/>
    <dgm:cxn modelId="{9825581C-130E-499E-AB8C-D18B5271BEEB}" type="presParOf" srcId="{8B09921E-247C-442E-BCF0-F6297137FCE9}" destId="{41C158E1-9EC2-49F4-A1F7-62FE1C129F5C}" srcOrd="0" destOrd="0" presId="urn:microsoft.com/office/officeart/2008/layout/LinedList"/>
    <dgm:cxn modelId="{3B0B8D47-A2D6-495A-85BB-694D25C24EC8}" type="presParOf" srcId="{8B09921E-247C-442E-BCF0-F6297137FCE9}" destId="{A17394DE-A940-4C54-8422-658FB6C0C460}" srcOrd="1" destOrd="0" presId="urn:microsoft.com/office/officeart/2008/layout/LinedList"/>
    <dgm:cxn modelId="{071213DA-1EC1-4328-A04C-5A17293B2F43}" type="presParOf" srcId="{EB95AE1E-8AC6-4F7B-91A9-7FD82149DE23}" destId="{5AFA2D3A-82C0-4E48-9F99-0B739A2569A6}" srcOrd="8" destOrd="0" presId="urn:microsoft.com/office/officeart/2008/layout/LinedList"/>
    <dgm:cxn modelId="{EFA78578-B433-427A-B0F1-678693234FFC}" type="presParOf" srcId="{EB95AE1E-8AC6-4F7B-91A9-7FD82149DE23}" destId="{C6E00B85-F3F8-4D92-8D9B-93E6935D7E0C}" srcOrd="9" destOrd="0" presId="urn:microsoft.com/office/officeart/2008/layout/LinedList"/>
    <dgm:cxn modelId="{0575FAD3-43FE-49F5-B0B9-0DF4DA4DF214}" type="presParOf" srcId="{C6E00B85-F3F8-4D92-8D9B-93E6935D7E0C}" destId="{FB9F70E4-41C6-43AA-9A7C-93C07612F411}" srcOrd="0" destOrd="0" presId="urn:microsoft.com/office/officeart/2008/layout/LinedList"/>
    <dgm:cxn modelId="{64105ACA-1E14-44F9-A8FE-2DFB209A5E84}" type="presParOf" srcId="{C6E00B85-F3F8-4D92-8D9B-93E6935D7E0C}" destId="{7BB25994-5673-47A1-84E6-A8037989A083}" srcOrd="1" destOrd="0" presId="urn:microsoft.com/office/officeart/2008/layout/LinedList"/>
    <dgm:cxn modelId="{7EB04A1D-8F7D-490A-B7D8-347F7C0C1051}" type="presParOf" srcId="{EB95AE1E-8AC6-4F7B-91A9-7FD82149DE23}" destId="{13D7B760-20D3-41FD-AD86-12EE15CFAB94}" srcOrd="10" destOrd="0" presId="urn:microsoft.com/office/officeart/2008/layout/LinedList"/>
    <dgm:cxn modelId="{DF7D57EA-58CB-40A9-B84F-80896ACC96A2}" type="presParOf" srcId="{EB95AE1E-8AC6-4F7B-91A9-7FD82149DE23}" destId="{9C1C5254-3D48-4D7F-8AE1-B33A1EC87C73}" srcOrd="11" destOrd="0" presId="urn:microsoft.com/office/officeart/2008/layout/LinedList"/>
    <dgm:cxn modelId="{F5FE194E-86D8-48A7-837B-220D8C598B85}" type="presParOf" srcId="{9C1C5254-3D48-4D7F-8AE1-B33A1EC87C73}" destId="{5C163ABE-6559-4515-990E-79CD70548BA2}" srcOrd="0" destOrd="0" presId="urn:microsoft.com/office/officeart/2008/layout/LinedList"/>
    <dgm:cxn modelId="{075FB838-1C17-4726-993D-937DBCC4D535}" type="presParOf" srcId="{9C1C5254-3D48-4D7F-8AE1-B33A1EC87C73}" destId="{33739E0F-912B-4CC4-A23E-2A85C0E7B930}" srcOrd="1" destOrd="0" presId="urn:microsoft.com/office/officeart/2008/layout/LinedList"/>
    <dgm:cxn modelId="{4FE5ED9B-3E67-4E1B-82BB-4710649B46B5}" type="presParOf" srcId="{EB95AE1E-8AC6-4F7B-91A9-7FD82149DE23}" destId="{1BFA328A-7F34-491E-9E3E-675FEF677386}" srcOrd="12" destOrd="0" presId="urn:microsoft.com/office/officeart/2008/layout/LinedList"/>
    <dgm:cxn modelId="{9B0AD8EF-820A-4309-B68B-1F37E507AA52}" type="presParOf" srcId="{EB95AE1E-8AC6-4F7B-91A9-7FD82149DE23}" destId="{AE97C893-CB4B-4A42-8651-A2236BBC31C4}" srcOrd="13" destOrd="0" presId="urn:microsoft.com/office/officeart/2008/layout/LinedList"/>
    <dgm:cxn modelId="{27CDC359-F17B-408B-BCC0-02882D98B32B}" type="presParOf" srcId="{AE97C893-CB4B-4A42-8651-A2236BBC31C4}" destId="{409D9416-BF3D-49DF-9C36-0A0DF89EC02D}" srcOrd="0" destOrd="0" presId="urn:microsoft.com/office/officeart/2008/layout/LinedList"/>
    <dgm:cxn modelId="{E7713A4F-89A0-4B25-991C-89179A0D2E37}" type="presParOf" srcId="{AE97C893-CB4B-4A42-8651-A2236BBC31C4}" destId="{F6EF6199-37E3-4FE2-BF94-80AAD4A282C1}" srcOrd="1" destOrd="0" presId="urn:microsoft.com/office/officeart/2008/layout/LinedList"/>
    <dgm:cxn modelId="{9F6A6922-392F-4F66-8441-059E57F25F88}" type="presParOf" srcId="{EB95AE1E-8AC6-4F7B-91A9-7FD82149DE23}" destId="{F5DBF602-F46D-4CFB-BE13-7FB23CA1E0BB}" srcOrd="14" destOrd="0" presId="urn:microsoft.com/office/officeart/2008/layout/LinedList"/>
    <dgm:cxn modelId="{B2FD80DB-D53D-4B01-8D65-35C9FCC0240A}" type="presParOf" srcId="{EB95AE1E-8AC6-4F7B-91A9-7FD82149DE23}" destId="{5D99E130-0FEE-4CE2-B5D6-6087F7F51201}" srcOrd="15" destOrd="0" presId="urn:microsoft.com/office/officeart/2008/layout/LinedList"/>
    <dgm:cxn modelId="{3CB7A404-1605-45BD-81DF-430D84902166}" type="presParOf" srcId="{5D99E130-0FEE-4CE2-B5D6-6087F7F51201}" destId="{FEC3C325-FAF0-4A6F-AE48-4EC0B222D9D6}" srcOrd="0" destOrd="0" presId="urn:microsoft.com/office/officeart/2008/layout/LinedList"/>
    <dgm:cxn modelId="{662C280D-CDB6-4D05-BC5F-6CFD595A7248}" type="presParOf" srcId="{5D99E130-0FEE-4CE2-B5D6-6087F7F51201}" destId="{BC816E6E-1F2E-4299-BF56-1F5060E1A388}" srcOrd="1" destOrd="0" presId="urn:microsoft.com/office/officeart/2008/layout/LinedList"/>
    <dgm:cxn modelId="{E2DE49AE-DF15-493A-9814-B0F5C2F6F3A3}" type="presParOf" srcId="{EB95AE1E-8AC6-4F7B-91A9-7FD82149DE23}" destId="{B2246F39-A5A9-4FD0-B564-15A655939150}" srcOrd="16" destOrd="0" presId="urn:microsoft.com/office/officeart/2008/layout/LinedList"/>
    <dgm:cxn modelId="{8CFED1FA-34CD-4A47-B04A-0B88548B791F}" type="presParOf" srcId="{EB95AE1E-8AC6-4F7B-91A9-7FD82149DE23}" destId="{1260D55F-7870-4CD1-96FA-D96BAA96A1E0}" srcOrd="17" destOrd="0" presId="urn:microsoft.com/office/officeart/2008/layout/LinedList"/>
    <dgm:cxn modelId="{12494F0B-01A4-42D1-B092-BF7AA5749D43}" type="presParOf" srcId="{1260D55F-7870-4CD1-96FA-D96BAA96A1E0}" destId="{B1B03990-1EA1-4379-B9C9-9B53CDCA7B75}" srcOrd="0" destOrd="0" presId="urn:microsoft.com/office/officeart/2008/layout/LinedList"/>
    <dgm:cxn modelId="{541B88FB-9BC0-4308-8411-3712BC52EBC1}" type="presParOf" srcId="{1260D55F-7870-4CD1-96FA-D96BAA96A1E0}" destId="{5552A4A3-EADC-42FA-87CF-BD715E058FAA}" srcOrd="1" destOrd="0" presId="urn:microsoft.com/office/officeart/2008/layout/LinedList"/>
    <dgm:cxn modelId="{A6A0AD5C-38ED-4F95-A459-023BC16BFA3D}" type="presParOf" srcId="{EB95AE1E-8AC6-4F7B-91A9-7FD82149DE23}" destId="{D8034B20-5C6E-4590-84E3-9AF92E24FF7B}" srcOrd="18" destOrd="0" presId="urn:microsoft.com/office/officeart/2008/layout/LinedList"/>
    <dgm:cxn modelId="{4D898049-B283-4770-B52C-34F360D70C93}" type="presParOf" srcId="{EB95AE1E-8AC6-4F7B-91A9-7FD82149DE23}" destId="{776B0CFC-3D95-483A-8F08-B0CB3DA8432A}" srcOrd="19" destOrd="0" presId="urn:microsoft.com/office/officeart/2008/layout/LinedList"/>
    <dgm:cxn modelId="{3ED7AD2E-225F-42A1-8C1E-7C3875E4307A}" type="presParOf" srcId="{776B0CFC-3D95-483A-8F08-B0CB3DA8432A}" destId="{9A4049DA-8D9F-4619-B109-E9C23AC1CFD5}" srcOrd="0" destOrd="0" presId="urn:microsoft.com/office/officeart/2008/layout/LinedList"/>
    <dgm:cxn modelId="{69EEA309-8FBB-4B6A-B758-42FD0F30439E}" type="presParOf" srcId="{776B0CFC-3D95-483A-8F08-B0CB3DA8432A}" destId="{669475FB-0E5C-4E1E-8D1C-3CE28F2287C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E7B169-BD7A-462A-922C-AF6E35EB4C5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F1A8095-5A61-4B17-910C-6C1E3E3FE1EF}">
      <dgm:prSet/>
      <dgm:spPr/>
      <dgm:t>
        <a:bodyPr/>
        <a:lstStyle/>
        <a:p>
          <a:r>
            <a:rPr lang="en-SG"/>
            <a:t>Fully broken down the current visual odometry system used</a:t>
          </a:r>
          <a:endParaRPr lang="en-US"/>
        </a:p>
      </dgm:t>
    </dgm:pt>
    <dgm:pt modelId="{D8CF2E61-01D3-4E96-BE1B-C311229C3128}" type="parTrans" cxnId="{A232D2FC-97F0-4546-945A-39F8026900A4}">
      <dgm:prSet/>
      <dgm:spPr/>
      <dgm:t>
        <a:bodyPr/>
        <a:lstStyle/>
        <a:p>
          <a:endParaRPr lang="en-US"/>
        </a:p>
      </dgm:t>
    </dgm:pt>
    <dgm:pt modelId="{34987699-C123-4257-8D70-5F5950402C66}" type="sibTrans" cxnId="{A232D2FC-97F0-4546-945A-39F8026900A4}">
      <dgm:prSet/>
      <dgm:spPr/>
      <dgm:t>
        <a:bodyPr/>
        <a:lstStyle/>
        <a:p>
          <a:endParaRPr lang="en-US"/>
        </a:p>
      </dgm:t>
    </dgm:pt>
    <dgm:pt modelId="{96485D42-5C9A-4F4E-ACCC-ADEB999CA3A7}">
      <dgm:prSet/>
      <dgm:spPr/>
      <dgm:t>
        <a:bodyPr/>
        <a:lstStyle/>
        <a:p>
          <a:r>
            <a:rPr lang="en-SG"/>
            <a:t>Designed the addition of loop-closure algorithm from another well tested system to enhance the current system</a:t>
          </a:r>
          <a:endParaRPr lang="en-US"/>
        </a:p>
      </dgm:t>
    </dgm:pt>
    <dgm:pt modelId="{112F2EC0-DE2D-485E-B228-C6A2BC741651}" type="parTrans" cxnId="{E7438C11-13A3-4D9E-8785-458C23A539A9}">
      <dgm:prSet/>
      <dgm:spPr/>
      <dgm:t>
        <a:bodyPr/>
        <a:lstStyle/>
        <a:p>
          <a:endParaRPr lang="en-US"/>
        </a:p>
      </dgm:t>
    </dgm:pt>
    <dgm:pt modelId="{391B5132-A695-49AD-AE3E-686E12F36592}" type="sibTrans" cxnId="{E7438C11-13A3-4D9E-8785-458C23A539A9}">
      <dgm:prSet/>
      <dgm:spPr/>
      <dgm:t>
        <a:bodyPr/>
        <a:lstStyle/>
        <a:p>
          <a:endParaRPr lang="en-US"/>
        </a:p>
      </dgm:t>
    </dgm:pt>
    <dgm:pt modelId="{EE603FA6-B7A0-4CDA-BD47-F9AC56835FAC}">
      <dgm:prSet/>
      <dgm:spPr/>
      <dgm:t>
        <a:bodyPr/>
        <a:lstStyle/>
        <a:p>
          <a:r>
            <a:rPr lang="en-SG"/>
            <a:t>Prepared proper documentation of the design</a:t>
          </a:r>
          <a:endParaRPr lang="en-US"/>
        </a:p>
      </dgm:t>
    </dgm:pt>
    <dgm:pt modelId="{72A3D08A-DB82-4FB6-8F18-879D3D86E771}" type="parTrans" cxnId="{2273D0FE-7B01-4D63-B787-CD49BAC05B68}">
      <dgm:prSet/>
      <dgm:spPr/>
      <dgm:t>
        <a:bodyPr/>
        <a:lstStyle/>
        <a:p>
          <a:endParaRPr lang="en-US"/>
        </a:p>
      </dgm:t>
    </dgm:pt>
    <dgm:pt modelId="{8D202BCF-26E8-4E90-8271-03ECE68A9242}" type="sibTrans" cxnId="{2273D0FE-7B01-4D63-B787-CD49BAC05B68}">
      <dgm:prSet/>
      <dgm:spPr/>
      <dgm:t>
        <a:bodyPr/>
        <a:lstStyle/>
        <a:p>
          <a:endParaRPr lang="en-US"/>
        </a:p>
      </dgm:t>
    </dgm:pt>
    <dgm:pt modelId="{5F404970-064D-4E53-A1E2-B003FABEE252}">
      <dgm:prSet/>
      <dgm:spPr/>
      <dgm:t>
        <a:bodyPr/>
        <a:lstStyle/>
        <a:p>
          <a:r>
            <a:rPr lang="en-SG" dirty="0"/>
            <a:t>Implemented most of the improved designed visual odometry system</a:t>
          </a:r>
          <a:endParaRPr lang="en-US" dirty="0"/>
        </a:p>
      </dgm:t>
    </dgm:pt>
    <dgm:pt modelId="{68A35F8B-E7BA-43BE-95FE-47E6DDF9E6F0}" type="parTrans" cxnId="{0DCA93D8-CC95-4751-9AE6-2EFE0FA78F8D}">
      <dgm:prSet/>
      <dgm:spPr/>
      <dgm:t>
        <a:bodyPr/>
        <a:lstStyle/>
        <a:p>
          <a:endParaRPr lang="en-US"/>
        </a:p>
      </dgm:t>
    </dgm:pt>
    <dgm:pt modelId="{DAC7ADA4-B820-46D9-9B9E-38EC6280D5CC}" type="sibTrans" cxnId="{0DCA93D8-CC95-4751-9AE6-2EFE0FA78F8D}">
      <dgm:prSet/>
      <dgm:spPr/>
      <dgm:t>
        <a:bodyPr/>
        <a:lstStyle/>
        <a:p>
          <a:endParaRPr lang="en-US"/>
        </a:p>
      </dgm:t>
    </dgm:pt>
    <dgm:pt modelId="{6F96EEFD-48CD-42FE-A7A0-1BB830C8FFBC}" type="pres">
      <dgm:prSet presAssocID="{7DE7B169-BD7A-462A-922C-AF6E35EB4C5F}" presName="linear" presStyleCnt="0">
        <dgm:presLayoutVars>
          <dgm:animLvl val="lvl"/>
          <dgm:resizeHandles val="exact"/>
        </dgm:presLayoutVars>
      </dgm:prSet>
      <dgm:spPr/>
    </dgm:pt>
    <dgm:pt modelId="{4E27D073-DA52-4074-A28D-EF749F7230D7}" type="pres">
      <dgm:prSet presAssocID="{4F1A8095-5A61-4B17-910C-6C1E3E3FE1E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40A0A0D-C267-4E18-8C6B-B31377793F30}" type="pres">
      <dgm:prSet presAssocID="{34987699-C123-4257-8D70-5F5950402C66}" presName="spacer" presStyleCnt="0"/>
      <dgm:spPr/>
    </dgm:pt>
    <dgm:pt modelId="{E4504169-BA38-40A6-A80B-8AA39880159F}" type="pres">
      <dgm:prSet presAssocID="{96485D42-5C9A-4F4E-ACCC-ADEB999CA3A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90A7EF-7CE3-43F7-ACEB-757C953292A4}" type="pres">
      <dgm:prSet presAssocID="{391B5132-A695-49AD-AE3E-686E12F36592}" presName="spacer" presStyleCnt="0"/>
      <dgm:spPr/>
    </dgm:pt>
    <dgm:pt modelId="{1790C538-4736-44A4-BABA-8E57169B3D7D}" type="pres">
      <dgm:prSet presAssocID="{EE603FA6-B7A0-4CDA-BD47-F9AC56835FA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1935A51-3958-4AD4-BE26-2C05839E349C}" type="pres">
      <dgm:prSet presAssocID="{8D202BCF-26E8-4E90-8271-03ECE68A9242}" presName="spacer" presStyleCnt="0"/>
      <dgm:spPr/>
    </dgm:pt>
    <dgm:pt modelId="{35972D51-4D69-4974-ADBC-9055A7144CD3}" type="pres">
      <dgm:prSet presAssocID="{5F404970-064D-4E53-A1E2-B003FABEE25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7438C11-13A3-4D9E-8785-458C23A539A9}" srcId="{7DE7B169-BD7A-462A-922C-AF6E35EB4C5F}" destId="{96485D42-5C9A-4F4E-ACCC-ADEB999CA3A7}" srcOrd="1" destOrd="0" parTransId="{112F2EC0-DE2D-485E-B228-C6A2BC741651}" sibTransId="{391B5132-A695-49AD-AE3E-686E12F36592}"/>
    <dgm:cxn modelId="{BE3E0737-60EB-4298-9D56-5F65824F3B9E}" type="presOf" srcId="{96485D42-5C9A-4F4E-ACCC-ADEB999CA3A7}" destId="{E4504169-BA38-40A6-A80B-8AA39880159F}" srcOrd="0" destOrd="0" presId="urn:microsoft.com/office/officeart/2005/8/layout/vList2"/>
    <dgm:cxn modelId="{0F899440-5784-4AC4-93BB-0176A0245CE1}" type="presOf" srcId="{7DE7B169-BD7A-462A-922C-AF6E35EB4C5F}" destId="{6F96EEFD-48CD-42FE-A7A0-1BB830C8FFBC}" srcOrd="0" destOrd="0" presId="urn:microsoft.com/office/officeart/2005/8/layout/vList2"/>
    <dgm:cxn modelId="{F2852462-C33C-4FA8-B022-C7588C4CF2E7}" type="presOf" srcId="{4F1A8095-5A61-4B17-910C-6C1E3E3FE1EF}" destId="{4E27D073-DA52-4074-A28D-EF749F7230D7}" srcOrd="0" destOrd="0" presId="urn:microsoft.com/office/officeart/2005/8/layout/vList2"/>
    <dgm:cxn modelId="{D9F15C9E-0060-4A99-B773-E579AB6D58BE}" type="presOf" srcId="{5F404970-064D-4E53-A1E2-B003FABEE252}" destId="{35972D51-4D69-4974-ADBC-9055A7144CD3}" srcOrd="0" destOrd="0" presId="urn:microsoft.com/office/officeart/2005/8/layout/vList2"/>
    <dgm:cxn modelId="{0DCA93D8-CC95-4751-9AE6-2EFE0FA78F8D}" srcId="{7DE7B169-BD7A-462A-922C-AF6E35EB4C5F}" destId="{5F404970-064D-4E53-A1E2-B003FABEE252}" srcOrd="3" destOrd="0" parTransId="{68A35F8B-E7BA-43BE-95FE-47E6DDF9E6F0}" sibTransId="{DAC7ADA4-B820-46D9-9B9E-38EC6280D5CC}"/>
    <dgm:cxn modelId="{42C6CEF0-5D08-42A3-A6A9-B3342034E016}" type="presOf" srcId="{EE603FA6-B7A0-4CDA-BD47-F9AC56835FAC}" destId="{1790C538-4736-44A4-BABA-8E57169B3D7D}" srcOrd="0" destOrd="0" presId="urn:microsoft.com/office/officeart/2005/8/layout/vList2"/>
    <dgm:cxn modelId="{A232D2FC-97F0-4546-945A-39F8026900A4}" srcId="{7DE7B169-BD7A-462A-922C-AF6E35EB4C5F}" destId="{4F1A8095-5A61-4B17-910C-6C1E3E3FE1EF}" srcOrd="0" destOrd="0" parTransId="{D8CF2E61-01D3-4E96-BE1B-C311229C3128}" sibTransId="{34987699-C123-4257-8D70-5F5950402C66}"/>
    <dgm:cxn modelId="{2273D0FE-7B01-4D63-B787-CD49BAC05B68}" srcId="{7DE7B169-BD7A-462A-922C-AF6E35EB4C5F}" destId="{EE603FA6-B7A0-4CDA-BD47-F9AC56835FAC}" srcOrd="2" destOrd="0" parTransId="{72A3D08A-DB82-4FB6-8F18-879D3D86E771}" sibTransId="{8D202BCF-26E8-4E90-8271-03ECE68A9242}"/>
    <dgm:cxn modelId="{E5313FEF-FC1C-4597-94AC-27C674BC6FA8}" type="presParOf" srcId="{6F96EEFD-48CD-42FE-A7A0-1BB830C8FFBC}" destId="{4E27D073-DA52-4074-A28D-EF749F7230D7}" srcOrd="0" destOrd="0" presId="urn:microsoft.com/office/officeart/2005/8/layout/vList2"/>
    <dgm:cxn modelId="{C3255450-64E7-4952-BF93-00B6D9D25665}" type="presParOf" srcId="{6F96EEFD-48CD-42FE-A7A0-1BB830C8FFBC}" destId="{140A0A0D-C267-4E18-8C6B-B31377793F30}" srcOrd="1" destOrd="0" presId="urn:microsoft.com/office/officeart/2005/8/layout/vList2"/>
    <dgm:cxn modelId="{1542E223-E493-4D24-843A-193808749C9B}" type="presParOf" srcId="{6F96EEFD-48CD-42FE-A7A0-1BB830C8FFBC}" destId="{E4504169-BA38-40A6-A80B-8AA39880159F}" srcOrd="2" destOrd="0" presId="urn:microsoft.com/office/officeart/2005/8/layout/vList2"/>
    <dgm:cxn modelId="{2FFE4F90-36D9-41BE-8D33-9D6B8E9C518B}" type="presParOf" srcId="{6F96EEFD-48CD-42FE-A7A0-1BB830C8FFBC}" destId="{CA90A7EF-7CE3-43F7-ACEB-757C953292A4}" srcOrd="3" destOrd="0" presId="urn:microsoft.com/office/officeart/2005/8/layout/vList2"/>
    <dgm:cxn modelId="{7669E3B9-5B2F-4220-BA44-4F129818B230}" type="presParOf" srcId="{6F96EEFD-48CD-42FE-A7A0-1BB830C8FFBC}" destId="{1790C538-4736-44A4-BABA-8E57169B3D7D}" srcOrd="4" destOrd="0" presId="urn:microsoft.com/office/officeart/2005/8/layout/vList2"/>
    <dgm:cxn modelId="{461D81CC-1850-43BB-9A76-FAD0C375DE0F}" type="presParOf" srcId="{6F96EEFD-48CD-42FE-A7A0-1BB830C8FFBC}" destId="{11935A51-3958-4AD4-BE26-2C05839E349C}" srcOrd="5" destOrd="0" presId="urn:microsoft.com/office/officeart/2005/8/layout/vList2"/>
    <dgm:cxn modelId="{979CE218-4A9C-4A8F-97DB-8723C7052E73}" type="presParOf" srcId="{6F96EEFD-48CD-42FE-A7A0-1BB830C8FFBC}" destId="{35972D51-4D69-4974-ADBC-9055A7144CD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BC24AD-B52D-44FC-909F-434391329D2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7BC5619-5B38-4DFF-9C89-50209DCA3071}">
      <dgm:prSet/>
      <dgm:spPr/>
      <dgm:t>
        <a:bodyPr/>
        <a:lstStyle/>
        <a:p>
          <a:r>
            <a:rPr lang="en-SG"/>
            <a:t>Simultaneous Localization and Mapping (SLAM)</a:t>
          </a:r>
          <a:endParaRPr lang="en-US"/>
        </a:p>
      </dgm:t>
    </dgm:pt>
    <dgm:pt modelId="{9F8C8047-FC46-42E7-9903-F08479E8BC31}" type="parTrans" cxnId="{733C9D1B-0D3D-4BB3-8773-7C27B04CF0DE}">
      <dgm:prSet/>
      <dgm:spPr/>
      <dgm:t>
        <a:bodyPr/>
        <a:lstStyle/>
        <a:p>
          <a:endParaRPr lang="en-US"/>
        </a:p>
      </dgm:t>
    </dgm:pt>
    <dgm:pt modelId="{1D1A5A30-C014-49D9-BC7A-B4CF03A6A719}" type="sibTrans" cxnId="{733C9D1B-0D3D-4BB3-8773-7C27B04CF0DE}">
      <dgm:prSet/>
      <dgm:spPr/>
      <dgm:t>
        <a:bodyPr/>
        <a:lstStyle/>
        <a:p>
          <a:endParaRPr lang="en-US"/>
        </a:p>
      </dgm:t>
    </dgm:pt>
    <dgm:pt modelId="{4EBCDBF1-18D4-4DE0-8870-49AF209EB8B4}">
      <dgm:prSet/>
      <dgm:spPr/>
      <dgm:t>
        <a:bodyPr/>
        <a:lstStyle/>
        <a:p>
          <a:r>
            <a:rPr lang="en-SG"/>
            <a:t>Estimating the motion of a camera in real time using a map</a:t>
          </a:r>
          <a:endParaRPr lang="en-US"/>
        </a:p>
      </dgm:t>
    </dgm:pt>
    <dgm:pt modelId="{D068017B-F376-4679-8F3B-556C920941D9}" type="parTrans" cxnId="{38AC4964-ED94-4F23-AD1B-001C7CE79F20}">
      <dgm:prSet/>
      <dgm:spPr/>
      <dgm:t>
        <a:bodyPr/>
        <a:lstStyle/>
        <a:p>
          <a:endParaRPr lang="en-US"/>
        </a:p>
      </dgm:t>
    </dgm:pt>
    <dgm:pt modelId="{3A9F4DC6-B2AD-4538-B6DF-53D14B5C243A}" type="sibTrans" cxnId="{38AC4964-ED94-4F23-AD1B-001C7CE79F20}">
      <dgm:prSet/>
      <dgm:spPr/>
      <dgm:t>
        <a:bodyPr/>
        <a:lstStyle/>
        <a:p>
          <a:endParaRPr lang="en-US"/>
        </a:p>
      </dgm:t>
    </dgm:pt>
    <dgm:pt modelId="{167A240D-D02C-4BAE-B9A5-6AFF8D21B230}">
      <dgm:prSet/>
      <dgm:spPr/>
      <dgm:t>
        <a:bodyPr/>
        <a:lstStyle/>
        <a:p>
          <a:r>
            <a:rPr lang="en-SG"/>
            <a:t>Map of an unknown environment is drawn using feature points detected in the images captured by the camera</a:t>
          </a:r>
          <a:endParaRPr lang="en-US"/>
        </a:p>
      </dgm:t>
    </dgm:pt>
    <dgm:pt modelId="{EA001498-9886-4AF8-B7E6-A853F405AC3A}" type="parTrans" cxnId="{2BF168DA-2B30-4B45-972E-11CED51C6DE9}">
      <dgm:prSet/>
      <dgm:spPr/>
      <dgm:t>
        <a:bodyPr/>
        <a:lstStyle/>
        <a:p>
          <a:endParaRPr lang="en-US"/>
        </a:p>
      </dgm:t>
    </dgm:pt>
    <dgm:pt modelId="{75DBE53C-CA8C-40EC-A05A-7406088502C0}" type="sibTrans" cxnId="{2BF168DA-2B30-4B45-972E-11CED51C6DE9}">
      <dgm:prSet/>
      <dgm:spPr/>
      <dgm:t>
        <a:bodyPr/>
        <a:lstStyle/>
        <a:p>
          <a:endParaRPr lang="en-US"/>
        </a:p>
      </dgm:t>
    </dgm:pt>
    <dgm:pt modelId="{110E9316-6A87-4B50-8859-EC7EF1D100F4}">
      <dgm:prSet/>
      <dgm:spPr/>
      <dgm:t>
        <a:bodyPr/>
        <a:lstStyle/>
        <a:p>
          <a:r>
            <a:rPr lang="en-SG"/>
            <a:t>All are done concurrently</a:t>
          </a:r>
          <a:endParaRPr lang="en-US"/>
        </a:p>
      </dgm:t>
    </dgm:pt>
    <dgm:pt modelId="{34539A22-916C-470E-BB2F-397A9994973A}" type="parTrans" cxnId="{89D5B2B2-5EE1-4BFD-84B3-9B3CE8215184}">
      <dgm:prSet/>
      <dgm:spPr/>
      <dgm:t>
        <a:bodyPr/>
        <a:lstStyle/>
        <a:p>
          <a:endParaRPr lang="en-US"/>
        </a:p>
      </dgm:t>
    </dgm:pt>
    <dgm:pt modelId="{880C8C3F-0454-426E-AC4B-FDD25F6D26B3}" type="sibTrans" cxnId="{89D5B2B2-5EE1-4BFD-84B3-9B3CE8215184}">
      <dgm:prSet/>
      <dgm:spPr/>
      <dgm:t>
        <a:bodyPr/>
        <a:lstStyle/>
        <a:p>
          <a:endParaRPr lang="en-US"/>
        </a:p>
      </dgm:t>
    </dgm:pt>
    <dgm:pt modelId="{D7575A09-2544-4D85-8944-7E81AF2AECEB}">
      <dgm:prSet/>
      <dgm:spPr/>
      <dgm:t>
        <a:bodyPr/>
        <a:lstStyle/>
        <a:p>
          <a:r>
            <a:rPr lang="en-SG"/>
            <a:t>Usually done with either Mono or Stereo camera setup</a:t>
          </a:r>
          <a:endParaRPr lang="en-US"/>
        </a:p>
      </dgm:t>
    </dgm:pt>
    <dgm:pt modelId="{162380FE-4654-495A-BE45-7E95F4791FF4}" type="parTrans" cxnId="{8528F5BD-9F12-4CCD-AA37-A7462B6B160D}">
      <dgm:prSet/>
      <dgm:spPr/>
      <dgm:t>
        <a:bodyPr/>
        <a:lstStyle/>
        <a:p>
          <a:endParaRPr lang="en-US"/>
        </a:p>
      </dgm:t>
    </dgm:pt>
    <dgm:pt modelId="{3EBA46EF-BFB0-465C-9A38-D11D404B2B50}" type="sibTrans" cxnId="{8528F5BD-9F12-4CCD-AA37-A7462B6B160D}">
      <dgm:prSet/>
      <dgm:spPr/>
      <dgm:t>
        <a:bodyPr/>
        <a:lstStyle/>
        <a:p>
          <a:endParaRPr lang="en-US"/>
        </a:p>
      </dgm:t>
    </dgm:pt>
    <dgm:pt modelId="{D86E4DDB-159E-476E-B665-78F7F9B61732}">
      <dgm:prSet/>
      <dgm:spPr/>
      <dgm:t>
        <a:bodyPr/>
        <a:lstStyle/>
        <a:p>
          <a:r>
            <a:rPr lang="en-SG"/>
            <a:t>Used when GPS is unable to provide a position estimation of camera in real time</a:t>
          </a:r>
          <a:endParaRPr lang="en-US"/>
        </a:p>
      </dgm:t>
    </dgm:pt>
    <dgm:pt modelId="{1A80D1C0-8638-4ADB-BCFE-2D486715F503}" type="parTrans" cxnId="{27515BE4-E2C7-4514-845A-DDB1C6BF0348}">
      <dgm:prSet/>
      <dgm:spPr/>
      <dgm:t>
        <a:bodyPr/>
        <a:lstStyle/>
        <a:p>
          <a:endParaRPr lang="en-US"/>
        </a:p>
      </dgm:t>
    </dgm:pt>
    <dgm:pt modelId="{907F56DE-ECA8-43B6-95B3-5401C9ECAF43}" type="sibTrans" cxnId="{27515BE4-E2C7-4514-845A-DDB1C6BF0348}">
      <dgm:prSet/>
      <dgm:spPr/>
      <dgm:t>
        <a:bodyPr/>
        <a:lstStyle/>
        <a:p>
          <a:endParaRPr lang="en-US"/>
        </a:p>
      </dgm:t>
    </dgm:pt>
    <dgm:pt modelId="{1C0C1E1C-B3F7-40CB-92E6-C15C335E7BC2}">
      <dgm:prSet/>
      <dgm:spPr/>
      <dgm:t>
        <a:bodyPr/>
        <a:lstStyle/>
        <a:p>
          <a:r>
            <a:rPr lang="en-SG"/>
            <a:t>Can be further enhanced with the use if Inertia-Measurement Unit (IMU) for added robustness and accuracy</a:t>
          </a:r>
          <a:endParaRPr lang="en-US"/>
        </a:p>
      </dgm:t>
    </dgm:pt>
    <dgm:pt modelId="{1C10D16E-48EE-46CC-88AE-ED956C9292CA}" type="parTrans" cxnId="{44AB99FF-F818-4578-AFF4-245BD989998A}">
      <dgm:prSet/>
      <dgm:spPr/>
      <dgm:t>
        <a:bodyPr/>
        <a:lstStyle/>
        <a:p>
          <a:endParaRPr lang="en-US"/>
        </a:p>
      </dgm:t>
    </dgm:pt>
    <dgm:pt modelId="{ED9D9474-BC19-4E2F-AA46-711BE5FA48A9}" type="sibTrans" cxnId="{44AB99FF-F818-4578-AFF4-245BD989998A}">
      <dgm:prSet/>
      <dgm:spPr/>
      <dgm:t>
        <a:bodyPr/>
        <a:lstStyle/>
        <a:p>
          <a:endParaRPr lang="en-US"/>
        </a:p>
      </dgm:t>
    </dgm:pt>
    <dgm:pt modelId="{0D72394B-E3E7-49F7-9F9B-234A90DAA12D}" type="pres">
      <dgm:prSet presAssocID="{CEBC24AD-B52D-44FC-909F-434391329D2D}" presName="root" presStyleCnt="0">
        <dgm:presLayoutVars>
          <dgm:dir/>
          <dgm:resizeHandles val="exact"/>
        </dgm:presLayoutVars>
      </dgm:prSet>
      <dgm:spPr/>
    </dgm:pt>
    <dgm:pt modelId="{5CD2A5D6-3102-4C3B-8E9F-09B8692B3738}" type="pres">
      <dgm:prSet presAssocID="{47BC5619-5B38-4DFF-9C89-50209DCA3071}" presName="compNode" presStyleCnt="0"/>
      <dgm:spPr/>
    </dgm:pt>
    <dgm:pt modelId="{B8032935-B062-43E0-B937-F835AF96DB50}" type="pres">
      <dgm:prSet presAssocID="{47BC5619-5B38-4DFF-9C89-50209DCA3071}" presName="bgRect" presStyleLbl="bgShp" presStyleIdx="0" presStyleCnt="7"/>
      <dgm:spPr/>
    </dgm:pt>
    <dgm:pt modelId="{7116C4A0-B020-48A0-B960-2AD6AFCDBE71}" type="pres">
      <dgm:prSet presAssocID="{47BC5619-5B38-4DFF-9C89-50209DCA307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3E5770B-9BB3-4A3F-B009-FF8F68A2C3EE}" type="pres">
      <dgm:prSet presAssocID="{47BC5619-5B38-4DFF-9C89-50209DCA3071}" presName="spaceRect" presStyleCnt="0"/>
      <dgm:spPr/>
    </dgm:pt>
    <dgm:pt modelId="{03D02A28-F3E7-441C-9E21-FC2F431B2817}" type="pres">
      <dgm:prSet presAssocID="{47BC5619-5B38-4DFF-9C89-50209DCA3071}" presName="parTx" presStyleLbl="revTx" presStyleIdx="0" presStyleCnt="7">
        <dgm:presLayoutVars>
          <dgm:chMax val="0"/>
          <dgm:chPref val="0"/>
        </dgm:presLayoutVars>
      </dgm:prSet>
      <dgm:spPr/>
    </dgm:pt>
    <dgm:pt modelId="{1874FB90-69FB-46A1-AB29-AB242901A3D0}" type="pres">
      <dgm:prSet presAssocID="{1D1A5A30-C014-49D9-BC7A-B4CF03A6A719}" presName="sibTrans" presStyleCnt="0"/>
      <dgm:spPr/>
    </dgm:pt>
    <dgm:pt modelId="{7E0578D5-C9EB-4F10-9E23-BEC715470CF5}" type="pres">
      <dgm:prSet presAssocID="{4EBCDBF1-18D4-4DE0-8870-49AF209EB8B4}" presName="compNode" presStyleCnt="0"/>
      <dgm:spPr/>
    </dgm:pt>
    <dgm:pt modelId="{FC23F22E-3DAE-4743-8905-4E3C23D56361}" type="pres">
      <dgm:prSet presAssocID="{4EBCDBF1-18D4-4DE0-8870-49AF209EB8B4}" presName="bgRect" presStyleLbl="bgShp" presStyleIdx="1" presStyleCnt="7"/>
      <dgm:spPr/>
    </dgm:pt>
    <dgm:pt modelId="{2FB966A6-E731-4B65-B3C1-B587D11180E0}" type="pres">
      <dgm:prSet presAssocID="{4EBCDBF1-18D4-4DE0-8870-49AF209EB8B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BF4C7B5-393E-418A-B7EF-210D84603C58}" type="pres">
      <dgm:prSet presAssocID="{4EBCDBF1-18D4-4DE0-8870-49AF209EB8B4}" presName="spaceRect" presStyleCnt="0"/>
      <dgm:spPr/>
    </dgm:pt>
    <dgm:pt modelId="{4370B9DF-C00B-4915-90CB-FDB48AC57B2F}" type="pres">
      <dgm:prSet presAssocID="{4EBCDBF1-18D4-4DE0-8870-49AF209EB8B4}" presName="parTx" presStyleLbl="revTx" presStyleIdx="1" presStyleCnt="7">
        <dgm:presLayoutVars>
          <dgm:chMax val="0"/>
          <dgm:chPref val="0"/>
        </dgm:presLayoutVars>
      </dgm:prSet>
      <dgm:spPr/>
    </dgm:pt>
    <dgm:pt modelId="{B4A16EA2-6F07-4F4E-B813-567A1B5B23B6}" type="pres">
      <dgm:prSet presAssocID="{3A9F4DC6-B2AD-4538-B6DF-53D14B5C243A}" presName="sibTrans" presStyleCnt="0"/>
      <dgm:spPr/>
    </dgm:pt>
    <dgm:pt modelId="{F44B8426-6B1F-4B07-A8ED-9174DC5EE77A}" type="pres">
      <dgm:prSet presAssocID="{167A240D-D02C-4BAE-B9A5-6AFF8D21B230}" presName="compNode" presStyleCnt="0"/>
      <dgm:spPr/>
    </dgm:pt>
    <dgm:pt modelId="{9D355C92-3CFC-4EAC-85AB-B17230C54C81}" type="pres">
      <dgm:prSet presAssocID="{167A240D-D02C-4BAE-B9A5-6AFF8D21B230}" presName="bgRect" presStyleLbl="bgShp" presStyleIdx="2" presStyleCnt="7"/>
      <dgm:spPr/>
    </dgm:pt>
    <dgm:pt modelId="{237C6DB9-A683-47D9-9990-8210FFC0AFFF}" type="pres">
      <dgm:prSet presAssocID="{167A240D-D02C-4BAE-B9A5-6AFF8D21B230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0246CD37-0A81-4E7D-9D9E-83012AEBE422}" type="pres">
      <dgm:prSet presAssocID="{167A240D-D02C-4BAE-B9A5-6AFF8D21B230}" presName="spaceRect" presStyleCnt="0"/>
      <dgm:spPr/>
    </dgm:pt>
    <dgm:pt modelId="{B1787587-61D9-4A56-9C19-46F67DDADD99}" type="pres">
      <dgm:prSet presAssocID="{167A240D-D02C-4BAE-B9A5-6AFF8D21B230}" presName="parTx" presStyleLbl="revTx" presStyleIdx="2" presStyleCnt="7">
        <dgm:presLayoutVars>
          <dgm:chMax val="0"/>
          <dgm:chPref val="0"/>
        </dgm:presLayoutVars>
      </dgm:prSet>
      <dgm:spPr/>
    </dgm:pt>
    <dgm:pt modelId="{9FEEA02C-253D-4C79-9B62-BB9DFE0AC478}" type="pres">
      <dgm:prSet presAssocID="{75DBE53C-CA8C-40EC-A05A-7406088502C0}" presName="sibTrans" presStyleCnt="0"/>
      <dgm:spPr/>
    </dgm:pt>
    <dgm:pt modelId="{619B4CAA-F51A-48EE-A0FC-B0D2E65D5161}" type="pres">
      <dgm:prSet presAssocID="{110E9316-6A87-4B50-8859-EC7EF1D100F4}" presName="compNode" presStyleCnt="0"/>
      <dgm:spPr/>
    </dgm:pt>
    <dgm:pt modelId="{982C12A4-27D8-4904-89AA-B642D8A6FBA1}" type="pres">
      <dgm:prSet presAssocID="{110E9316-6A87-4B50-8859-EC7EF1D100F4}" presName="bgRect" presStyleLbl="bgShp" presStyleIdx="3" presStyleCnt="7"/>
      <dgm:spPr/>
    </dgm:pt>
    <dgm:pt modelId="{42DA94EC-F13F-42D5-858E-2A586FA272D2}" type="pres">
      <dgm:prSet presAssocID="{110E9316-6A87-4B50-8859-EC7EF1D100F4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75CD4698-5768-4CC3-92C6-D13F28B9671A}" type="pres">
      <dgm:prSet presAssocID="{110E9316-6A87-4B50-8859-EC7EF1D100F4}" presName="spaceRect" presStyleCnt="0"/>
      <dgm:spPr/>
    </dgm:pt>
    <dgm:pt modelId="{121878AD-59D9-4838-B133-4A56EEF72847}" type="pres">
      <dgm:prSet presAssocID="{110E9316-6A87-4B50-8859-EC7EF1D100F4}" presName="parTx" presStyleLbl="revTx" presStyleIdx="3" presStyleCnt="7">
        <dgm:presLayoutVars>
          <dgm:chMax val="0"/>
          <dgm:chPref val="0"/>
        </dgm:presLayoutVars>
      </dgm:prSet>
      <dgm:spPr/>
    </dgm:pt>
    <dgm:pt modelId="{6F1E27AE-2587-4D37-B2AF-858DE2E2D3DF}" type="pres">
      <dgm:prSet presAssocID="{880C8C3F-0454-426E-AC4B-FDD25F6D26B3}" presName="sibTrans" presStyleCnt="0"/>
      <dgm:spPr/>
    </dgm:pt>
    <dgm:pt modelId="{EBA6B4EA-83BD-44BF-9588-A164696EBE64}" type="pres">
      <dgm:prSet presAssocID="{D7575A09-2544-4D85-8944-7E81AF2AECEB}" presName="compNode" presStyleCnt="0"/>
      <dgm:spPr/>
    </dgm:pt>
    <dgm:pt modelId="{7EEAAD52-1933-43A4-BF7A-7134401EC096}" type="pres">
      <dgm:prSet presAssocID="{D7575A09-2544-4D85-8944-7E81AF2AECEB}" presName="bgRect" presStyleLbl="bgShp" presStyleIdx="4" presStyleCnt="7"/>
      <dgm:spPr/>
    </dgm:pt>
    <dgm:pt modelId="{845A0078-A28C-45FC-912A-A2867658A368}" type="pres">
      <dgm:prSet presAssocID="{D7575A09-2544-4D85-8944-7E81AF2AECE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A8CEA953-6A22-44E9-8D41-EDE783B18B02}" type="pres">
      <dgm:prSet presAssocID="{D7575A09-2544-4D85-8944-7E81AF2AECEB}" presName="spaceRect" presStyleCnt="0"/>
      <dgm:spPr/>
    </dgm:pt>
    <dgm:pt modelId="{7FC5A13E-A522-4E16-9220-F59A62575F4F}" type="pres">
      <dgm:prSet presAssocID="{D7575A09-2544-4D85-8944-7E81AF2AECEB}" presName="parTx" presStyleLbl="revTx" presStyleIdx="4" presStyleCnt="7">
        <dgm:presLayoutVars>
          <dgm:chMax val="0"/>
          <dgm:chPref val="0"/>
        </dgm:presLayoutVars>
      </dgm:prSet>
      <dgm:spPr/>
    </dgm:pt>
    <dgm:pt modelId="{D702E467-FA27-42B0-A50B-D35E3A456353}" type="pres">
      <dgm:prSet presAssocID="{3EBA46EF-BFB0-465C-9A38-D11D404B2B50}" presName="sibTrans" presStyleCnt="0"/>
      <dgm:spPr/>
    </dgm:pt>
    <dgm:pt modelId="{7BF599CC-E956-4EC8-BDE1-AE76A9986C42}" type="pres">
      <dgm:prSet presAssocID="{D86E4DDB-159E-476E-B665-78F7F9B61732}" presName="compNode" presStyleCnt="0"/>
      <dgm:spPr/>
    </dgm:pt>
    <dgm:pt modelId="{741D60C2-E633-44C9-8D67-06324A119D9E}" type="pres">
      <dgm:prSet presAssocID="{D86E4DDB-159E-476E-B665-78F7F9B61732}" presName="bgRect" presStyleLbl="bgShp" presStyleIdx="5" presStyleCnt="7"/>
      <dgm:spPr/>
    </dgm:pt>
    <dgm:pt modelId="{B1FC86E1-8DE9-4434-BAEA-A17CC922F15C}" type="pres">
      <dgm:prSet presAssocID="{D86E4DDB-159E-476E-B665-78F7F9B61732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F6AAA764-D81A-4BD6-9BEE-CE7F8409AB71}" type="pres">
      <dgm:prSet presAssocID="{D86E4DDB-159E-476E-B665-78F7F9B61732}" presName="spaceRect" presStyleCnt="0"/>
      <dgm:spPr/>
    </dgm:pt>
    <dgm:pt modelId="{CA1B1884-F441-4EE8-8EB2-E332FC5904E6}" type="pres">
      <dgm:prSet presAssocID="{D86E4DDB-159E-476E-B665-78F7F9B61732}" presName="parTx" presStyleLbl="revTx" presStyleIdx="5" presStyleCnt="7">
        <dgm:presLayoutVars>
          <dgm:chMax val="0"/>
          <dgm:chPref val="0"/>
        </dgm:presLayoutVars>
      </dgm:prSet>
      <dgm:spPr/>
    </dgm:pt>
    <dgm:pt modelId="{7CC66208-041C-4CE2-AB68-F3F946B9C706}" type="pres">
      <dgm:prSet presAssocID="{907F56DE-ECA8-43B6-95B3-5401C9ECAF43}" presName="sibTrans" presStyleCnt="0"/>
      <dgm:spPr/>
    </dgm:pt>
    <dgm:pt modelId="{73112FF3-4913-4743-B93A-D364589E105B}" type="pres">
      <dgm:prSet presAssocID="{1C0C1E1C-B3F7-40CB-92E6-C15C335E7BC2}" presName="compNode" presStyleCnt="0"/>
      <dgm:spPr/>
    </dgm:pt>
    <dgm:pt modelId="{75297FDD-44B7-4D7E-A4B8-D787B6286B73}" type="pres">
      <dgm:prSet presAssocID="{1C0C1E1C-B3F7-40CB-92E6-C15C335E7BC2}" presName="bgRect" presStyleLbl="bgShp" presStyleIdx="6" presStyleCnt="7"/>
      <dgm:spPr/>
    </dgm:pt>
    <dgm:pt modelId="{F8BBCADB-96C0-4B39-B029-D98F5C3128D2}" type="pres">
      <dgm:prSet presAssocID="{1C0C1E1C-B3F7-40CB-92E6-C15C335E7BC2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EF628401-9F3B-4304-9D18-D37C3558647C}" type="pres">
      <dgm:prSet presAssocID="{1C0C1E1C-B3F7-40CB-92E6-C15C335E7BC2}" presName="spaceRect" presStyleCnt="0"/>
      <dgm:spPr/>
    </dgm:pt>
    <dgm:pt modelId="{39E9F7E8-B93E-4D5F-817F-8F84315CED46}" type="pres">
      <dgm:prSet presAssocID="{1C0C1E1C-B3F7-40CB-92E6-C15C335E7BC2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E6AD7E03-2FB8-4754-B673-28863BF4E5CD}" type="presOf" srcId="{D86E4DDB-159E-476E-B665-78F7F9B61732}" destId="{CA1B1884-F441-4EE8-8EB2-E332FC5904E6}" srcOrd="0" destOrd="0" presId="urn:microsoft.com/office/officeart/2018/2/layout/IconVerticalSolidList"/>
    <dgm:cxn modelId="{DCAF510C-2439-4189-ADB4-5F74069EFF19}" type="presOf" srcId="{CEBC24AD-B52D-44FC-909F-434391329D2D}" destId="{0D72394B-E3E7-49F7-9F9B-234A90DAA12D}" srcOrd="0" destOrd="0" presId="urn:microsoft.com/office/officeart/2018/2/layout/IconVerticalSolidList"/>
    <dgm:cxn modelId="{733C9D1B-0D3D-4BB3-8773-7C27B04CF0DE}" srcId="{CEBC24AD-B52D-44FC-909F-434391329D2D}" destId="{47BC5619-5B38-4DFF-9C89-50209DCA3071}" srcOrd="0" destOrd="0" parTransId="{9F8C8047-FC46-42E7-9903-F08479E8BC31}" sibTransId="{1D1A5A30-C014-49D9-BC7A-B4CF03A6A719}"/>
    <dgm:cxn modelId="{E01F5B2F-C477-444E-A20C-9879F1A024D7}" type="presOf" srcId="{167A240D-D02C-4BAE-B9A5-6AFF8D21B230}" destId="{B1787587-61D9-4A56-9C19-46F67DDADD99}" srcOrd="0" destOrd="0" presId="urn:microsoft.com/office/officeart/2018/2/layout/IconVerticalSolidList"/>
    <dgm:cxn modelId="{31126862-207D-49F1-98C8-E74861CD4970}" type="presOf" srcId="{4EBCDBF1-18D4-4DE0-8870-49AF209EB8B4}" destId="{4370B9DF-C00B-4915-90CB-FDB48AC57B2F}" srcOrd="0" destOrd="0" presId="urn:microsoft.com/office/officeart/2018/2/layout/IconVerticalSolidList"/>
    <dgm:cxn modelId="{38AC4964-ED94-4F23-AD1B-001C7CE79F20}" srcId="{CEBC24AD-B52D-44FC-909F-434391329D2D}" destId="{4EBCDBF1-18D4-4DE0-8870-49AF209EB8B4}" srcOrd="1" destOrd="0" parTransId="{D068017B-F376-4679-8F3B-556C920941D9}" sibTransId="{3A9F4DC6-B2AD-4538-B6DF-53D14B5C243A}"/>
    <dgm:cxn modelId="{A0261279-2F98-499D-B077-6E101C9DA53B}" type="presOf" srcId="{1C0C1E1C-B3F7-40CB-92E6-C15C335E7BC2}" destId="{39E9F7E8-B93E-4D5F-817F-8F84315CED46}" srcOrd="0" destOrd="0" presId="urn:microsoft.com/office/officeart/2018/2/layout/IconVerticalSolidList"/>
    <dgm:cxn modelId="{89D5B2B2-5EE1-4BFD-84B3-9B3CE8215184}" srcId="{CEBC24AD-B52D-44FC-909F-434391329D2D}" destId="{110E9316-6A87-4B50-8859-EC7EF1D100F4}" srcOrd="3" destOrd="0" parTransId="{34539A22-916C-470E-BB2F-397A9994973A}" sibTransId="{880C8C3F-0454-426E-AC4B-FDD25F6D26B3}"/>
    <dgm:cxn modelId="{8528F5BD-9F12-4CCD-AA37-A7462B6B160D}" srcId="{CEBC24AD-B52D-44FC-909F-434391329D2D}" destId="{D7575A09-2544-4D85-8944-7E81AF2AECEB}" srcOrd="4" destOrd="0" parTransId="{162380FE-4654-495A-BE45-7E95F4791FF4}" sibTransId="{3EBA46EF-BFB0-465C-9A38-D11D404B2B50}"/>
    <dgm:cxn modelId="{2BF168DA-2B30-4B45-972E-11CED51C6DE9}" srcId="{CEBC24AD-B52D-44FC-909F-434391329D2D}" destId="{167A240D-D02C-4BAE-B9A5-6AFF8D21B230}" srcOrd="2" destOrd="0" parTransId="{EA001498-9886-4AF8-B7E6-A853F405AC3A}" sibTransId="{75DBE53C-CA8C-40EC-A05A-7406088502C0}"/>
    <dgm:cxn modelId="{27515BE4-E2C7-4514-845A-DDB1C6BF0348}" srcId="{CEBC24AD-B52D-44FC-909F-434391329D2D}" destId="{D86E4DDB-159E-476E-B665-78F7F9B61732}" srcOrd="5" destOrd="0" parTransId="{1A80D1C0-8638-4ADB-BCFE-2D486715F503}" sibTransId="{907F56DE-ECA8-43B6-95B3-5401C9ECAF43}"/>
    <dgm:cxn modelId="{0BB713E7-239E-428A-B4A9-71E35B313949}" type="presOf" srcId="{47BC5619-5B38-4DFF-9C89-50209DCA3071}" destId="{03D02A28-F3E7-441C-9E21-FC2F431B2817}" srcOrd="0" destOrd="0" presId="urn:microsoft.com/office/officeart/2018/2/layout/IconVerticalSolidList"/>
    <dgm:cxn modelId="{178546ED-F1D8-43EC-A8EC-E41883D30FF7}" type="presOf" srcId="{110E9316-6A87-4B50-8859-EC7EF1D100F4}" destId="{121878AD-59D9-4838-B133-4A56EEF72847}" srcOrd="0" destOrd="0" presId="urn:microsoft.com/office/officeart/2018/2/layout/IconVerticalSolidList"/>
    <dgm:cxn modelId="{13AC94F1-77E5-4E13-B3D4-89636DB1C6A6}" type="presOf" srcId="{D7575A09-2544-4D85-8944-7E81AF2AECEB}" destId="{7FC5A13E-A522-4E16-9220-F59A62575F4F}" srcOrd="0" destOrd="0" presId="urn:microsoft.com/office/officeart/2018/2/layout/IconVerticalSolidList"/>
    <dgm:cxn modelId="{44AB99FF-F818-4578-AFF4-245BD989998A}" srcId="{CEBC24AD-B52D-44FC-909F-434391329D2D}" destId="{1C0C1E1C-B3F7-40CB-92E6-C15C335E7BC2}" srcOrd="6" destOrd="0" parTransId="{1C10D16E-48EE-46CC-88AE-ED956C9292CA}" sibTransId="{ED9D9474-BC19-4E2F-AA46-711BE5FA48A9}"/>
    <dgm:cxn modelId="{9C3B3261-EF41-434B-ACF5-8CDFBA2877CE}" type="presParOf" srcId="{0D72394B-E3E7-49F7-9F9B-234A90DAA12D}" destId="{5CD2A5D6-3102-4C3B-8E9F-09B8692B3738}" srcOrd="0" destOrd="0" presId="urn:microsoft.com/office/officeart/2018/2/layout/IconVerticalSolidList"/>
    <dgm:cxn modelId="{21F66EA8-2B1F-406D-AD37-F9E48EFF18FC}" type="presParOf" srcId="{5CD2A5D6-3102-4C3B-8E9F-09B8692B3738}" destId="{B8032935-B062-43E0-B937-F835AF96DB50}" srcOrd="0" destOrd="0" presId="urn:microsoft.com/office/officeart/2018/2/layout/IconVerticalSolidList"/>
    <dgm:cxn modelId="{D78A0038-B071-4DD0-A987-8E23C1DBC5C0}" type="presParOf" srcId="{5CD2A5D6-3102-4C3B-8E9F-09B8692B3738}" destId="{7116C4A0-B020-48A0-B960-2AD6AFCDBE71}" srcOrd="1" destOrd="0" presId="urn:microsoft.com/office/officeart/2018/2/layout/IconVerticalSolidList"/>
    <dgm:cxn modelId="{60DE83E8-8692-416C-9319-5DF4DD7D74D8}" type="presParOf" srcId="{5CD2A5D6-3102-4C3B-8E9F-09B8692B3738}" destId="{C3E5770B-9BB3-4A3F-B009-FF8F68A2C3EE}" srcOrd="2" destOrd="0" presId="urn:microsoft.com/office/officeart/2018/2/layout/IconVerticalSolidList"/>
    <dgm:cxn modelId="{91DEE589-5D78-48B6-A321-441F30F55EC0}" type="presParOf" srcId="{5CD2A5D6-3102-4C3B-8E9F-09B8692B3738}" destId="{03D02A28-F3E7-441C-9E21-FC2F431B2817}" srcOrd="3" destOrd="0" presId="urn:microsoft.com/office/officeart/2018/2/layout/IconVerticalSolidList"/>
    <dgm:cxn modelId="{0924E637-E08B-4889-A690-A7ED7DFBEC9C}" type="presParOf" srcId="{0D72394B-E3E7-49F7-9F9B-234A90DAA12D}" destId="{1874FB90-69FB-46A1-AB29-AB242901A3D0}" srcOrd="1" destOrd="0" presId="urn:microsoft.com/office/officeart/2018/2/layout/IconVerticalSolidList"/>
    <dgm:cxn modelId="{69938297-76CA-4FC0-8D76-87061B651832}" type="presParOf" srcId="{0D72394B-E3E7-49F7-9F9B-234A90DAA12D}" destId="{7E0578D5-C9EB-4F10-9E23-BEC715470CF5}" srcOrd="2" destOrd="0" presId="urn:microsoft.com/office/officeart/2018/2/layout/IconVerticalSolidList"/>
    <dgm:cxn modelId="{4A00546F-520C-4B1F-82CD-B2A4CA2754B6}" type="presParOf" srcId="{7E0578D5-C9EB-4F10-9E23-BEC715470CF5}" destId="{FC23F22E-3DAE-4743-8905-4E3C23D56361}" srcOrd="0" destOrd="0" presId="urn:microsoft.com/office/officeart/2018/2/layout/IconVerticalSolidList"/>
    <dgm:cxn modelId="{030182FC-9A35-44E1-8137-6E459036F1A8}" type="presParOf" srcId="{7E0578D5-C9EB-4F10-9E23-BEC715470CF5}" destId="{2FB966A6-E731-4B65-B3C1-B587D11180E0}" srcOrd="1" destOrd="0" presId="urn:microsoft.com/office/officeart/2018/2/layout/IconVerticalSolidList"/>
    <dgm:cxn modelId="{5850A205-98C5-4008-8CC0-26AC59BC1AF8}" type="presParOf" srcId="{7E0578D5-C9EB-4F10-9E23-BEC715470CF5}" destId="{8BF4C7B5-393E-418A-B7EF-210D84603C58}" srcOrd="2" destOrd="0" presId="urn:microsoft.com/office/officeart/2018/2/layout/IconVerticalSolidList"/>
    <dgm:cxn modelId="{89AA67BB-AE08-4890-927B-ABEFFB2396E9}" type="presParOf" srcId="{7E0578D5-C9EB-4F10-9E23-BEC715470CF5}" destId="{4370B9DF-C00B-4915-90CB-FDB48AC57B2F}" srcOrd="3" destOrd="0" presId="urn:microsoft.com/office/officeart/2018/2/layout/IconVerticalSolidList"/>
    <dgm:cxn modelId="{25FA628B-982E-4F40-9F92-A3D54311D548}" type="presParOf" srcId="{0D72394B-E3E7-49F7-9F9B-234A90DAA12D}" destId="{B4A16EA2-6F07-4F4E-B813-567A1B5B23B6}" srcOrd="3" destOrd="0" presId="urn:microsoft.com/office/officeart/2018/2/layout/IconVerticalSolidList"/>
    <dgm:cxn modelId="{40819F5E-DC89-408E-AE3F-C17A1635B0BC}" type="presParOf" srcId="{0D72394B-E3E7-49F7-9F9B-234A90DAA12D}" destId="{F44B8426-6B1F-4B07-A8ED-9174DC5EE77A}" srcOrd="4" destOrd="0" presId="urn:microsoft.com/office/officeart/2018/2/layout/IconVerticalSolidList"/>
    <dgm:cxn modelId="{E8D1098D-6BBA-41C0-83EE-173413203A89}" type="presParOf" srcId="{F44B8426-6B1F-4B07-A8ED-9174DC5EE77A}" destId="{9D355C92-3CFC-4EAC-85AB-B17230C54C81}" srcOrd="0" destOrd="0" presId="urn:microsoft.com/office/officeart/2018/2/layout/IconVerticalSolidList"/>
    <dgm:cxn modelId="{38292534-0896-4A06-B527-42B121233049}" type="presParOf" srcId="{F44B8426-6B1F-4B07-A8ED-9174DC5EE77A}" destId="{237C6DB9-A683-47D9-9990-8210FFC0AFFF}" srcOrd="1" destOrd="0" presId="urn:microsoft.com/office/officeart/2018/2/layout/IconVerticalSolidList"/>
    <dgm:cxn modelId="{E61C3F34-0D2A-404B-B5DA-BB4044EB7E4F}" type="presParOf" srcId="{F44B8426-6B1F-4B07-A8ED-9174DC5EE77A}" destId="{0246CD37-0A81-4E7D-9D9E-83012AEBE422}" srcOrd="2" destOrd="0" presId="urn:microsoft.com/office/officeart/2018/2/layout/IconVerticalSolidList"/>
    <dgm:cxn modelId="{FE54D924-F0F7-4A8B-AABA-CCB2C11BA1FC}" type="presParOf" srcId="{F44B8426-6B1F-4B07-A8ED-9174DC5EE77A}" destId="{B1787587-61D9-4A56-9C19-46F67DDADD99}" srcOrd="3" destOrd="0" presId="urn:microsoft.com/office/officeart/2018/2/layout/IconVerticalSolidList"/>
    <dgm:cxn modelId="{E6667EC9-CADD-4B1E-AB6C-5BE11C52E3B5}" type="presParOf" srcId="{0D72394B-E3E7-49F7-9F9B-234A90DAA12D}" destId="{9FEEA02C-253D-4C79-9B62-BB9DFE0AC478}" srcOrd="5" destOrd="0" presId="urn:microsoft.com/office/officeart/2018/2/layout/IconVerticalSolidList"/>
    <dgm:cxn modelId="{6B36B578-86A3-48E7-8E12-C5C0B485986E}" type="presParOf" srcId="{0D72394B-E3E7-49F7-9F9B-234A90DAA12D}" destId="{619B4CAA-F51A-48EE-A0FC-B0D2E65D5161}" srcOrd="6" destOrd="0" presId="urn:microsoft.com/office/officeart/2018/2/layout/IconVerticalSolidList"/>
    <dgm:cxn modelId="{9604E77C-3476-439C-BE29-15F6F0B3D861}" type="presParOf" srcId="{619B4CAA-F51A-48EE-A0FC-B0D2E65D5161}" destId="{982C12A4-27D8-4904-89AA-B642D8A6FBA1}" srcOrd="0" destOrd="0" presId="urn:microsoft.com/office/officeart/2018/2/layout/IconVerticalSolidList"/>
    <dgm:cxn modelId="{0F13D3FB-EB60-40B0-B4EB-96753C26201C}" type="presParOf" srcId="{619B4CAA-F51A-48EE-A0FC-B0D2E65D5161}" destId="{42DA94EC-F13F-42D5-858E-2A586FA272D2}" srcOrd="1" destOrd="0" presId="urn:microsoft.com/office/officeart/2018/2/layout/IconVerticalSolidList"/>
    <dgm:cxn modelId="{5D84A22E-D721-428E-BA90-9C213765EEF5}" type="presParOf" srcId="{619B4CAA-F51A-48EE-A0FC-B0D2E65D5161}" destId="{75CD4698-5768-4CC3-92C6-D13F28B9671A}" srcOrd="2" destOrd="0" presId="urn:microsoft.com/office/officeart/2018/2/layout/IconVerticalSolidList"/>
    <dgm:cxn modelId="{FF85A8B1-DAC8-4C09-825D-4717F4CC68FD}" type="presParOf" srcId="{619B4CAA-F51A-48EE-A0FC-B0D2E65D5161}" destId="{121878AD-59D9-4838-B133-4A56EEF72847}" srcOrd="3" destOrd="0" presId="urn:microsoft.com/office/officeart/2018/2/layout/IconVerticalSolidList"/>
    <dgm:cxn modelId="{7DECA5A4-469A-4BEF-B53C-29E8BE23F998}" type="presParOf" srcId="{0D72394B-E3E7-49F7-9F9B-234A90DAA12D}" destId="{6F1E27AE-2587-4D37-B2AF-858DE2E2D3DF}" srcOrd="7" destOrd="0" presId="urn:microsoft.com/office/officeart/2018/2/layout/IconVerticalSolidList"/>
    <dgm:cxn modelId="{0D9EA27F-5FE4-4AB3-9A27-EC313057C173}" type="presParOf" srcId="{0D72394B-E3E7-49F7-9F9B-234A90DAA12D}" destId="{EBA6B4EA-83BD-44BF-9588-A164696EBE64}" srcOrd="8" destOrd="0" presId="urn:microsoft.com/office/officeart/2018/2/layout/IconVerticalSolidList"/>
    <dgm:cxn modelId="{3DDFA016-4111-41DE-ADB8-4B0537F4178C}" type="presParOf" srcId="{EBA6B4EA-83BD-44BF-9588-A164696EBE64}" destId="{7EEAAD52-1933-43A4-BF7A-7134401EC096}" srcOrd="0" destOrd="0" presId="urn:microsoft.com/office/officeart/2018/2/layout/IconVerticalSolidList"/>
    <dgm:cxn modelId="{6697A1B1-BAA7-4999-BFEC-94A007EB9A0E}" type="presParOf" srcId="{EBA6B4EA-83BD-44BF-9588-A164696EBE64}" destId="{845A0078-A28C-45FC-912A-A2867658A368}" srcOrd="1" destOrd="0" presId="urn:microsoft.com/office/officeart/2018/2/layout/IconVerticalSolidList"/>
    <dgm:cxn modelId="{5E64D51D-E899-4244-8797-6B3F46FBB83B}" type="presParOf" srcId="{EBA6B4EA-83BD-44BF-9588-A164696EBE64}" destId="{A8CEA953-6A22-44E9-8D41-EDE783B18B02}" srcOrd="2" destOrd="0" presId="urn:microsoft.com/office/officeart/2018/2/layout/IconVerticalSolidList"/>
    <dgm:cxn modelId="{696C3702-7394-4B9C-8D9C-5E85394B2FB7}" type="presParOf" srcId="{EBA6B4EA-83BD-44BF-9588-A164696EBE64}" destId="{7FC5A13E-A522-4E16-9220-F59A62575F4F}" srcOrd="3" destOrd="0" presId="urn:microsoft.com/office/officeart/2018/2/layout/IconVerticalSolidList"/>
    <dgm:cxn modelId="{75E5618B-193F-40BE-B2C1-AE6D5C039F99}" type="presParOf" srcId="{0D72394B-E3E7-49F7-9F9B-234A90DAA12D}" destId="{D702E467-FA27-42B0-A50B-D35E3A456353}" srcOrd="9" destOrd="0" presId="urn:microsoft.com/office/officeart/2018/2/layout/IconVerticalSolidList"/>
    <dgm:cxn modelId="{014919CA-CF04-4641-908F-A6FC5D972CAD}" type="presParOf" srcId="{0D72394B-E3E7-49F7-9F9B-234A90DAA12D}" destId="{7BF599CC-E956-4EC8-BDE1-AE76A9986C42}" srcOrd="10" destOrd="0" presId="urn:microsoft.com/office/officeart/2018/2/layout/IconVerticalSolidList"/>
    <dgm:cxn modelId="{6E518414-C0A1-48D4-83B4-55D6770E1E50}" type="presParOf" srcId="{7BF599CC-E956-4EC8-BDE1-AE76A9986C42}" destId="{741D60C2-E633-44C9-8D67-06324A119D9E}" srcOrd="0" destOrd="0" presId="urn:microsoft.com/office/officeart/2018/2/layout/IconVerticalSolidList"/>
    <dgm:cxn modelId="{F6C99B9E-AF92-4457-A98F-E2BCBFAEDA62}" type="presParOf" srcId="{7BF599CC-E956-4EC8-BDE1-AE76A9986C42}" destId="{B1FC86E1-8DE9-4434-BAEA-A17CC922F15C}" srcOrd="1" destOrd="0" presId="urn:microsoft.com/office/officeart/2018/2/layout/IconVerticalSolidList"/>
    <dgm:cxn modelId="{30A51923-6E04-46C1-B2D5-B39CE631D9DD}" type="presParOf" srcId="{7BF599CC-E956-4EC8-BDE1-AE76A9986C42}" destId="{F6AAA764-D81A-4BD6-9BEE-CE7F8409AB71}" srcOrd="2" destOrd="0" presId="urn:microsoft.com/office/officeart/2018/2/layout/IconVerticalSolidList"/>
    <dgm:cxn modelId="{C43561CE-784A-46F7-93B2-287721F3FEBA}" type="presParOf" srcId="{7BF599CC-E956-4EC8-BDE1-AE76A9986C42}" destId="{CA1B1884-F441-4EE8-8EB2-E332FC5904E6}" srcOrd="3" destOrd="0" presId="urn:microsoft.com/office/officeart/2018/2/layout/IconVerticalSolidList"/>
    <dgm:cxn modelId="{7C609BEF-6CDB-4866-8678-BC90F13FE18B}" type="presParOf" srcId="{0D72394B-E3E7-49F7-9F9B-234A90DAA12D}" destId="{7CC66208-041C-4CE2-AB68-F3F946B9C706}" srcOrd="11" destOrd="0" presId="urn:microsoft.com/office/officeart/2018/2/layout/IconVerticalSolidList"/>
    <dgm:cxn modelId="{29826445-A672-49CB-AEB4-EF9433AC34C9}" type="presParOf" srcId="{0D72394B-E3E7-49F7-9F9B-234A90DAA12D}" destId="{73112FF3-4913-4743-B93A-D364589E105B}" srcOrd="12" destOrd="0" presId="urn:microsoft.com/office/officeart/2018/2/layout/IconVerticalSolidList"/>
    <dgm:cxn modelId="{A5EFBC62-B82D-4306-8381-CFDC55D3F7FD}" type="presParOf" srcId="{73112FF3-4913-4743-B93A-D364589E105B}" destId="{75297FDD-44B7-4D7E-A4B8-D787B6286B73}" srcOrd="0" destOrd="0" presId="urn:microsoft.com/office/officeart/2018/2/layout/IconVerticalSolidList"/>
    <dgm:cxn modelId="{C5220831-2925-4F0C-9A53-CED4B490B595}" type="presParOf" srcId="{73112FF3-4913-4743-B93A-D364589E105B}" destId="{F8BBCADB-96C0-4B39-B029-D98F5C3128D2}" srcOrd="1" destOrd="0" presId="urn:microsoft.com/office/officeart/2018/2/layout/IconVerticalSolidList"/>
    <dgm:cxn modelId="{3A5A48C9-B307-46B7-8637-D4C1C62B7862}" type="presParOf" srcId="{73112FF3-4913-4743-B93A-D364589E105B}" destId="{EF628401-9F3B-4304-9D18-D37C3558647C}" srcOrd="2" destOrd="0" presId="urn:microsoft.com/office/officeart/2018/2/layout/IconVerticalSolidList"/>
    <dgm:cxn modelId="{0D549228-AA3C-4287-A7B4-7AFE04A1C9E3}" type="presParOf" srcId="{73112FF3-4913-4743-B93A-D364589E105B}" destId="{39E9F7E8-B93E-4D5F-817F-8F84315CED4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094B1E-12C0-4DCD-90D9-F6F1373E21C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A491E7A-6278-4A4F-8048-3BCAA34BFA7C}">
      <dgm:prSet/>
      <dgm:spPr/>
      <dgm:t>
        <a:bodyPr/>
        <a:lstStyle/>
        <a:p>
          <a:r>
            <a:rPr lang="en-SG"/>
            <a:t>Current system used by Control and Guidance Group</a:t>
          </a:r>
          <a:endParaRPr lang="en-US"/>
        </a:p>
      </dgm:t>
    </dgm:pt>
    <dgm:pt modelId="{D2B0A6D8-A834-4594-BD4C-C4530773F305}" type="parTrans" cxnId="{5A5F4380-071C-442F-9395-A6DCA6F3C9E0}">
      <dgm:prSet/>
      <dgm:spPr/>
      <dgm:t>
        <a:bodyPr/>
        <a:lstStyle/>
        <a:p>
          <a:endParaRPr lang="en-US"/>
        </a:p>
      </dgm:t>
    </dgm:pt>
    <dgm:pt modelId="{C9D65D69-8ABF-454C-A278-5F35C582D37C}" type="sibTrans" cxnId="{5A5F4380-071C-442F-9395-A6DCA6F3C9E0}">
      <dgm:prSet/>
      <dgm:spPr/>
      <dgm:t>
        <a:bodyPr/>
        <a:lstStyle/>
        <a:p>
          <a:endParaRPr lang="en-US"/>
        </a:p>
      </dgm:t>
    </dgm:pt>
    <dgm:pt modelId="{1D1B839B-FC8C-4E27-AD1F-1DC27B586F4C}">
      <dgm:prSet/>
      <dgm:spPr/>
      <dgm:t>
        <a:bodyPr/>
        <a:lstStyle/>
        <a:p>
          <a:r>
            <a:rPr lang="en-SG"/>
            <a:t>Stereo RGB Camera setup</a:t>
          </a:r>
          <a:endParaRPr lang="en-US"/>
        </a:p>
      </dgm:t>
    </dgm:pt>
    <dgm:pt modelId="{851F467D-1078-4068-8692-8A3CA0ADB621}" type="parTrans" cxnId="{C600D739-0A28-4CC8-AF58-317E6E6102A0}">
      <dgm:prSet/>
      <dgm:spPr/>
      <dgm:t>
        <a:bodyPr/>
        <a:lstStyle/>
        <a:p>
          <a:endParaRPr lang="en-US"/>
        </a:p>
      </dgm:t>
    </dgm:pt>
    <dgm:pt modelId="{D141745F-9523-489C-AE85-89B34EEA716D}" type="sibTrans" cxnId="{C600D739-0A28-4CC8-AF58-317E6E6102A0}">
      <dgm:prSet/>
      <dgm:spPr/>
      <dgm:t>
        <a:bodyPr/>
        <a:lstStyle/>
        <a:p>
          <a:endParaRPr lang="en-US"/>
        </a:p>
      </dgm:t>
    </dgm:pt>
    <dgm:pt modelId="{6C84B022-7FC4-4885-B67E-DCB47711489F}">
      <dgm:prSet/>
      <dgm:spPr/>
      <dgm:t>
        <a:bodyPr/>
        <a:lstStyle/>
        <a:p>
          <a:r>
            <a:rPr lang="en-SG"/>
            <a:t>Semi-direct method</a:t>
          </a:r>
          <a:endParaRPr lang="en-US"/>
        </a:p>
      </dgm:t>
    </dgm:pt>
    <dgm:pt modelId="{F7C0B5B6-80EA-4984-8955-3AB88FB0955B}" type="parTrans" cxnId="{0C3449F6-9CDA-4D21-861D-E48E155B531E}">
      <dgm:prSet/>
      <dgm:spPr/>
      <dgm:t>
        <a:bodyPr/>
        <a:lstStyle/>
        <a:p>
          <a:endParaRPr lang="en-US"/>
        </a:p>
      </dgm:t>
    </dgm:pt>
    <dgm:pt modelId="{7629642C-47E3-4ADD-B504-1A82BE4956EE}" type="sibTrans" cxnId="{0C3449F6-9CDA-4D21-861D-E48E155B531E}">
      <dgm:prSet/>
      <dgm:spPr/>
      <dgm:t>
        <a:bodyPr/>
        <a:lstStyle/>
        <a:p>
          <a:endParaRPr lang="en-US"/>
        </a:p>
      </dgm:t>
    </dgm:pt>
    <dgm:pt modelId="{9A7F3585-C4F4-4277-84DD-24537491F2FA}">
      <dgm:prSet/>
      <dgm:spPr/>
      <dgm:t>
        <a:bodyPr/>
        <a:lstStyle/>
        <a:p>
          <a:r>
            <a:rPr lang="en-SG"/>
            <a:t>Fast algorithm frequency</a:t>
          </a:r>
          <a:endParaRPr lang="en-US"/>
        </a:p>
      </dgm:t>
    </dgm:pt>
    <dgm:pt modelId="{8352894E-E20D-424A-A47B-3BA7CA07E286}" type="parTrans" cxnId="{29D019D4-E651-499C-AEB7-0635B601CDAA}">
      <dgm:prSet/>
      <dgm:spPr/>
      <dgm:t>
        <a:bodyPr/>
        <a:lstStyle/>
        <a:p>
          <a:endParaRPr lang="en-US"/>
        </a:p>
      </dgm:t>
    </dgm:pt>
    <dgm:pt modelId="{4903C04B-D16B-4021-A1F1-A856C9799731}" type="sibTrans" cxnId="{29D019D4-E651-499C-AEB7-0635B601CDAA}">
      <dgm:prSet/>
      <dgm:spPr/>
      <dgm:t>
        <a:bodyPr/>
        <a:lstStyle/>
        <a:p>
          <a:endParaRPr lang="en-US"/>
        </a:p>
      </dgm:t>
    </dgm:pt>
    <dgm:pt modelId="{FC508023-47EA-4216-B10F-8DBA068DD4C6}">
      <dgm:prSet/>
      <dgm:spPr/>
      <dgm:t>
        <a:bodyPr/>
        <a:lstStyle/>
        <a:p>
          <a:r>
            <a:rPr lang="en-SG"/>
            <a:t>Requires only a small sensor package</a:t>
          </a:r>
          <a:endParaRPr lang="en-US"/>
        </a:p>
      </dgm:t>
    </dgm:pt>
    <dgm:pt modelId="{FF91C3F1-2B24-42B1-92B1-985DD13C78A0}" type="parTrans" cxnId="{B3C4F1F9-4304-43F4-AF91-6BF3357D0785}">
      <dgm:prSet/>
      <dgm:spPr/>
      <dgm:t>
        <a:bodyPr/>
        <a:lstStyle/>
        <a:p>
          <a:endParaRPr lang="en-US"/>
        </a:p>
      </dgm:t>
    </dgm:pt>
    <dgm:pt modelId="{927CC9D9-517F-4E1D-914C-2E262A840F85}" type="sibTrans" cxnId="{B3C4F1F9-4304-43F4-AF91-6BF3357D0785}">
      <dgm:prSet/>
      <dgm:spPr/>
      <dgm:t>
        <a:bodyPr/>
        <a:lstStyle/>
        <a:p>
          <a:endParaRPr lang="en-US"/>
        </a:p>
      </dgm:t>
    </dgm:pt>
    <dgm:pt modelId="{37A32D71-00F4-4B55-8B01-BABB3F0C20BE}">
      <dgm:prSet/>
      <dgm:spPr/>
      <dgm:t>
        <a:bodyPr/>
        <a:lstStyle/>
        <a:p>
          <a:r>
            <a:rPr lang="en-SG"/>
            <a:t>Stereo Camera and IMU</a:t>
          </a:r>
          <a:endParaRPr lang="en-US"/>
        </a:p>
      </dgm:t>
    </dgm:pt>
    <dgm:pt modelId="{C092BE74-681C-48EC-B903-76111AF4BFF5}" type="parTrans" cxnId="{2EA53C56-4C05-4B97-BF03-A15D554B1525}">
      <dgm:prSet/>
      <dgm:spPr/>
      <dgm:t>
        <a:bodyPr/>
        <a:lstStyle/>
        <a:p>
          <a:endParaRPr lang="en-US"/>
        </a:p>
      </dgm:t>
    </dgm:pt>
    <dgm:pt modelId="{FC474599-5681-40C2-88DB-FC3B48EF9338}" type="sibTrans" cxnId="{2EA53C56-4C05-4B97-BF03-A15D554B1525}">
      <dgm:prSet/>
      <dgm:spPr/>
      <dgm:t>
        <a:bodyPr/>
        <a:lstStyle/>
        <a:p>
          <a:endParaRPr lang="en-US"/>
        </a:p>
      </dgm:t>
    </dgm:pt>
    <dgm:pt modelId="{A5AC3E96-5F2F-4048-AE14-7C8080066443}">
      <dgm:prSet/>
      <dgm:spPr/>
      <dgm:t>
        <a:bodyPr/>
        <a:lstStyle/>
        <a:p>
          <a:r>
            <a:rPr lang="en-SG"/>
            <a:t>More accurate and more efficient than state-of-art monocular solutions</a:t>
          </a:r>
          <a:endParaRPr lang="en-US"/>
        </a:p>
      </dgm:t>
    </dgm:pt>
    <dgm:pt modelId="{1E656A6A-FF34-422E-A685-2602F4BD2E6A}" type="parTrans" cxnId="{181215B4-FD28-4359-B929-ABCF8BCCFB77}">
      <dgm:prSet/>
      <dgm:spPr/>
      <dgm:t>
        <a:bodyPr/>
        <a:lstStyle/>
        <a:p>
          <a:endParaRPr lang="en-US"/>
        </a:p>
      </dgm:t>
    </dgm:pt>
    <dgm:pt modelId="{B046CFFD-1915-408E-9B19-EB72BDCD70E5}" type="sibTrans" cxnId="{181215B4-FD28-4359-B929-ABCF8BCCFB77}">
      <dgm:prSet/>
      <dgm:spPr/>
      <dgm:t>
        <a:bodyPr/>
        <a:lstStyle/>
        <a:p>
          <a:endParaRPr lang="en-US"/>
        </a:p>
      </dgm:t>
    </dgm:pt>
    <dgm:pt modelId="{0C6AC804-7B7F-4A4F-AA52-F57945CC629F}">
      <dgm:prSet/>
      <dgm:spPr/>
      <dgm:t>
        <a:bodyPr/>
        <a:lstStyle/>
        <a:p>
          <a:r>
            <a:rPr lang="en-SG"/>
            <a:t>Compared to VINS-Mono and OKVIS</a:t>
          </a:r>
          <a:endParaRPr lang="en-US"/>
        </a:p>
      </dgm:t>
    </dgm:pt>
    <dgm:pt modelId="{A3A5CA94-5675-4561-95F8-EFCC6061DBDF}" type="parTrans" cxnId="{45ABB8F6-B5F2-45CA-B20C-8054D8D353FC}">
      <dgm:prSet/>
      <dgm:spPr/>
      <dgm:t>
        <a:bodyPr/>
        <a:lstStyle/>
        <a:p>
          <a:endParaRPr lang="en-US"/>
        </a:p>
      </dgm:t>
    </dgm:pt>
    <dgm:pt modelId="{5374AC03-C806-4F57-98BE-3793ED27049D}" type="sibTrans" cxnId="{45ABB8F6-B5F2-45CA-B20C-8054D8D353FC}">
      <dgm:prSet/>
      <dgm:spPr/>
      <dgm:t>
        <a:bodyPr/>
        <a:lstStyle/>
        <a:p>
          <a:endParaRPr lang="en-US"/>
        </a:p>
      </dgm:t>
    </dgm:pt>
    <dgm:pt modelId="{9768407F-6D9A-4260-8C76-2240655A10BF}" type="pres">
      <dgm:prSet presAssocID="{AF094B1E-12C0-4DCD-90D9-F6F1373E21C1}" presName="root" presStyleCnt="0">
        <dgm:presLayoutVars>
          <dgm:dir/>
          <dgm:resizeHandles val="exact"/>
        </dgm:presLayoutVars>
      </dgm:prSet>
      <dgm:spPr/>
    </dgm:pt>
    <dgm:pt modelId="{843C65EF-A1A7-4503-AF0F-120970A39BD8}" type="pres">
      <dgm:prSet presAssocID="{CA491E7A-6278-4A4F-8048-3BCAA34BFA7C}" presName="compNode" presStyleCnt="0"/>
      <dgm:spPr/>
    </dgm:pt>
    <dgm:pt modelId="{AE41544B-7A11-42A7-A7C0-3063CCF32B79}" type="pres">
      <dgm:prSet presAssocID="{CA491E7A-6278-4A4F-8048-3BCAA34BFA7C}" presName="bgRect" presStyleLbl="bgShp" presStyleIdx="0" presStyleCnt="6"/>
      <dgm:spPr/>
    </dgm:pt>
    <dgm:pt modelId="{87AC0938-41FD-4E46-9D00-7EA3F711C5B3}" type="pres">
      <dgm:prSet presAssocID="{CA491E7A-6278-4A4F-8048-3BCAA34BFA7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5C3036D8-3CAB-4566-84EF-618D31F697CD}" type="pres">
      <dgm:prSet presAssocID="{CA491E7A-6278-4A4F-8048-3BCAA34BFA7C}" presName="spaceRect" presStyleCnt="0"/>
      <dgm:spPr/>
    </dgm:pt>
    <dgm:pt modelId="{36B53722-8F34-44F8-9380-AF21AB5AFCF3}" type="pres">
      <dgm:prSet presAssocID="{CA491E7A-6278-4A4F-8048-3BCAA34BFA7C}" presName="parTx" presStyleLbl="revTx" presStyleIdx="0" presStyleCnt="8">
        <dgm:presLayoutVars>
          <dgm:chMax val="0"/>
          <dgm:chPref val="0"/>
        </dgm:presLayoutVars>
      </dgm:prSet>
      <dgm:spPr/>
    </dgm:pt>
    <dgm:pt modelId="{15428ED2-7140-42ED-ACFE-CEBA9AACDC75}" type="pres">
      <dgm:prSet presAssocID="{C9D65D69-8ABF-454C-A278-5F35C582D37C}" presName="sibTrans" presStyleCnt="0"/>
      <dgm:spPr/>
    </dgm:pt>
    <dgm:pt modelId="{8AEA2160-777C-437B-9438-AAE58DC5AB4D}" type="pres">
      <dgm:prSet presAssocID="{1D1B839B-FC8C-4E27-AD1F-1DC27B586F4C}" presName="compNode" presStyleCnt="0"/>
      <dgm:spPr/>
    </dgm:pt>
    <dgm:pt modelId="{E9E4C3F3-6CB6-4F46-AA41-A306D3C8A54B}" type="pres">
      <dgm:prSet presAssocID="{1D1B839B-FC8C-4E27-AD1F-1DC27B586F4C}" presName="bgRect" presStyleLbl="bgShp" presStyleIdx="1" presStyleCnt="6"/>
      <dgm:spPr/>
    </dgm:pt>
    <dgm:pt modelId="{F24CC9DB-546F-4340-866F-401A006ADC43}" type="pres">
      <dgm:prSet presAssocID="{1D1B839B-FC8C-4E27-AD1F-1DC27B586F4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cam"/>
        </a:ext>
      </dgm:extLst>
    </dgm:pt>
    <dgm:pt modelId="{0CFE62F1-A51D-4204-84C2-799A8F099C04}" type="pres">
      <dgm:prSet presAssocID="{1D1B839B-FC8C-4E27-AD1F-1DC27B586F4C}" presName="spaceRect" presStyleCnt="0"/>
      <dgm:spPr/>
    </dgm:pt>
    <dgm:pt modelId="{3B070DAC-2F12-4E07-A6BF-B11A2C7B1AD6}" type="pres">
      <dgm:prSet presAssocID="{1D1B839B-FC8C-4E27-AD1F-1DC27B586F4C}" presName="parTx" presStyleLbl="revTx" presStyleIdx="1" presStyleCnt="8">
        <dgm:presLayoutVars>
          <dgm:chMax val="0"/>
          <dgm:chPref val="0"/>
        </dgm:presLayoutVars>
      </dgm:prSet>
      <dgm:spPr/>
    </dgm:pt>
    <dgm:pt modelId="{4F39D6FA-9464-4D07-8B8C-56B7185645BB}" type="pres">
      <dgm:prSet presAssocID="{D141745F-9523-489C-AE85-89B34EEA716D}" presName="sibTrans" presStyleCnt="0"/>
      <dgm:spPr/>
    </dgm:pt>
    <dgm:pt modelId="{DC245147-DFF4-42E2-B5D1-D2FCDE341CA7}" type="pres">
      <dgm:prSet presAssocID="{6C84B022-7FC4-4885-B67E-DCB47711489F}" presName="compNode" presStyleCnt="0"/>
      <dgm:spPr/>
    </dgm:pt>
    <dgm:pt modelId="{9095D083-5CCB-4790-AF5B-8EA1A19A43AD}" type="pres">
      <dgm:prSet presAssocID="{6C84B022-7FC4-4885-B67E-DCB47711489F}" presName="bgRect" presStyleLbl="bgShp" presStyleIdx="2" presStyleCnt="6"/>
      <dgm:spPr/>
    </dgm:pt>
    <dgm:pt modelId="{20B9F0A5-AEA1-4A1D-9BC2-CD459B609852}" type="pres">
      <dgm:prSet presAssocID="{6C84B022-7FC4-4885-B67E-DCB47711489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83FB830-2A5D-4A9C-B19C-CAA1B2EF8FA9}" type="pres">
      <dgm:prSet presAssocID="{6C84B022-7FC4-4885-B67E-DCB47711489F}" presName="spaceRect" presStyleCnt="0"/>
      <dgm:spPr/>
    </dgm:pt>
    <dgm:pt modelId="{554F7BEE-16E4-4836-BF71-231F9D83D678}" type="pres">
      <dgm:prSet presAssocID="{6C84B022-7FC4-4885-B67E-DCB47711489F}" presName="parTx" presStyleLbl="revTx" presStyleIdx="2" presStyleCnt="8">
        <dgm:presLayoutVars>
          <dgm:chMax val="0"/>
          <dgm:chPref val="0"/>
        </dgm:presLayoutVars>
      </dgm:prSet>
      <dgm:spPr/>
    </dgm:pt>
    <dgm:pt modelId="{98D6BF38-7569-499F-BF51-938E30FC334A}" type="pres">
      <dgm:prSet presAssocID="{7629642C-47E3-4ADD-B504-1A82BE4956EE}" presName="sibTrans" presStyleCnt="0"/>
      <dgm:spPr/>
    </dgm:pt>
    <dgm:pt modelId="{4DC89F8D-68D6-4395-80EE-DD531DE7C5A4}" type="pres">
      <dgm:prSet presAssocID="{9A7F3585-C4F4-4277-84DD-24537491F2FA}" presName="compNode" presStyleCnt="0"/>
      <dgm:spPr/>
    </dgm:pt>
    <dgm:pt modelId="{194504F3-A94E-4389-A23A-6E7D9390ABC8}" type="pres">
      <dgm:prSet presAssocID="{9A7F3585-C4F4-4277-84DD-24537491F2FA}" presName="bgRect" presStyleLbl="bgShp" presStyleIdx="3" presStyleCnt="6"/>
      <dgm:spPr/>
    </dgm:pt>
    <dgm:pt modelId="{D821CE9A-B276-48AC-8F49-05E2822EE641}" type="pres">
      <dgm:prSet presAssocID="{9A7F3585-C4F4-4277-84DD-24537491F2F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B3DCEDE-B575-4A4D-BEAE-62DF3B568C46}" type="pres">
      <dgm:prSet presAssocID="{9A7F3585-C4F4-4277-84DD-24537491F2FA}" presName="spaceRect" presStyleCnt="0"/>
      <dgm:spPr/>
    </dgm:pt>
    <dgm:pt modelId="{DDA12E1B-5C9C-4495-B65B-BFF3D97A6E38}" type="pres">
      <dgm:prSet presAssocID="{9A7F3585-C4F4-4277-84DD-24537491F2FA}" presName="parTx" presStyleLbl="revTx" presStyleIdx="3" presStyleCnt="8">
        <dgm:presLayoutVars>
          <dgm:chMax val="0"/>
          <dgm:chPref val="0"/>
        </dgm:presLayoutVars>
      </dgm:prSet>
      <dgm:spPr/>
    </dgm:pt>
    <dgm:pt modelId="{7EA1381E-72D0-401A-A02B-18F2B694712F}" type="pres">
      <dgm:prSet presAssocID="{4903C04B-D16B-4021-A1F1-A856C9799731}" presName="sibTrans" presStyleCnt="0"/>
      <dgm:spPr/>
    </dgm:pt>
    <dgm:pt modelId="{DFE7A5E1-04FF-4D32-A92F-CB9FEBA953B2}" type="pres">
      <dgm:prSet presAssocID="{FC508023-47EA-4216-B10F-8DBA068DD4C6}" presName="compNode" presStyleCnt="0"/>
      <dgm:spPr/>
    </dgm:pt>
    <dgm:pt modelId="{6BB4FD9F-AA31-432A-9F4E-11FDFFA7179C}" type="pres">
      <dgm:prSet presAssocID="{FC508023-47EA-4216-B10F-8DBA068DD4C6}" presName="bgRect" presStyleLbl="bgShp" presStyleIdx="4" presStyleCnt="6"/>
      <dgm:spPr/>
    </dgm:pt>
    <dgm:pt modelId="{E108F9EE-68F0-4D73-B6AB-3AF79F5DEAA2}" type="pres">
      <dgm:prSet presAssocID="{FC508023-47EA-4216-B10F-8DBA068DD4C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7F9CD676-01B7-4339-97FA-0DA0F379E8F4}" type="pres">
      <dgm:prSet presAssocID="{FC508023-47EA-4216-B10F-8DBA068DD4C6}" presName="spaceRect" presStyleCnt="0"/>
      <dgm:spPr/>
    </dgm:pt>
    <dgm:pt modelId="{E3435D96-E056-45C0-BEBB-D58CA30432A4}" type="pres">
      <dgm:prSet presAssocID="{FC508023-47EA-4216-B10F-8DBA068DD4C6}" presName="parTx" presStyleLbl="revTx" presStyleIdx="4" presStyleCnt="8">
        <dgm:presLayoutVars>
          <dgm:chMax val="0"/>
          <dgm:chPref val="0"/>
        </dgm:presLayoutVars>
      </dgm:prSet>
      <dgm:spPr/>
    </dgm:pt>
    <dgm:pt modelId="{877280B5-E880-4486-ADD9-057346C4F12C}" type="pres">
      <dgm:prSet presAssocID="{FC508023-47EA-4216-B10F-8DBA068DD4C6}" presName="desTx" presStyleLbl="revTx" presStyleIdx="5" presStyleCnt="8">
        <dgm:presLayoutVars/>
      </dgm:prSet>
      <dgm:spPr/>
    </dgm:pt>
    <dgm:pt modelId="{DC6FBA40-E2BE-4929-895D-1018B4E63141}" type="pres">
      <dgm:prSet presAssocID="{927CC9D9-517F-4E1D-914C-2E262A840F85}" presName="sibTrans" presStyleCnt="0"/>
      <dgm:spPr/>
    </dgm:pt>
    <dgm:pt modelId="{C6DB1138-4076-4DB6-A2A5-31D54B9D7804}" type="pres">
      <dgm:prSet presAssocID="{A5AC3E96-5F2F-4048-AE14-7C8080066443}" presName="compNode" presStyleCnt="0"/>
      <dgm:spPr/>
    </dgm:pt>
    <dgm:pt modelId="{298BE3CC-91CF-4ABE-9930-7E50BF2B73A1}" type="pres">
      <dgm:prSet presAssocID="{A5AC3E96-5F2F-4048-AE14-7C8080066443}" presName="bgRect" presStyleLbl="bgShp" presStyleIdx="5" presStyleCnt="6"/>
      <dgm:spPr/>
    </dgm:pt>
    <dgm:pt modelId="{8A18DF93-D9DC-48B8-874E-0FD215C81728}" type="pres">
      <dgm:prSet presAssocID="{A5AC3E96-5F2F-4048-AE14-7C8080066443}" presName="iconRect" presStyleLbl="node1" presStyleIdx="5" presStyleCnt="6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FD032F68-87C1-4C6E-A1DD-23642A49AB85}" type="pres">
      <dgm:prSet presAssocID="{A5AC3E96-5F2F-4048-AE14-7C8080066443}" presName="spaceRect" presStyleCnt="0"/>
      <dgm:spPr/>
    </dgm:pt>
    <dgm:pt modelId="{E74DAEB9-34B5-48E8-8975-FD8F2A3FC01C}" type="pres">
      <dgm:prSet presAssocID="{A5AC3E96-5F2F-4048-AE14-7C8080066443}" presName="parTx" presStyleLbl="revTx" presStyleIdx="6" presStyleCnt="8">
        <dgm:presLayoutVars>
          <dgm:chMax val="0"/>
          <dgm:chPref val="0"/>
        </dgm:presLayoutVars>
      </dgm:prSet>
      <dgm:spPr/>
    </dgm:pt>
    <dgm:pt modelId="{39BA2D29-E8CA-44B1-8BCC-153284F34C26}" type="pres">
      <dgm:prSet presAssocID="{A5AC3E96-5F2F-4048-AE14-7C8080066443}" presName="desTx" presStyleLbl="revTx" presStyleIdx="7" presStyleCnt="8">
        <dgm:presLayoutVars/>
      </dgm:prSet>
      <dgm:spPr/>
    </dgm:pt>
  </dgm:ptLst>
  <dgm:cxnLst>
    <dgm:cxn modelId="{A0D8F20A-12E6-483E-9B61-2DA5862AD99C}" type="presOf" srcId="{6C84B022-7FC4-4885-B67E-DCB47711489F}" destId="{554F7BEE-16E4-4836-BF71-231F9D83D678}" srcOrd="0" destOrd="0" presId="urn:microsoft.com/office/officeart/2018/2/layout/IconVerticalSolidList"/>
    <dgm:cxn modelId="{C600D739-0A28-4CC8-AF58-317E6E6102A0}" srcId="{AF094B1E-12C0-4DCD-90D9-F6F1373E21C1}" destId="{1D1B839B-FC8C-4E27-AD1F-1DC27B586F4C}" srcOrd="1" destOrd="0" parTransId="{851F467D-1078-4068-8692-8A3CA0ADB621}" sibTransId="{D141745F-9523-489C-AE85-89B34EEA716D}"/>
    <dgm:cxn modelId="{C77D8C5D-C16B-4B7E-9E08-9E900B7C218D}" type="presOf" srcId="{9A7F3585-C4F4-4277-84DD-24537491F2FA}" destId="{DDA12E1B-5C9C-4495-B65B-BFF3D97A6E38}" srcOrd="0" destOrd="0" presId="urn:microsoft.com/office/officeart/2018/2/layout/IconVerticalSolidList"/>
    <dgm:cxn modelId="{11F4545E-15E8-49A1-AE63-EC32E9EF4BAD}" type="presOf" srcId="{AF094B1E-12C0-4DCD-90D9-F6F1373E21C1}" destId="{9768407F-6D9A-4260-8C76-2240655A10BF}" srcOrd="0" destOrd="0" presId="urn:microsoft.com/office/officeart/2018/2/layout/IconVerticalSolidList"/>
    <dgm:cxn modelId="{44E15A6D-B64D-4453-8252-4B86D02390BD}" type="presOf" srcId="{37A32D71-00F4-4B55-8B01-BABB3F0C20BE}" destId="{877280B5-E880-4486-ADD9-057346C4F12C}" srcOrd="0" destOrd="0" presId="urn:microsoft.com/office/officeart/2018/2/layout/IconVerticalSolidList"/>
    <dgm:cxn modelId="{2EA53C56-4C05-4B97-BF03-A15D554B1525}" srcId="{FC508023-47EA-4216-B10F-8DBA068DD4C6}" destId="{37A32D71-00F4-4B55-8B01-BABB3F0C20BE}" srcOrd="0" destOrd="0" parTransId="{C092BE74-681C-48EC-B903-76111AF4BFF5}" sibTransId="{FC474599-5681-40C2-88DB-FC3B48EF9338}"/>
    <dgm:cxn modelId="{B16EB67D-93E2-4241-96B8-87ED1B2C3F0E}" type="presOf" srcId="{CA491E7A-6278-4A4F-8048-3BCAA34BFA7C}" destId="{36B53722-8F34-44F8-9380-AF21AB5AFCF3}" srcOrd="0" destOrd="0" presId="urn:microsoft.com/office/officeart/2018/2/layout/IconVerticalSolidList"/>
    <dgm:cxn modelId="{5A5F4380-071C-442F-9395-A6DCA6F3C9E0}" srcId="{AF094B1E-12C0-4DCD-90D9-F6F1373E21C1}" destId="{CA491E7A-6278-4A4F-8048-3BCAA34BFA7C}" srcOrd="0" destOrd="0" parTransId="{D2B0A6D8-A834-4594-BD4C-C4530773F305}" sibTransId="{C9D65D69-8ABF-454C-A278-5F35C582D37C}"/>
    <dgm:cxn modelId="{E532009C-73C9-46F6-885D-2E87A978AC38}" type="presOf" srcId="{FC508023-47EA-4216-B10F-8DBA068DD4C6}" destId="{E3435D96-E056-45C0-BEBB-D58CA30432A4}" srcOrd="0" destOrd="0" presId="urn:microsoft.com/office/officeart/2018/2/layout/IconVerticalSolidList"/>
    <dgm:cxn modelId="{181215B4-FD28-4359-B929-ABCF8BCCFB77}" srcId="{AF094B1E-12C0-4DCD-90D9-F6F1373E21C1}" destId="{A5AC3E96-5F2F-4048-AE14-7C8080066443}" srcOrd="5" destOrd="0" parTransId="{1E656A6A-FF34-422E-A685-2602F4BD2E6A}" sibTransId="{B046CFFD-1915-408E-9B19-EB72BDCD70E5}"/>
    <dgm:cxn modelId="{B369A9D0-776C-48A4-8395-D31D2E1884A1}" type="presOf" srcId="{0C6AC804-7B7F-4A4F-AA52-F57945CC629F}" destId="{39BA2D29-E8CA-44B1-8BCC-153284F34C26}" srcOrd="0" destOrd="0" presId="urn:microsoft.com/office/officeart/2018/2/layout/IconVerticalSolidList"/>
    <dgm:cxn modelId="{29D019D4-E651-499C-AEB7-0635B601CDAA}" srcId="{AF094B1E-12C0-4DCD-90D9-F6F1373E21C1}" destId="{9A7F3585-C4F4-4277-84DD-24537491F2FA}" srcOrd="3" destOrd="0" parTransId="{8352894E-E20D-424A-A47B-3BA7CA07E286}" sibTransId="{4903C04B-D16B-4021-A1F1-A856C9799731}"/>
    <dgm:cxn modelId="{2C2E76D6-C1FB-445C-ABEA-066256643CFF}" type="presOf" srcId="{A5AC3E96-5F2F-4048-AE14-7C8080066443}" destId="{E74DAEB9-34B5-48E8-8975-FD8F2A3FC01C}" srcOrd="0" destOrd="0" presId="urn:microsoft.com/office/officeart/2018/2/layout/IconVerticalSolidList"/>
    <dgm:cxn modelId="{F2E9D0D9-34BC-4191-9104-74962A6D8164}" type="presOf" srcId="{1D1B839B-FC8C-4E27-AD1F-1DC27B586F4C}" destId="{3B070DAC-2F12-4E07-A6BF-B11A2C7B1AD6}" srcOrd="0" destOrd="0" presId="urn:microsoft.com/office/officeart/2018/2/layout/IconVerticalSolidList"/>
    <dgm:cxn modelId="{0C3449F6-9CDA-4D21-861D-E48E155B531E}" srcId="{AF094B1E-12C0-4DCD-90D9-F6F1373E21C1}" destId="{6C84B022-7FC4-4885-B67E-DCB47711489F}" srcOrd="2" destOrd="0" parTransId="{F7C0B5B6-80EA-4984-8955-3AB88FB0955B}" sibTransId="{7629642C-47E3-4ADD-B504-1A82BE4956EE}"/>
    <dgm:cxn modelId="{45ABB8F6-B5F2-45CA-B20C-8054D8D353FC}" srcId="{A5AC3E96-5F2F-4048-AE14-7C8080066443}" destId="{0C6AC804-7B7F-4A4F-AA52-F57945CC629F}" srcOrd="0" destOrd="0" parTransId="{A3A5CA94-5675-4561-95F8-EFCC6061DBDF}" sibTransId="{5374AC03-C806-4F57-98BE-3793ED27049D}"/>
    <dgm:cxn modelId="{B3C4F1F9-4304-43F4-AF91-6BF3357D0785}" srcId="{AF094B1E-12C0-4DCD-90D9-F6F1373E21C1}" destId="{FC508023-47EA-4216-B10F-8DBA068DD4C6}" srcOrd="4" destOrd="0" parTransId="{FF91C3F1-2B24-42B1-92B1-985DD13C78A0}" sibTransId="{927CC9D9-517F-4E1D-914C-2E262A840F85}"/>
    <dgm:cxn modelId="{2013D0E7-707C-46B5-9733-D8A0628646E5}" type="presParOf" srcId="{9768407F-6D9A-4260-8C76-2240655A10BF}" destId="{843C65EF-A1A7-4503-AF0F-120970A39BD8}" srcOrd="0" destOrd="0" presId="urn:microsoft.com/office/officeart/2018/2/layout/IconVerticalSolidList"/>
    <dgm:cxn modelId="{D42D9E58-4E7C-4B51-9DAC-21B6A843BBEF}" type="presParOf" srcId="{843C65EF-A1A7-4503-AF0F-120970A39BD8}" destId="{AE41544B-7A11-42A7-A7C0-3063CCF32B79}" srcOrd="0" destOrd="0" presId="urn:microsoft.com/office/officeart/2018/2/layout/IconVerticalSolidList"/>
    <dgm:cxn modelId="{029BF650-B2F5-4644-8F61-2A6DDE875D9E}" type="presParOf" srcId="{843C65EF-A1A7-4503-AF0F-120970A39BD8}" destId="{87AC0938-41FD-4E46-9D00-7EA3F711C5B3}" srcOrd="1" destOrd="0" presId="urn:microsoft.com/office/officeart/2018/2/layout/IconVerticalSolidList"/>
    <dgm:cxn modelId="{78D4488E-6485-44F8-A5C9-CA7F0ADF57BB}" type="presParOf" srcId="{843C65EF-A1A7-4503-AF0F-120970A39BD8}" destId="{5C3036D8-3CAB-4566-84EF-618D31F697CD}" srcOrd="2" destOrd="0" presId="urn:microsoft.com/office/officeart/2018/2/layout/IconVerticalSolidList"/>
    <dgm:cxn modelId="{66323E2F-56DB-431F-9D33-073A5814D776}" type="presParOf" srcId="{843C65EF-A1A7-4503-AF0F-120970A39BD8}" destId="{36B53722-8F34-44F8-9380-AF21AB5AFCF3}" srcOrd="3" destOrd="0" presId="urn:microsoft.com/office/officeart/2018/2/layout/IconVerticalSolidList"/>
    <dgm:cxn modelId="{B9C73B8F-D46A-4180-AD7A-0D7128EE9909}" type="presParOf" srcId="{9768407F-6D9A-4260-8C76-2240655A10BF}" destId="{15428ED2-7140-42ED-ACFE-CEBA9AACDC75}" srcOrd="1" destOrd="0" presId="urn:microsoft.com/office/officeart/2018/2/layout/IconVerticalSolidList"/>
    <dgm:cxn modelId="{96E9AFD2-8056-403C-9650-313CC924A05B}" type="presParOf" srcId="{9768407F-6D9A-4260-8C76-2240655A10BF}" destId="{8AEA2160-777C-437B-9438-AAE58DC5AB4D}" srcOrd="2" destOrd="0" presId="urn:microsoft.com/office/officeart/2018/2/layout/IconVerticalSolidList"/>
    <dgm:cxn modelId="{0728A6EC-D80F-42CC-9AB9-BD514966F751}" type="presParOf" srcId="{8AEA2160-777C-437B-9438-AAE58DC5AB4D}" destId="{E9E4C3F3-6CB6-4F46-AA41-A306D3C8A54B}" srcOrd="0" destOrd="0" presId="urn:microsoft.com/office/officeart/2018/2/layout/IconVerticalSolidList"/>
    <dgm:cxn modelId="{0BC26ED5-0BEE-404C-A427-84819CE20D13}" type="presParOf" srcId="{8AEA2160-777C-437B-9438-AAE58DC5AB4D}" destId="{F24CC9DB-546F-4340-866F-401A006ADC43}" srcOrd="1" destOrd="0" presId="urn:microsoft.com/office/officeart/2018/2/layout/IconVerticalSolidList"/>
    <dgm:cxn modelId="{939DB571-13AB-46B5-9723-AB94CD4C2A98}" type="presParOf" srcId="{8AEA2160-777C-437B-9438-AAE58DC5AB4D}" destId="{0CFE62F1-A51D-4204-84C2-799A8F099C04}" srcOrd="2" destOrd="0" presId="urn:microsoft.com/office/officeart/2018/2/layout/IconVerticalSolidList"/>
    <dgm:cxn modelId="{C8EA4D78-95A5-456D-AF08-7F58278705F9}" type="presParOf" srcId="{8AEA2160-777C-437B-9438-AAE58DC5AB4D}" destId="{3B070DAC-2F12-4E07-A6BF-B11A2C7B1AD6}" srcOrd="3" destOrd="0" presId="urn:microsoft.com/office/officeart/2018/2/layout/IconVerticalSolidList"/>
    <dgm:cxn modelId="{068B8575-5F2F-4ABC-B51D-696B5CB876CF}" type="presParOf" srcId="{9768407F-6D9A-4260-8C76-2240655A10BF}" destId="{4F39D6FA-9464-4D07-8B8C-56B7185645BB}" srcOrd="3" destOrd="0" presId="urn:microsoft.com/office/officeart/2018/2/layout/IconVerticalSolidList"/>
    <dgm:cxn modelId="{66E1C9C8-F3A6-44D8-88B0-64ED6DF7ECD9}" type="presParOf" srcId="{9768407F-6D9A-4260-8C76-2240655A10BF}" destId="{DC245147-DFF4-42E2-B5D1-D2FCDE341CA7}" srcOrd="4" destOrd="0" presId="urn:microsoft.com/office/officeart/2018/2/layout/IconVerticalSolidList"/>
    <dgm:cxn modelId="{60A7461A-9F21-4C30-8052-4592F7AFFF3E}" type="presParOf" srcId="{DC245147-DFF4-42E2-B5D1-D2FCDE341CA7}" destId="{9095D083-5CCB-4790-AF5B-8EA1A19A43AD}" srcOrd="0" destOrd="0" presId="urn:microsoft.com/office/officeart/2018/2/layout/IconVerticalSolidList"/>
    <dgm:cxn modelId="{06AC5359-3D4D-4BF0-B28E-F958B508D448}" type="presParOf" srcId="{DC245147-DFF4-42E2-B5D1-D2FCDE341CA7}" destId="{20B9F0A5-AEA1-4A1D-9BC2-CD459B609852}" srcOrd="1" destOrd="0" presId="urn:microsoft.com/office/officeart/2018/2/layout/IconVerticalSolidList"/>
    <dgm:cxn modelId="{8ACF757F-1FCF-4117-986E-64E6B2AD990B}" type="presParOf" srcId="{DC245147-DFF4-42E2-B5D1-D2FCDE341CA7}" destId="{383FB830-2A5D-4A9C-B19C-CAA1B2EF8FA9}" srcOrd="2" destOrd="0" presId="urn:microsoft.com/office/officeart/2018/2/layout/IconVerticalSolidList"/>
    <dgm:cxn modelId="{D747DE7F-19F8-400C-B746-BF3765B0F298}" type="presParOf" srcId="{DC245147-DFF4-42E2-B5D1-D2FCDE341CA7}" destId="{554F7BEE-16E4-4836-BF71-231F9D83D678}" srcOrd="3" destOrd="0" presId="urn:microsoft.com/office/officeart/2018/2/layout/IconVerticalSolidList"/>
    <dgm:cxn modelId="{50517B8B-1BB5-4153-8CF0-8AA20239F72C}" type="presParOf" srcId="{9768407F-6D9A-4260-8C76-2240655A10BF}" destId="{98D6BF38-7569-499F-BF51-938E30FC334A}" srcOrd="5" destOrd="0" presId="urn:microsoft.com/office/officeart/2018/2/layout/IconVerticalSolidList"/>
    <dgm:cxn modelId="{B6DCA089-6C75-42B9-94D1-182B15AE8338}" type="presParOf" srcId="{9768407F-6D9A-4260-8C76-2240655A10BF}" destId="{4DC89F8D-68D6-4395-80EE-DD531DE7C5A4}" srcOrd="6" destOrd="0" presId="urn:microsoft.com/office/officeart/2018/2/layout/IconVerticalSolidList"/>
    <dgm:cxn modelId="{A66BAA15-8C2A-4DC4-BCB4-116CE5FDA906}" type="presParOf" srcId="{4DC89F8D-68D6-4395-80EE-DD531DE7C5A4}" destId="{194504F3-A94E-4389-A23A-6E7D9390ABC8}" srcOrd="0" destOrd="0" presId="urn:microsoft.com/office/officeart/2018/2/layout/IconVerticalSolidList"/>
    <dgm:cxn modelId="{647A7914-1824-4439-87B8-07FC5938892A}" type="presParOf" srcId="{4DC89F8D-68D6-4395-80EE-DD531DE7C5A4}" destId="{D821CE9A-B276-48AC-8F49-05E2822EE641}" srcOrd="1" destOrd="0" presId="urn:microsoft.com/office/officeart/2018/2/layout/IconVerticalSolidList"/>
    <dgm:cxn modelId="{350B4917-D437-4F7D-9F55-91C6A6174124}" type="presParOf" srcId="{4DC89F8D-68D6-4395-80EE-DD531DE7C5A4}" destId="{EB3DCEDE-B575-4A4D-BEAE-62DF3B568C46}" srcOrd="2" destOrd="0" presId="urn:microsoft.com/office/officeart/2018/2/layout/IconVerticalSolidList"/>
    <dgm:cxn modelId="{328DBADB-BA97-4A7A-8C3E-52B6898A0D6E}" type="presParOf" srcId="{4DC89F8D-68D6-4395-80EE-DD531DE7C5A4}" destId="{DDA12E1B-5C9C-4495-B65B-BFF3D97A6E38}" srcOrd="3" destOrd="0" presId="urn:microsoft.com/office/officeart/2018/2/layout/IconVerticalSolidList"/>
    <dgm:cxn modelId="{D60A2A40-B518-4A9F-A4AC-70A079F07DB8}" type="presParOf" srcId="{9768407F-6D9A-4260-8C76-2240655A10BF}" destId="{7EA1381E-72D0-401A-A02B-18F2B694712F}" srcOrd="7" destOrd="0" presId="urn:microsoft.com/office/officeart/2018/2/layout/IconVerticalSolidList"/>
    <dgm:cxn modelId="{AD825B34-6AD6-4D00-A222-6581A628AB60}" type="presParOf" srcId="{9768407F-6D9A-4260-8C76-2240655A10BF}" destId="{DFE7A5E1-04FF-4D32-A92F-CB9FEBA953B2}" srcOrd="8" destOrd="0" presId="urn:microsoft.com/office/officeart/2018/2/layout/IconVerticalSolidList"/>
    <dgm:cxn modelId="{F9FB251A-6EE8-49B6-9FAD-6A5B412E5F57}" type="presParOf" srcId="{DFE7A5E1-04FF-4D32-A92F-CB9FEBA953B2}" destId="{6BB4FD9F-AA31-432A-9F4E-11FDFFA7179C}" srcOrd="0" destOrd="0" presId="urn:microsoft.com/office/officeart/2018/2/layout/IconVerticalSolidList"/>
    <dgm:cxn modelId="{529B111A-DEC7-4802-9E82-46F71746588E}" type="presParOf" srcId="{DFE7A5E1-04FF-4D32-A92F-CB9FEBA953B2}" destId="{E108F9EE-68F0-4D73-B6AB-3AF79F5DEAA2}" srcOrd="1" destOrd="0" presId="urn:microsoft.com/office/officeart/2018/2/layout/IconVerticalSolidList"/>
    <dgm:cxn modelId="{EC4AC894-29D5-4E17-9230-792F8F135B71}" type="presParOf" srcId="{DFE7A5E1-04FF-4D32-A92F-CB9FEBA953B2}" destId="{7F9CD676-01B7-4339-97FA-0DA0F379E8F4}" srcOrd="2" destOrd="0" presId="urn:microsoft.com/office/officeart/2018/2/layout/IconVerticalSolidList"/>
    <dgm:cxn modelId="{717DAD96-6367-4223-91EA-6F73EDA45166}" type="presParOf" srcId="{DFE7A5E1-04FF-4D32-A92F-CB9FEBA953B2}" destId="{E3435D96-E056-45C0-BEBB-D58CA30432A4}" srcOrd="3" destOrd="0" presId="urn:microsoft.com/office/officeart/2018/2/layout/IconVerticalSolidList"/>
    <dgm:cxn modelId="{6DD3FB76-AB0D-4307-8511-039CD8F50441}" type="presParOf" srcId="{DFE7A5E1-04FF-4D32-A92F-CB9FEBA953B2}" destId="{877280B5-E880-4486-ADD9-057346C4F12C}" srcOrd="4" destOrd="0" presId="urn:microsoft.com/office/officeart/2018/2/layout/IconVerticalSolidList"/>
    <dgm:cxn modelId="{573454C2-C2A6-433A-B82E-C874FE0E4328}" type="presParOf" srcId="{9768407F-6D9A-4260-8C76-2240655A10BF}" destId="{DC6FBA40-E2BE-4929-895D-1018B4E63141}" srcOrd="9" destOrd="0" presId="urn:microsoft.com/office/officeart/2018/2/layout/IconVerticalSolidList"/>
    <dgm:cxn modelId="{CF1A73BC-12B2-4A87-963E-36DA16541934}" type="presParOf" srcId="{9768407F-6D9A-4260-8C76-2240655A10BF}" destId="{C6DB1138-4076-4DB6-A2A5-31D54B9D7804}" srcOrd="10" destOrd="0" presId="urn:microsoft.com/office/officeart/2018/2/layout/IconVerticalSolidList"/>
    <dgm:cxn modelId="{7AC34ADB-4643-4A4E-A608-A955D4A4161F}" type="presParOf" srcId="{C6DB1138-4076-4DB6-A2A5-31D54B9D7804}" destId="{298BE3CC-91CF-4ABE-9930-7E50BF2B73A1}" srcOrd="0" destOrd="0" presId="urn:microsoft.com/office/officeart/2018/2/layout/IconVerticalSolidList"/>
    <dgm:cxn modelId="{EE44AF88-7792-46D2-BA69-7E4DAF83532C}" type="presParOf" srcId="{C6DB1138-4076-4DB6-A2A5-31D54B9D7804}" destId="{8A18DF93-D9DC-48B8-874E-0FD215C81728}" srcOrd="1" destOrd="0" presId="urn:microsoft.com/office/officeart/2018/2/layout/IconVerticalSolidList"/>
    <dgm:cxn modelId="{1FBC01AF-61CF-4626-8B3E-D08DE159ED8B}" type="presParOf" srcId="{C6DB1138-4076-4DB6-A2A5-31D54B9D7804}" destId="{FD032F68-87C1-4C6E-A1DD-23642A49AB85}" srcOrd="2" destOrd="0" presId="urn:microsoft.com/office/officeart/2018/2/layout/IconVerticalSolidList"/>
    <dgm:cxn modelId="{C3F066D8-B923-454B-8303-1BAF1744A777}" type="presParOf" srcId="{C6DB1138-4076-4DB6-A2A5-31D54B9D7804}" destId="{E74DAEB9-34B5-48E8-8975-FD8F2A3FC01C}" srcOrd="3" destOrd="0" presId="urn:microsoft.com/office/officeart/2018/2/layout/IconVerticalSolidList"/>
    <dgm:cxn modelId="{9B23EAE4-D197-4E6F-8FF5-F1C0204D4D00}" type="presParOf" srcId="{C6DB1138-4076-4DB6-A2A5-31D54B9D7804}" destId="{39BA2D29-E8CA-44B1-8BCC-153284F34C2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4B3932-8A52-40D5-95DD-83392717A53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D4AF617-19AA-41DD-ABCF-9CAB77AF7844}">
      <dgm:prSet/>
      <dgm:spPr/>
      <dgm:t>
        <a:bodyPr/>
        <a:lstStyle/>
        <a:p>
          <a:r>
            <a:rPr lang="en-SG"/>
            <a:t>State-of-art SLAM algorithm</a:t>
          </a:r>
          <a:endParaRPr lang="en-US"/>
        </a:p>
      </dgm:t>
    </dgm:pt>
    <dgm:pt modelId="{DCB228E0-10B0-4D3D-816D-B1432FE22ACC}" type="parTrans" cxnId="{63A057DF-64D7-4E41-93B9-E026868F0FC4}">
      <dgm:prSet/>
      <dgm:spPr/>
      <dgm:t>
        <a:bodyPr/>
        <a:lstStyle/>
        <a:p>
          <a:endParaRPr lang="en-US"/>
        </a:p>
      </dgm:t>
    </dgm:pt>
    <dgm:pt modelId="{4DAEF340-3C00-417D-AAD0-CAFDB5DFED60}" type="sibTrans" cxnId="{63A057DF-64D7-4E41-93B9-E026868F0FC4}">
      <dgm:prSet/>
      <dgm:spPr/>
      <dgm:t>
        <a:bodyPr/>
        <a:lstStyle/>
        <a:p>
          <a:endParaRPr lang="en-US"/>
        </a:p>
      </dgm:t>
    </dgm:pt>
    <dgm:pt modelId="{D793AD42-076D-4A59-A618-878A76A531A2}">
      <dgm:prSet/>
      <dgm:spPr/>
      <dgm:t>
        <a:bodyPr/>
        <a:lstStyle/>
        <a:p>
          <a:r>
            <a:rPr lang="en-SG"/>
            <a:t>Capable of using multiple types of camera setup</a:t>
          </a:r>
          <a:endParaRPr lang="en-US"/>
        </a:p>
      </dgm:t>
    </dgm:pt>
    <dgm:pt modelId="{7393FB99-BECB-4B47-8F7C-97556ADC0F6F}" type="parTrans" cxnId="{3B605BDD-4314-4E6E-8647-513551A8D0F6}">
      <dgm:prSet/>
      <dgm:spPr/>
      <dgm:t>
        <a:bodyPr/>
        <a:lstStyle/>
        <a:p>
          <a:endParaRPr lang="en-US"/>
        </a:p>
      </dgm:t>
    </dgm:pt>
    <dgm:pt modelId="{880B192C-FCB4-4BFE-B833-86CBA62BC6F8}" type="sibTrans" cxnId="{3B605BDD-4314-4E6E-8647-513551A8D0F6}">
      <dgm:prSet/>
      <dgm:spPr/>
      <dgm:t>
        <a:bodyPr/>
        <a:lstStyle/>
        <a:p>
          <a:endParaRPr lang="en-US"/>
        </a:p>
      </dgm:t>
    </dgm:pt>
    <dgm:pt modelId="{8CA6C1ED-F71F-4FCD-BEAA-0DED9E8010B5}">
      <dgm:prSet/>
      <dgm:spPr/>
      <dgm:t>
        <a:bodyPr/>
        <a:lstStyle/>
        <a:p>
          <a:r>
            <a:rPr lang="en-SG"/>
            <a:t>Mono, Stereo, RGB-D</a:t>
          </a:r>
          <a:endParaRPr lang="en-US"/>
        </a:p>
      </dgm:t>
    </dgm:pt>
    <dgm:pt modelId="{EC6D3A1F-BC42-4DFA-BDAF-630D4DBF8768}" type="parTrans" cxnId="{63292E8C-288D-4309-BABA-AC74C711224D}">
      <dgm:prSet/>
      <dgm:spPr/>
      <dgm:t>
        <a:bodyPr/>
        <a:lstStyle/>
        <a:p>
          <a:endParaRPr lang="en-US"/>
        </a:p>
      </dgm:t>
    </dgm:pt>
    <dgm:pt modelId="{9648F5D7-B6CB-4DF4-BAA4-36C1CF8DF08C}" type="sibTrans" cxnId="{63292E8C-288D-4309-BABA-AC74C711224D}">
      <dgm:prSet/>
      <dgm:spPr/>
      <dgm:t>
        <a:bodyPr/>
        <a:lstStyle/>
        <a:p>
          <a:endParaRPr lang="en-US"/>
        </a:p>
      </dgm:t>
    </dgm:pt>
    <dgm:pt modelId="{98B7B903-850C-4C82-97BD-BBED65610937}">
      <dgm:prSet/>
      <dgm:spPr/>
      <dgm:t>
        <a:bodyPr/>
        <a:lstStyle/>
        <a:p>
          <a:r>
            <a:rPr lang="en-SG"/>
            <a:t>Feature-based method</a:t>
          </a:r>
          <a:endParaRPr lang="en-US"/>
        </a:p>
      </dgm:t>
    </dgm:pt>
    <dgm:pt modelId="{0D42FE02-549C-4551-B9DC-506CB35115E8}" type="parTrans" cxnId="{23A900EF-21D5-44E1-8ADA-7746C4B8F6FF}">
      <dgm:prSet/>
      <dgm:spPr/>
      <dgm:t>
        <a:bodyPr/>
        <a:lstStyle/>
        <a:p>
          <a:endParaRPr lang="en-US"/>
        </a:p>
      </dgm:t>
    </dgm:pt>
    <dgm:pt modelId="{9E4C5972-C957-4F0B-8E9C-A036ECB008A0}" type="sibTrans" cxnId="{23A900EF-21D5-44E1-8ADA-7746C4B8F6FF}">
      <dgm:prSet/>
      <dgm:spPr/>
      <dgm:t>
        <a:bodyPr/>
        <a:lstStyle/>
        <a:p>
          <a:endParaRPr lang="en-US"/>
        </a:p>
      </dgm:t>
    </dgm:pt>
    <dgm:pt modelId="{55E6CE00-5507-47A5-ACA5-DCE6773240B6}">
      <dgm:prSet/>
      <dgm:spPr/>
      <dgm:t>
        <a:bodyPr/>
        <a:lstStyle/>
        <a:p>
          <a:r>
            <a:rPr lang="en-SG"/>
            <a:t>Relatively slow algorithm frequency</a:t>
          </a:r>
          <a:endParaRPr lang="en-US"/>
        </a:p>
      </dgm:t>
    </dgm:pt>
    <dgm:pt modelId="{FDE9318D-A1E2-467F-89E1-2F53460FE3AB}" type="parTrans" cxnId="{270FFEDA-120E-4082-84A7-59F35003EFB7}">
      <dgm:prSet/>
      <dgm:spPr/>
      <dgm:t>
        <a:bodyPr/>
        <a:lstStyle/>
        <a:p>
          <a:endParaRPr lang="en-US"/>
        </a:p>
      </dgm:t>
    </dgm:pt>
    <dgm:pt modelId="{1473E9A3-0F5F-4077-A9DB-7869864D9D0A}" type="sibTrans" cxnId="{270FFEDA-120E-4082-84A7-59F35003EFB7}">
      <dgm:prSet/>
      <dgm:spPr/>
      <dgm:t>
        <a:bodyPr/>
        <a:lstStyle/>
        <a:p>
          <a:endParaRPr lang="en-US"/>
        </a:p>
      </dgm:t>
    </dgm:pt>
    <dgm:pt modelId="{606EA112-B0FE-434F-B1DB-06C3AA4A304D}">
      <dgm:prSet/>
      <dgm:spPr/>
      <dgm:t>
        <a:bodyPr/>
        <a:lstStyle/>
        <a:p>
          <a:r>
            <a:rPr lang="en-SG"/>
            <a:t>Requires only a small sensor package</a:t>
          </a:r>
          <a:endParaRPr lang="en-US"/>
        </a:p>
      </dgm:t>
    </dgm:pt>
    <dgm:pt modelId="{D142B22F-A309-4DA6-8FDD-9FEC28A25AE0}" type="parTrans" cxnId="{D8B5A38D-96F5-4AB1-955C-BC3F31ACB243}">
      <dgm:prSet/>
      <dgm:spPr/>
      <dgm:t>
        <a:bodyPr/>
        <a:lstStyle/>
        <a:p>
          <a:endParaRPr lang="en-US"/>
        </a:p>
      </dgm:t>
    </dgm:pt>
    <dgm:pt modelId="{520EDDEE-9B40-4855-9C4E-B4870E6C563A}" type="sibTrans" cxnId="{D8B5A38D-96F5-4AB1-955C-BC3F31ACB243}">
      <dgm:prSet/>
      <dgm:spPr/>
      <dgm:t>
        <a:bodyPr/>
        <a:lstStyle/>
        <a:p>
          <a:endParaRPr lang="en-US"/>
        </a:p>
      </dgm:t>
    </dgm:pt>
    <dgm:pt modelId="{234C761B-6741-4959-911B-B986C5585238}">
      <dgm:prSet/>
      <dgm:spPr/>
      <dgm:t>
        <a:bodyPr/>
        <a:lstStyle/>
        <a:p>
          <a:r>
            <a:rPr lang="en-SG"/>
            <a:t>Mono, Stereo or RGB-D camera</a:t>
          </a:r>
          <a:endParaRPr lang="en-US"/>
        </a:p>
      </dgm:t>
    </dgm:pt>
    <dgm:pt modelId="{E8992DD6-0BB4-47B8-B5F9-3D0C5B5AAFD0}" type="parTrans" cxnId="{1A50B3D0-A4B8-45D4-90E6-0E6027882218}">
      <dgm:prSet/>
      <dgm:spPr/>
      <dgm:t>
        <a:bodyPr/>
        <a:lstStyle/>
        <a:p>
          <a:endParaRPr lang="en-US"/>
        </a:p>
      </dgm:t>
    </dgm:pt>
    <dgm:pt modelId="{28FE42CD-E87A-4E72-9BCE-C97883B1E643}" type="sibTrans" cxnId="{1A50B3D0-A4B8-45D4-90E6-0E6027882218}">
      <dgm:prSet/>
      <dgm:spPr/>
      <dgm:t>
        <a:bodyPr/>
        <a:lstStyle/>
        <a:p>
          <a:endParaRPr lang="en-US"/>
        </a:p>
      </dgm:t>
    </dgm:pt>
    <dgm:pt modelId="{6D3A1967-497C-49CD-879B-59C8A25F73EB}">
      <dgm:prSet/>
      <dgm:spPr/>
      <dgm:t>
        <a:bodyPr/>
        <a:lstStyle/>
        <a:p>
          <a:r>
            <a:rPr lang="en-SG"/>
            <a:t>Robust and accurate loop-closure algorithm to correct drift-error in position estimation over time</a:t>
          </a:r>
          <a:endParaRPr lang="en-US"/>
        </a:p>
      </dgm:t>
    </dgm:pt>
    <dgm:pt modelId="{2D82B90F-AA9E-41B2-A95A-C3D62A49FDC3}" type="parTrans" cxnId="{2780233E-1712-411F-B1C6-B057B7B537C2}">
      <dgm:prSet/>
      <dgm:spPr/>
      <dgm:t>
        <a:bodyPr/>
        <a:lstStyle/>
        <a:p>
          <a:endParaRPr lang="en-US"/>
        </a:p>
      </dgm:t>
    </dgm:pt>
    <dgm:pt modelId="{70C66D49-932F-4163-95E1-19A490DA6C58}" type="sibTrans" cxnId="{2780233E-1712-411F-B1C6-B057B7B537C2}">
      <dgm:prSet/>
      <dgm:spPr/>
      <dgm:t>
        <a:bodyPr/>
        <a:lstStyle/>
        <a:p>
          <a:endParaRPr lang="en-US"/>
        </a:p>
      </dgm:t>
    </dgm:pt>
    <dgm:pt modelId="{DBC19BB6-1354-4A3E-A9A3-4A6BBF7A58B4}" type="pres">
      <dgm:prSet presAssocID="{414B3932-8A52-40D5-95DD-83392717A53D}" presName="root" presStyleCnt="0">
        <dgm:presLayoutVars>
          <dgm:dir/>
          <dgm:resizeHandles val="exact"/>
        </dgm:presLayoutVars>
      </dgm:prSet>
      <dgm:spPr/>
    </dgm:pt>
    <dgm:pt modelId="{1AF12D31-206D-4401-93BA-7D071E1FA676}" type="pres">
      <dgm:prSet presAssocID="{9D4AF617-19AA-41DD-ABCF-9CAB77AF7844}" presName="compNode" presStyleCnt="0"/>
      <dgm:spPr/>
    </dgm:pt>
    <dgm:pt modelId="{C6573A50-EB0A-4800-9418-7C31CA27D4C8}" type="pres">
      <dgm:prSet presAssocID="{9D4AF617-19AA-41DD-ABCF-9CAB77AF7844}" presName="bgRect" presStyleLbl="bgShp" presStyleIdx="0" presStyleCnt="6"/>
      <dgm:spPr/>
    </dgm:pt>
    <dgm:pt modelId="{1B1B39AB-625C-468E-AE86-0CBC77A1E59A}" type="pres">
      <dgm:prSet presAssocID="{9D4AF617-19AA-41DD-ABCF-9CAB77AF784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A7344897-B55C-4349-BC97-CE3C3A61F471}" type="pres">
      <dgm:prSet presAssocID="{9D4AF617-19AA-41DD-ABCF-9CAB77AF7844}" presName="spaceRect" presStyleCnt="0"/>
      <dgm:spPr/>
    </dgm:pt>
    <dgm:pt modelId="{A5D7795B-3EB0-43AC-B260-18BB6A449375}" type="pres">
      <dgm:prSet presAssocID="{9D4AF617-19AA-41DD-ABCF-9CAB77AF7844}" presName="parTx" presStyleLbl="revTx" presStyleIdx="0" presStyleCnt="8">
        <dgm:presLayoutVars>
          <dgm:chMax val="0"/>
          <dgm:chPref val="0"/>
        </dgm:presLayoutVars>
      </dgm:prSet>
      <dgm:spPr/>
    </dgm:pt>
    <dgm:pt modelId="{89597DA1-AEB2-494A-A6D9-01EAB2857F63}" type="pres">
      <dgm:prSet presAssocID="{4DAEF340-3C00-417D-AAD0-CAFDB5DFED60}" presName="sibTrans" presStyleCnt="0"/>
      <dgm:spPr/>
    </dgm:pt>
    <dgm:pt modelId="{36DBBA93-DEB4-470C-8239-FE5291DC29B5}" type="pres">
      <dgm:prSet presAssocID="{D793AD42-076D-4A59-A618-878A76A531A2}" presName="compNode" presStyleCnt="0"/>
      <dgm:spPr/>
    </dgm:pt>
    <dgm:pt modelId="{3B2A341D-4577-477C-BB35-C71D4488242D}" type="pres">
      <dgm:prSet presAssocID="{D793AD42-076D-4A59-A618-878A76A531A2}" presName="bgRect" presStyleLbl="bgShp" presStyleIdx="1" presStyleCnt="6"/>
      <dgm:spPr/>
    </dgm:pt>
    <dgm:pt modelId="{8D54104E-68F2-47D5-B992-48AEAB9D102B}" type="pres">
      <dgm:prSet presAssocID="{D793AD42-076D-4A59-A618-878A76A531A2}" presName="iconRect" presStyleLbl="node1" presStyleIdx="1" presStyleCnt="6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17E6FB22-F9D7-45EB-AE2E-0190893CD7ED}" type="pres">
      <dgm:prSet presAssocID="{D793AD42-076D-4A59-A618-878A76A531A2}" presName="spaceRect" presStyleCnt="0"/>
      <dgm:spPr/>
    </dgm:pt>
    <dgm:pt modelId="{62F469BB-6E00-42B9-ABE4-48FBD601D73D}" type="pres">
      <dgm:prSet presAssocID="{D793AD42-076D-4A59-A618-878A76A531A2}" presName="parTx" presStyleLbl="revTx" presStyleIdx="1" presStyleCnt="8">
        <dgm:presLayoutVars>
          <dgm:chMax val="0"/>
          <dgm:chPref val="0"/>
        </dgm:presLayoutVars>
      </dgm:prSet>
      <dgm:spPr/>
    </dgm:pt>
    <dgm:pt modelId="{C5238A26-8314-45A1-9251-4F1E1D44D804}" type="pres">
      <dgm:prSet presAssocID="{D793AD42-076D-4A59-A618-878A76A531A2}" presName="desTx" presStyleLbl="revTx" presStyleIdx="2" presStyleCnt="8">
        <dgm:presLayoutVars/>
      </dgm:prSet>
      <dgm:spPr/>
    </dgm:pt>
    <dgm:pt modelId="{A88D66EB-349D-4F43-8153-A40B843EF448}" type="pres">
      <dgm:prSet presAssocID="{880B192C-FCB4-4BFE-B833-86CBA62BC6F8}" presName="sibTrans" presStyleCnt="0"/>
      <dgm:spPr/>
    </dgm:pt>
    <dgm:pt modelId="{EFFD7F6B-CB50-48FB-B3D1-13BA7E3A8664}" type="pres">
      <dgm:prSet presAssocID="{98B7B903-850C-4C82-97BD-BBED65610937}" presName="compNode" presStyleCnt="0"/>
      <dgm:spPr/>
    </dgm:pt>
    <dgm:pt modelId="{C3CF04E3-76C3-4AA0-B9E6-702E7AD75734}" type="pres">
      <dgm:prSet presAssocID="{98B7B903-850C-4C82-97BD-BBED65610937}" presName="bgRect" presStyleLbl="bgShp" presStyleIdx="2" presStyleCnt="6"/>
      <dgm:spPr/>
    </dgm:pt>
    <dgm:pt modelId="{C4E67A7F-C2B3-4F1E-AC46-97A80DE2AB5E}" type="pres">
      <dgm:prSet presAssocID="{98B7B903-850C-4C82-97BD-BBED6561093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stitNotes2"/>
        </a:ext>
      </dgm:extLst>
    </dgm:pt>
    <dgm:pt modelId="{FBCAB0C0-98F5-4664-9A5A-1FBD6CCF95C4}" type="pres">
      <dgm:prSet presAssocID="{98B7B903-850C-4C82-97BD-BBED65610937}" presName="spaceRect" presStyleCnt="0"/>
      <dgm:spPr/>
    </dgm:pt>
    <dgm:pt modelId="{A2AA5BC4-0AA1-44C5-B3FA-01424B4242AF}" type="pres">
      <dgm:prSet presAssocID="{98B7B903-850C-4C82-97BD-BBED65610937}" presName="parTx" presStyleLbl="revTx" presStyleIdx="3" presStyleCnt="8">
        <dgm:presLayoutVars>
          <dgm:chMax val="0"/>
          <dgm:chPref val="0"/>
        </dgm:presLayoutVars>
      </dgm:prSet>
      <dgm:spPr/>
    </dgm:pt>
    <dgm:pt modelId="{F0E0E591-05E8-4634-AD68-AB77103641E7}" type="pres">
      <dgm:prSet presAssocID="{9E4C5972-C957-4F0B-8E9C-A036ECB008A0}" presName="sibTrans" presStyleCnt="0"/>
      <dgm:spPr/>
    </dgm:pt>
    <dgm:pt modelId="{6D5E0B9E-06DC-4409-BD64-26D49D5153B1}" type="pres">
      <dgm:prSet presAssocID="{55E6CE00-5507-47A5-ACA5-DCE6773240B6}" presName="compNode" presStyleCnt="0"/>
      <dgm:spPr/>
    </dgm:pt>
    <dgm:pt modelId="{875EBD31-BA25-4CAA-9EFC-3209ED6C4F6D}" type="pres">
      <dgm:prSet presAssocID="{55E6CE00-5507-47A5-ACA5-DCE6773240B6}" presName="bgRect" presStyleLbl="bgShp" presStyleIdx="3" presStyleCnt="6"/>
      <dgm:spPr/>
    </dgm:pt>
    <dgm:pt modelId="{06799892-39AC-4FD1-9FF7-929C280BADF6}" type="pres">
      <dgm:prSet presAssocID="{55E6CE00-5507-47A5-ACA5-DCE6773240B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A2150AE8-68EA-4333-9BD2-AB49DEBB6BC4}" type="pres">
      <dgm:prSet presAssocID="{55E6CE00-5507-47A5-ACA5-DCE6773240B6}" presName="spaceRect" presStyleCnt="0"/>
      <dgm:spPr/>
    </dgm:pt>
    <dgm:pt modelId="{1902F756-10FC-4C30-8617-D8FCB824F24A}" type="pres">
      <dgm:prSet presAssocID="{55E6CE00-5507-47A5-ACA5-DCE6773240B6}" presName="parTx" presStyleLbl="revTx" presStyleIdx="4" presStyleCnt="8">
        <dgm:presLayoutVars>
          <dgm:chMax val="0"/>
          <dgm:chPref val="0"/>
        </dgm:presLayoutVars>
      </dgm:prSet>
      <dgm:spPr/>
    </dgm:pt>
    <dgm:pt modelId="{2E823E26-BD00-4E03-81C4-F74EFFFC3160}" type="pres">
      <dgm:prSet presAssocID="{1473E9A3-0F5F-4077-A9DB-7869864D9D0A}" presName="sibTrans" presStyleCnt="0"/>
      <dgm:spPr/>
    </dgm:pt>
    <dgm:pt modelId="{D310C056-918D-405A-AF1A-03DEF86C5A7D}" type="pres">
      <dgm:prSet presAssocID="{606EA112-B0FE-434F-B1DB-06C3AA4A304D}" presName="compNode" presStyleCnt="0"/>
      <dgm:spPr/>
    </dgm:pt>
    <dgm:pt modelId="{86028EAC-C134-4258-96D9-5FFB1591CA1B}" type="pres">
      <dgm:prSet presAssocID="{606EA112-B0FE-434F-B1DB-06C3AA4A304D}" presName="bgRect" presStyleLbl="bgShp" presStyleIdx="4" presStyleCnt="6"/>
      <dgm:spPr/>
    </dgm:pt>
    <dgm:pt modelId="{78F202BA-FF6D-475C-B91B-43048CACDB29}" type="pres">
      <dgm:prSet presAssocID="{606EA112-B0FE-434F-B1DB-06C3AA4A304D}" presName="iconRect" presStyleLbl="node1" presStyleIdx="4" presStyleCnt="6"/>
      <dgm:spPr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D0552056-268F-4F5E-95FA-549EF3610C52}" type="pres">
      <dgm:prSet presAssocID="{606EA112-B0FE-434F-B1DB-06C3AA4A304D}" presName="spaceRect" presStyleCnt="0"/>
      <dgm:spPr/>
    </dgm:pt>
    <dgm:pt modelId="{B31639E9-2B88-4359-A9D3-6AC722874554}" type="pres">
      <dgm:prSet presAssocID="{606EA112-B0FE-434F-B1DB-06C3AA4A304D}" presName="parTx" presStyleLbl="revTx" presStyleIdx="5" presStyleCnt="8">
        <dgm:presLayoutVars>
          <dgm:chMax val="0"/>
          <dgm:chPref val="0"/>
        </dgm:presLayoutVars>
      </dgm:prSet>
      <dgm:spPr/>
    </dgm:pt>
    <dgm:pt modelId="{276CC9AB-76FF-4804-A6DC-C0E7550A1805}" type="pres">
      <dgm:prSet presAssocID="{606EA112-B0FE-434F-B1DB-06C3AA4A304D}" presName="desTx" presStyleLbl="revTx" presStyleIdx="6" presStyleCnt="8">
        <dgm:presLayoutVars/>
      </dgm:prSet>
      <dgm:spPr/>
    </dgm:pt>
    <dgm:pt modelId="{A9E59FF7-ED2E-474A-967E-759FEDEF705D}" type="pres">
      <dgm:prSet presAssocID="{520EDDEE-9B40-4855-9C4E-B4870E6C563A}" presName="sibTrans" presStyleCnt="0"/>
      <dgm:spPr/>
    </dgm:pt>
    <dgm:pt modelId="{F40B91AF-DF6F-43D1-AD60-06037057FA0B}" type="pres">
      <dgm:prSet presAssocID="{6D3A1967-497C-49CD-879B-59C8A25F73EB}" presName="compNode" presStyleCnt="0"/>
      <dgm:spPr/>
    </dgm:pt>
    <dgm:pt modelId="{1D33AF9B-E629-43AE-BCF7-B29923B12A13}" type="pres">
      <dgm:prSet presAssocID="{6D3A1967-497C-49CD-879B-59C8A25F73EB}" presName="bgRect" presStyleLbl="bgShp" presStyleIdx="5" presStyleCnt="6"/>
      <dgm:spPr/>
    </dgm:pt>
    <dgm:pt modelId="{6F3F4260-CE86-4A30-8325-4F76CCDFB553}" type="pres">
      <dgm:prSet presAssocID="{6D3A1967-497C-49CD-879B-59C8A25F73E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4B448E1-B56F-44BB-B9DB-FDFD85220947}" type="pres">
      <dgm:prSet presAssocID="{6D3A1967-497C-49CD-879B-59C8A25F73EB}" presName="spaceRect" presStyleCnt="0"/>
      <dgm:spPr/>
    </dgm:pt>
    <dgm:pt modelId="{68C800D0-D190-45D9-8501-361235C9D66A}" type="pres">
      <dgm:prSet presAssocID="{6D3A1967-497C-49CD-879B-59C8A25F73EB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2B23FB05-71C4-43FF-BC26-D3D27C138748}" type="presOf" srcId="{9D4AF617-19AA-41DD-ABCF-9CAB77AF7844}" destId="{A5D7795B-3EB0-43AC-B260-18BB6A449375}" srcOrd="0" destOrd="0" presId="urn:microsoft.com/office/officeart/2018/2/layout/IconVerticalSolidList"/>
    <dgm:cxn modelId="{90F73115-A913-4E55-B6EE-6B14BC6155E7}" type="presOf" srcId="{8CA6C1ED-F71F-4FCD-BEAA-0DED9E8010B5}" destId="{C5238A26-8314-45A1-9251-4F1E1D44D804}" srcOrd="0" destOrd="0" presId="urn:microsoft.com/office/officeart/2018/2/layout/IconVerticalSolidList"/>
    <dgm:cxn modelId="{D013BA20-2856-4A1D-A783-7F3CCF2977C9}" type="presOf" srcId="{414B3932-8A52-40D5-95DD-83392717A53D}" destId="{DBC19BB6-1354-4A3E-A9A3-4A6BBF7A58B4}" srcOrd="0" destOrd="0" presId="urn:microsoft.com/office/officeart/2018/2/layout/IconVerticalSolidList"/>
    <dgm:cxn modelId="{2780233E-1712-411F-B1C6-B057B7B537C2}" srcId="{414B3932-8A52-40D5-95DD-83392717A53D}" destId="{6D3A1967-497C-49CD-879B-59C8A25F73EB}" srcOrd="5" destOrd="0" parTransId="{2D82B90F-AA9E-41B2-A95A-C3D62A49FDC3}" sibTransId="{70C66D49-932F-4163-95E1-19A490DA6C58}"/>
    <dgm:cxn modelId="{FAAAE340-34DE-4A8E-B047-F3B9F9DEF1D8}" type="presOf" srcId="{6D3A1967-497C-49CD-879B-59C8A25F73EB}" destId="{68C800D0-D190-45D9-8501-361235C9D66A}" srcOrd="0" destOrd="0" presId="urn:microsoft.com/office/officeart/2018/2/layout/IconVerticalSolidList"/>
    <dgm:cxn modelId="{DE9EA471-BEA9-4DC2-83F9-1C9FCB0F37C0}" type="presOf" srcId="{98B7B903-850C-4C82-97BD-BBED65610937}" destId="{A2AA5BC4-0AA1-44C5-B3FA-01424B4242AF}" srcOrd="0" destOrd="0" presId="urn:microsoft.com/office/officeart/2018/2/layout/IconVerticalSolidList"/>
    <dgm:cxn modelId="{DF12EE85-81EC-4B34-85EA-684E59B59ED6}" type="presOf" srcId="{D793AD42-076D-4A59-A618-878A76A531A2}" destId="{62F469BB-6E00-42B9-ABE4-48FBD601D73D}" srcOrd="0" destOrd="0" presId="urn:microsoft.com/office/officeart/2018/2/layout/IconVerticalSolidList"/>
    <dgm:cxn modelId="{63292E8C-288D-4309-BABA-AC74C711224D}" srcId="{D793AD42-076D-4A59-A618-878A76A531A2}" destId="{8CA6C1ED-F71F-4FCD-BEAA-0DED9E8010B5}" srcOrd="0" destOrd="0" parTransId="{EC6D3A1F-BC42-4DFA-BDAF-630D4DBF8768}" sibTransId="{9648F5D7-B6CB-4DF4-BAA4-36C1CF8DF08C}"/>
    <dgm:cxn modelId="{D8B5A38D-96F5-4AB1-955C-BC3F31ACB243}" srcId="{414B3932-8A52-40D5-95DD-83392717A53D}" destId="{606EA112-B0FE-434F-B1DB-06C3AA4A304D}" srcOrd="4" destOrd="0" parTransId="{D142B22F-A309-4DA6-8FDD-9FEC28A25AE0}" sibTransId="{520EDDEE-9B40-4855-9C4E-B4870E6C563A}"/>
    <dgm:cxn modelId="{5ED8B6BD-45EB-4328-965D-98759ACF36F9}" type="presOf" srcId="{606EA112-B0FE-434F-B1DB-06C3AA4A304D}" destId="{B31639E9-2B88-4359-A9D3-6AC722874554}" srcOrd="0" destOrd="0" presId="urn:microsoft.com/office/officeart/2018/2/layout/IconVerticalSolidList"/>
    <dgm:cxn modelId="{0836DACE-EC7C-46A5-B35B-2B151912B040}" type="presOf" srcId="{234C761B-6741-4959-911B-B986C5585238}" destId="{276CC9AB-76FF-4804-A6DC-C0E7550A1805}" srcOrd="0" destOrd="0" presId="urn:microsoft.com/office/officeart/2018/2/layout/IconVerticalSolidList"/>
    <dgm:cxn modelId="{1A50B3D0-A4B8-45D4-90E6-0E6027882218}" srcId="{606EA112-B0FE-434F-B1DB-06C3AA4A304D}" destId="{234C761B-6741-4959-911B-B986C5585238}" srcOrd="0" destOrd="0" parTransId="{E8992DD6-0BB4-47B8-B5F9-3D0C5B5AAFD0}" sibTransId="{28FE42CD-E87A-4E72-9BCE-C97883B1E643}"/>
    <dgm:cxn modelId="{270FFEDA-120E-4082-84A7-59F35003EFB7}" srcId="{414B3932-8A52-40D5-95DD-83392717A53D}" destId="{55E6CE00-5507-47A5-ACA5-DCE6773240B6}" srcOrd="3" destOrd="0" parTransId="{FDE9318D-A1E2-467F-89E1-2F53460FE3AB}" sibTransId="{1473E9A3-0F5F-4077-A9DB-7869864D9D0A}"/>
    <dgm:cxn modelId="{A38E49DC-2F16-46BF-95DC-DDEF8BBC66BA}" type="presOf" srcId="{55E6CE00-5507-47A5-ACA5-DCE6773240B6}" destId="{1902F756-10FC-4C30-8617-D8FCB824F24A}" srcOrd="0" destOrd="0" presId="urn:microsoft.com/office/officeart/2018/2/layout/IconVerticalSolidList"/>
    <dgm:cxn modelId="{3B605BDD-4314-4E6E-8647-513551A8D0F6}" srcId="{414B3932-8A52-40D5-95DD-83392717A53D}" destId="{D793AD42-076D-4A59-A618-878A76A531A2}" srcOrd="1" destOrd="0" parTransId="{7393FB99-BECB-4B47-8F7C-97556ADC0F6F}" sibTransId="{880B192C-FCB4-4BFE-B833-86CBA62BC6F8}"/>
    <dgm:cxn modelId="{63A057DF-64D7-4E41-93B9-E026868F0FC4}" srcId="{414B3932-8A52-40D5-95DD-83392717A53D}" destId="{9D4AF617-19AA-41DD-ABCF-9CAB77AF7844}" srcOrd="0" destOrd="0" parTransId="{DCB228E0-10B0-4D3D-816D-B1432FE22ACC}" sibTransId="{4DAEF340-3C00-417D-AAD0-CAFDB5DFED60}"/>
    <dgm:cxn modelId="{23A900EF-21D5-44E1-8ADA-7746C4B8F6FF}" srcId="{414B3932-8A52-40D5-95DD-83392717A53D}" destId="{98B7B903-850C-4C82-97BD-BBED65610937}" srcOrd="2" destOrd="0" parTransId="{0D42FE02-549C-4551-B9DC-506CB35115E8}" sibTransId="{9E4C5972-C957-4F0B-8E9C-A036ECB008A0}"/>
    <dgm:cxn modelId="{97077104-4BAA-4544-8D6D-5AF688B0D32B}" type="presParOf" srcId="{DBC19BB6-1354-4A3E-A9A3-4A6BBF7A58B4}" destId="{1AF12D31-206D-4401-93BA-7D071E1FA676}" srcOrd="0" destOrd="0" presId="urn:microsoft.com/office/officeart/2018/2/layout/IconVerticalSolidList"/>
    <dgm:cxn modelId="{11499B10-3E61-41F4-93DF-4E8D10A086D0}" type="presParOf" srcId="{1AF12D31-206D-4401-93BA-7D071E1FA676}" destId="{C6573A50-EB0A-4800-9418-7C31CA27D4C8}" srcOrd="0" destOrd="0" presId="urn:microsoft.com/office/officeart/2018/2/layout/IconVerticalSolidList"/>
    <dgm:cxn modelId="{F5FCDF9C-9419-4B23-B706-C8F203AAA8D1}" type="presParOf" srcId="{1AF12D31-206D-4401-93BA-7D071E1FA676}" destId="{1B1B39AB-625C-468E-AE86-0CBC77A1E59A}" srcOrd="1" destOrd="0" presId="urn:microsoft.com/office/officeart/2018/2/layout/IconVerticalSolidList"/>
    <dgm:cxn modelId="{EE943AD0-C7EA-4C35-A53D-66D7122A01CF}" type="presParOf" srcId="{1AF12D31-206D-4401-93BA-7D071E1FA676}" destId="{A7344897-B55C-4349-BC97-CE3C3A61F471}" srcOrd="2" destOrd="0" presId="urn:microsoft.com/office/officeart/2018/2/layout/IconVerticalSolidList"/>
    <dgm:cxn modelId="{415EE23E-4B69-455F-88A5-C6C98D081338}" type="presParOf" srcId="{1AF12D31-206D-4401-93BA-7D071E1FA676}" destId="{A5D7795B-3EB0-43AC-B260-18BB6A449375}" srcOrd="3" destOrd="0" presId="urn:microsoft.com/office/officeart/2018/2/layout/IconVerticalSolidList"/>
    <dgm:cxn modelId="{8D5AB048-810B-46B9-AA1B-CDAD3DF003A2}" type="presParOf" srcId="{DBC19BB6-1354-4A3E-A9A3-4A6BBF7A58B4}" destId="{89597DA1-AEB2-494A-A6D9-01EAB2857F63}" srcOrd="1" destOrd="0" presId="urn:microsoft.com/office/officeart/2018/2/layout/IconVerticalSolidList"/>
    <dgm:cxn modelId="{D6043393-571F-462A-AE39-44F98CC526AA}" type="presParOf" srcId="{DBC19BB6-1354-4A3E-A9A3-4A6BBF7A58B4}" destId="{36DBBA93-DEB4-470C-8239-FE5291DC29B5}" srcOrd="2" destOrd="0" presId="urn:microsoft.com/office/officeart/2018/2/layout/IconVerticalSolidList"/>
    <dgm:cxn modelId="{D11CA295-B88A-4AE9-AADE-099C2B3DE825}" type="presParOf" srcId="{36DBBA93-DEB4-470C-8239-FE5291DC29B5}" destId="{3B2A341D-4577-477C-BB35-C71D4488242D}" srcOrd="0" destOrd="0" presId="urn:microsoft.com/office/officeart/2018/2/layout/IconVerticalSolidList"/>
    <dgm:cxn modelId="{11680E0E-5366-4806-BAB8-D3B7103F480C}" type="presParOf" srcId="{36DBBA93-DEB4-470C-8239-FE5291DC29B5}" destId="{8D54104E-68F2-47D5-B992-48AEAB9D102B}" srcOrd="1" destOrd="0" presId="urn:microsoft.com/office/officeart/2018/2/layout/IconVerticalSolidList"/>
    <dgm:cxn modelId="{14CD243A-F1B2-4BD1-81C2-FA26525F797B}" type="presParOf" srcId="{36DBBA93-DEB4-470C-8239-FE5291DC29B5}" destId="{17E6FB22-F9D7-45EB-AE2E-0190893CD7ED}" srcOrd="2" destOrd="0" presId="urn:microsoft.com/office/officeart/2018/2/layout/IconVerticalSolidList"/>
    <dgm:cxn modelId="{72BFC700-5707-4042-8898-7D0194262961}" type="presParOf" srcId="{36DBBA93-DEB4-470C-8239-FE5291DC29B5}" destId="{62F469BB-6E00-42B9-ABE4-48FBD601D73D}" srcOrd="3" destOrd="0" presId="urn:microsoft.com/office/officeart/2018/2/layout/IconVerticalSolidList"/>
    <dgm:cxn modelId="{B9A2B77A-EB2E-4157-A9E8-5D8943D4BE4F}" type="presParOf" srcId="{36DBBA93-DEB4-470C-8239-FE5291DC29B5}" destId="{C5238A26-8314-45A1-9251-4F1E1D44D804}" srcOrd="4" destOrd="0" presId="urn:microsoft.com/office/officeart/2018/2/layout/IconVerticalSolidList"/>
    <dgm:cxn modelId="{3F2F2CCB-91BB-4B39-8EBF-B57E7564C129}" type="presParOf" srcId="{DBC19BB6-1354-4A3E-A9A3-4A6BBF7A58B4}" destId="{A88D66EB-349D-4F43-8153-A40B843EF448}" srcOrd="3" destOrd="0" presId="urn:microsoft.com/office/officeart/2018/2/layout/IconVerticalSolidList"/>
    <dgm:cxn modelId="{47731416-3CF0-4E36-9F6E-4CE0DBA57FAA}" type="presParOf" srcId="{DBC19BB6-1354-4A3E-A9A3-4A6BBF7A58B4}" destId="{EFFD7F6B-CB50-48FB-B3D1-13BA7E3A8664}" srcOrd="4" destOrd="0" presId="urn:microsoft.com/office/officeart/2018/2/layout/IconVerticalSolidList"/>
    <dgm:cxn modelId="{30BB1136-BAA5-4405-8565-1C0A64FD2213}" type="presParOf" srcId="{EFFD7F6B-CB50-48FB-B3D1-13BA7E3A8664}" destId="{C3CF04E3-76C3-4AA0-B9E6-702E7AD75734}" srcOrd="0" destOrd="0" presId="urn:microsoft.com/office/officeart/2018/2/layout/IconVerticalSolidList"/>
    <dgm:cxn modelId="{2ECE7A8B-D0CE-4B4E-AC67-633EB9417850}" type="presParOf" srcId="{EFFD7F6B-CB50-48FB-B3D1-13BA7E3A8664}" destId="{C4E67A7F-C2B3-4F1E-AC46-97A80DE2AB5E}" srcOrd="1" destOrd="0" presId="urn:microsoft.com/office/officeart/2018/2/layout/IconVerticalSolidList"/>
    <dgm:cxn modelId="{6BA64AAA-B924-438B-8349-AF18A9E636AB}" type="presParOf" srcId="{EFFD7F6B-CB50-48FB-B3D1-13BA7E3A8664}" destId="{FBCAB0C0-98F5-4664-9A5A-1FBD6CCF95C4}" srcOrd="2" destOrd="0" presId="urn:microsoft.com/office/officeart/2018/2/layout/IconVerticalSolidList"/>
    <dgm:cxn modelId="{745EBE74-6C8B-4BAC-8F88-7E4FB1F92036}" type="presParOf" srcId="{EFFD7F6B-CB50-48FB-B3D1-13BA7E3A8664}" destId="{A2AA5BC4-0AA1-44C5-B3FA-01424B4242AF}" srcOrd="3" destOrd="0" presId="urn:microsoft.com/office/officeart/2018/2/layout/IconVerticalSolidList"/>
    <dgm:cxn modelId="{889CD1F3-F9D5-4DB9-B393-CAF636917328}" type="presParOf" srcId="{DBC19BB6-1354-4A3E-A9A3-4A6BBF7A58B4}" destId="{F0E0E591-05E8-4634-AD68-AB77103641E7}" srcOrd="5" destOrd="0" presId="urn:microsoft.com/office/officeart/2018/2/layout/IconVerticalSolidList"/>
    <dgm:cxn modelId="{3385C1E7-F176-4D42-B209-FD6622E45173}" type="presParOf" srcId="{DBC19BB6-1354-4A3E-A9A3-4A6BBF7A58B4}" destId="{6D5E0B9E-06DC-4409-BD64-26D49D5153B1}" srcOrd="6" destOrd="0" presId="urn:microsoft.com/office/officeart/2018/2/layout/IconVerticalSolidList"/>
    <dgm:cxn modelId="{F7759E4D-FAB2-4164-9A5B-7981051CB570}" type="presParOf" srcId="{6D5E0B9E-06DC-4409-BD64-26D49D5153B1}" destId="{875EBD31-BA25-4CAA-9EFC-3209ED6C4F6D}" srcOrd="0" destOrd="0" presId="urn:microsoft.com/office/officeart/2018/2/layout/IconVerticalSolidList"/>
    <dgm:cxn modelId="{A44A9835-5E0E-4D34-ACAE-2DD4C670F425}" type="presParOf" srcId="{6D5E0B9E-06DC-4409-BD64-26D49D5153B1}" destId="{06799892-39AC-4FD1-9FF7-929C280BADF6}" srcOrd="1" destOrd="0" presId="urn:microsoft.com/office/officeart/2018/2/layout/IconVerticalSolidList"/>
    <dgm:cxn modelId="{8D59FB0E-5B92-4C06-AB4D-9559803C244C}" type="presParOf" srcId="{6D5E0B9E-06DC-4409-BD64-26D49D5153B1}" destId="{A2150AE8-68EA-4333-9BD2-AB49DEBB6BC4}" srcOrd="2" destOrd="0" presId="urn:microsoft.com/office/officeart/2018/2/layout/IconVerticalSolidList"/>
    <dgm:cxn modelId="{F173A750-8B51-4E26-84D0-5C6658F911BE}" type="presParOf" srcId="{6D5E0B9E-06DC-4409-BD64-26D49D5153B1}" destId="{1902F756-10FC-4C30-8617-D8FCB824F24A}" srcOrd="3" destOrd="0" presId="urn:microsoft.com/office/officeart/2018/2/layout/IconVerticalSolidList"/>
    <dgm:cxn modelId="{70FE0F2F-66A8-4F62-8F0C-6E5CCCD387B2}" type="presParOf" srcId="{DBC19BB6-1354-4A3E-A9A3-4A6BBF7A58B4}" destId="{2E823E26-BD00-4E03-81C4-F74EFFFC3160}" srcOrd="7" destOrd="0" presId="urn:microsoft.com/office/officeart/2018/2/layout/IconVerticalSolidList"/>
    <dgm:cxn modelId="{C126B3A2-BB76-4EE0-B159-361D7811CAF0}" type="presParOf" srcId="{DBC19BB6-1354-4A3E-A9A3-4A6BBF7A58B4}" destId="{D310C056-918D-405A-AF1A-03DEF86C5A7D}" srcOrd="8" destOrd="0" presId="urn:microsoft.com/office/officeart/2018/2/layout/IconVerticalSolidList"/>
    <dgm:cxn modelId="{A6EE4DE5-1798-4A00-A735-1A9345749AF8}" type="presParOf" srcId="{D310C056-918D-405A-AF1A-03DEF86C5A7D}" destId="{86028EAC-C134-4258-96D9-5FFB1591CA1B}" srcOrd="0" destOrd="0" presId="urn:microsoft.com/office/officeart/2018/2/layout/IconVerticalSolidList"/>
    <dgm:cxn modelId="{6AB7D43A-8A6B-4898-BF8F-7614AB957762}" type="presParOf" srcId="{D310C056-918D-405A-AF1A-03DEF86C5A7D}" destId="{78F202BA-FF6D-475C-B91B-43048CACDB29}" srcOrd="1" destOrd="0" presId="urn:microsoft.com/office/officeart/2018/2/layout/IconVerticalSolidList"/>
    <dgm:cxn modelId="{2EC5AE37-8FD4-4912-A457-E7D3053E9033}" type="presParOf" srcId="{D310C056-918D-405A-AF1A-03DEF86C5A7D}" destId="{D0552056-268F-4F5E-95FA-549EF3610C52}" srcOrd="2" destOrd="0" presId="urn:microsoft.com/office/officeart/2018/2/layout/IconVerticalSolidList"/>
    <dgm:cxn modelId="{68BD9AB5-31C8-4B69-B468-A345B2734C3C}" type="presParOf" srcId="{D310C056-918D-405A-AF1A-03DEF86C5A7D}" destId="{B31639E9-2B88-4359-A9D3-6AC722874554}" srcOrd="3" destOrd="0" presId="urn:microsoft.com/office/officeart/2018/2/layout/IconVerticalSolidList"/>
    <dgm:cxn modelId="{613CE157-664B-4C26-80D6-7C8F1072C56D}" type="presParOf" srcId="{D310C056-918D-405A-AF1A-03DEF86C5A7D}" destId="{276CC9AB-76FF-4804-A6DC-C0E7550A1805}" srcOrd="4" destOrd="0" presId="urn:microsoft.com/office/officeart/2018/2/layout/IconVerticalSolidList"/>
    <dgm:cxn modelId="{5019A11A-4B63-4D8F-AB52-C8E4A26A5B10}" type="presParOf" srcId="{DBC19BB6-1354-4A3E-A9A3-4A6BBF7A58B4}" destId="{A9E59FF7-ED2E-474A-967E-759FEDEF705D}" srcOrd="9" destOrd="0" presId="urn:microsoft.com/office/officeart/2018/2/layout/IconVerticalSolidList"/>
    <dgm:cxn modelId="{EE430BD0-F8F8-47F3-BCA6-32747CD1B40E}" type="presParOf" srcId="{DBC19BB6-1354-4A3E-A9A3-4A6BBF7A58B4}" destId="{F40B91AF-DF6F-43D1-AD60-06037057FA0B}" srcOrd="10" destOrd="0" presId="urn:microsoft.com/office/officeart/2018/2/layout/IconVerticalSolidList"/>
    <dgm:cxn modelId="{B7A2BDBB-8FD5-4ACD-9B5C-02ABE1ED1185}" type="presParOf" srcId="{F40B91AF-DF6F-43D1-AD60-06037057FA0B}" destId="{1D33AF9B-E629-43AE-BCF7-B29923B12A13}" srcOrd="0" destOrd="0" presId="urn:microsoft.com/office/officeart/2018/2/layout/IconVerticalSolidList"/>
    <dgm:cxn modelId="{3B8CB5FA-C453-4F2A-B437-B2EC6229F33E}" type="presParOf" srcId="{F40B91AF-DF6F-43D1-AD60-06037057FA0B}" destId="{6F3F4260-CE86-4A30-8325-4F76CCDFB553}" srcOrd="1" destOrd="0" presId="urn:microsoft.com/office/officeart/2018/2/layout/IconVerticalSolidList"/>
    <dgm:cxn modelId="{8EF5A74C-A877-47F3-888C-C63A93ED8ABF}" type="presParOf" srcId="{F40B91AF-DF6F-43D1-AD60-06037057FA0B}" destId="{64B448E1-B56F-44BB-B9DB-FDFD85220947}" srcOrd="2" destOrd="0" presId="urn:microsoft.com/office/officeart/2018/2/layout/IconVerticalSolidList"/>
    <dgm:cxn modelId="{4DC34DEA-99EE-41C7-9179-BF6B24392A0B}" type="presParOf" srcId="{F40B91AF-DF6F-43D1-AD60-06037057FA0B}" destId="{68C800D0-D190-45D9-8501-361235C9D6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8AA27E0-C258-4C0D-AB7A-9333AD789C0A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B309D1D-AB66-4D3A-8A6F-F43DB73B3E18}">
      <dgm:prSet/>
      <dgm:spPr/>
      <dgm:t>
        <a:bodyPr/>
        <a:lstStyle/>
        <a:p>
          <a:r>
            <a:rPr lang="en-SG"/>
            <a:t>Big difficulty in porting the loop-closure algorithm only from ORB_SLAM2 to S-MSCKF</a:t>
          </a:r>
          <a:endParaRPr lang="en-US"/>
        </a:p>
      </dgm:t>
    </dgm:pt>
    <dgm:pt modelId="{2A74EF8B-5FF8-49AC-9CAB-0AF38992BAD4}" type="parTrans" cxnId="{00450102-75E3-4A89-8C04-BCE268412318}">
      <dgm:prSet/>
      <dgm:spPr/>
      <dgm:t>
        <a:bodyPr/>
        <a:lstStyle/>
        <a:p>
          <a:endParaRPr lang="en-US"/>
        </a:p>
      </dgm:t>
    </dgm:pt>
    <dgm:pt modelId="{0E99EFCA-8415-4E31-92DA-58E84A5668F1}" type="sibTrans" cxnId="{00450102-75E3-4A89-8C04-BCE268412318}">
      <dgm:prSet/>
      <dgm:spPr/>
      <dgm:t>
        <a:bodyPr/>
        <a:lstStyle/>
        <a:p>
          <a:endParaRPr lang="en-US"/>
        </a:p>
      </dgm:t>
    </dgm:pt>
    <dgm:pt modelId="{63EC66D4-9AC6-44FE-9482-373DADD6DFF1}">
      <dgm:prSet/>
      <dgm:spPr/>
      <dgm:t>
        <a:bodyPr/>
        <a:lstStyle/>
        <a:p>
          <a:r>
            <a:rPr lang="en-SG"/>
            <a:t>ORB_SLAM2 is Feature-based while S-MSCKF is Semi-direct Optical Flow</a:t>
          </a:r>
          <a:endParaRPr lang="en-US"/>
        </a:p>
      </dgm:t>
    </dgm:pt>
    <dgm:pt modelId="{DD59D069-3A88-43D9-B488-8C0C405DBC76}" type="parTrans" cxnId="{24FBAA2A-B15B-48AB-8444-41B7FC1503E5}">
      <dgm:prSet/>
      <dgm:spPr/>
      <dgm:t>
        <a:bodyPr/>
        <a:lstStyle/>
        <a:p>
          <a:endParaRPr lang="en-US"/>
        </a:p>
      </dgm:t>
    </dgm:pt>
    <dgm:pt modelId="{8AF5D827-5F3D-4401-8467-0A0BF337FC37}" type="sibTrans" cxnId="{24FBAA2A-B15B-48AB-8444-41B7FC1503E5}">
      <dgm:prSet/>
      <dgm:spPr/>
      <dgm:t>
        <a:bodyPr/>
        <a:lstStyle/>
        <a:p>
          <a:endParaRPr lang="en-US"/>
        </a:p>
      </dgm:t>
    </dgm:pt>
    <dgm:pt modelId="{98DA0130-B611-41B2-BD74-012C9F4B591C}">
      <dgm:prSet/>
      <dgm:spPr/>
      <dgm:t>
        <a:bodyPr/>
        <a:lstStyle/>
        <a:p>
          <a:r>
            <a:rPr lang="en-SG"/>
            <a:t>Proposed design:</a:t>
          </a:r>
          <a:endParaRPr lang="en-US"/>
        </a:p>
      </dgm:t>
    </dgm:pt>
    <dgm:pt modelId="{9474F6A7-9729-4F34-87C8-B18D9C352C2D}" type="parTrans" cxnId="{65BFED73-EA79-4E6D-AEF8-687BD9416DA7}">
      <dgm:prSet/>
      <dgm:spPr/>
      <dgm:t>
        <a:bodyPr/>
        <a:lstStyle/>
        <a:p>
          <a:endParaRPr lang="en-US"/>
        </a:p>
      </dgm:t>
    </dgm:pt>
    <dgm:pt modelId="{291DFEE6-0794-451D-BA75-F372B04E4E7E}" type="sibTrans" cxnId="{65BFED73-EA79-4E6D-AEF8-687BD9416DA7}">
      <dgm:prSet/>
      <dgm:spPr/>
      <dgm:t>
        <a:bodyPr/>
        <a:lstStyle/>
        <a:p>
          <a:endParaRPr lang="en-US"/>
        </a:p>
      </dgm:t>
    </dgm:pt>
    <dgm:pt modelId="{D2F36A57-EED7-40A1-B8B3-FA56E8401FBD}">
      <dgm:prSet/>
      <dgm:spPr/>
      <dgm:t>
        <a:bodyPr/>
        <a:lstStyle/>
        <a:p>
          <a:r>
            <a:rPr lang="en-SG"/>
            <a:t>Use S-MSCKF as the main Tracking algorithm to replace the Tracking algorithm thread in ORB_SLAM2</a:t>
          </a:r>
          <a:endParaRPr lang="en-US"/>
        </a:p>
      </dgm:t>
    </dgm:pt>
    <dgm:pt modelId="{3C6DB3BA-A451-48F9-9BD2-3D75C4976867}" type="parTrans" cxnId="{72532CF5-DB62-4D76-9EF7-387BB626905E}">
      <dgm:prSet/>
      <dgm:spPr/>
      <dgm:t>
        <a:bodyPr/>
        <a:lstStyle/>
        <a:p>
          <a:endParaRPr lang="en-US"/>
        </a:p>
      </dgm:t>
    </dgm:pt>
    <dgm:pt modelId="{9BFC185D-CC5E-49E1-900E-E92F11DF93BC}" type="sibTrans" cxnId="{72532CF5-DB62-4D76-9EF7-387BB626905E}">
      <dgm:prSet/>
      <dgm:spPr/>
      <dgm:t>
        <a:bodyPr/>
        <a:lstStyle/>
        <a:p>
          <a:endParaRPr lang="en-US"/>
        </a:p>
      </dgm:t>
    </dgm:pt>
    <dgm:pt modelId="{141889EE-19C8-4B68-BAD8-40A14ECF423A}">
      <dgm:prSet/>
      <dgm:spPr/>
      <dgm:t>
        <a:bodyPr/>
        <a:lstStyle/>
        <a:p>
          <a:r>
            <a:rPr lang="en-SG"/>
            <a:t>Pass the finalized corrected pose to S-MSCKF for pose correction after loop fusion in ORB_SLAM2</a:t>
          </a:r>
          <a:endParaRPr lang="en-US"/>
        </a:p>
      </dgm:t>
    </dgm:pt>
    <dgm:pt modelId="{96CC06CB-376C-4830-B4E4-A9EDD5B9D459}" type="parTrans" cxnId="{24FAF790-6752-4A4A-BE31-5831EF5B3AC1}">
      <dgm:prSet/>
      <dgm:spPr/>
      <dgm:t>
        <a:bodyPr/>
        <a:lstStyle/>
        <a:p>
          <a:endParaRPr lang="en-US"/>
        </a:p>
      </dgm:t>
    </dgm:pt>
    <dgm:pt modelId="{0B545D7F-BE70-4D83-B3A6-FE2D6F3E8777}" type="sibTrans" cxnId="{24FAF790-6752-4A4A-BE31-5831EF5B3AC1}">
      <dgm:prSet/>
      <dgm:spPr/>
      <dgm:t>
        <a:bodyPr/>
        <a:lstStyle/>
        <a:p>
          <a:endParaRPr lang="en-US"/>
        </a:p>
      </dgm:t>
    </dgm:pt>
    <dgm:pt modelId="{86F475C8-709E-4769-A113-4F72A959AB9F}">
      <dgm:prSet/>
      <dgm:spPr/>
      <dgm:t>
        <a:bodyPr/>
        <a:lstStyle/>
        <a:p>
          <a:r>
            <a:rPr lang="en-SG"/>
            <a:t>Reset Sliding Window in S-MSCKF after pose correction</a:t>
          </a:r>
          <a:endParaRPr lang="en-US"/>
        </a:p>
      </dgm:t>
    </dgm:pt>
    <dgm:pt modelId="{E8DC8152-2D56-4760-BFB8-6EA15A533D3F}" type="parTrans" cxnId="{28C314D1-8AC8-4302-B04A-DFE7D2B3F1EB}">
      <dgm:prSet/>
      <dgm:spPr/>
      <dgm:t>
        <a:bodyPr/>
        <a:lstStyle/>
        <a:p>
          <a:endParaRPr lang="en-US"/>
        </a:p>
      </dgm:t>
    </dgm:pt>
    <dgm:pt modelId="{193936BC-063B-4E18-929E-A4CD5BCBC164}" type="sibTrans" cxnId="{28C314D1-8AC8-4302-B04A-DFE7D2B3F1EB}">
      <dgm:prSet/>
      <dgm:spPr/>
      <dgm:t>
        <a:bodyPr/>
        <a:lstStyle/>
        <a:p>
          <a:endParaRPr lang="en-US"/>
        </a:p>
      </dgm:t>
    </dgm:pt>
    <dgm:pt modelId="{014655FB-FE20-4B99-864F-B03D6AE0C4E7}" type="pres">
      <dgm:prSet presAssocID="{28AA27E0-C258-4C0D-AB7A-9333AD789C0A}" presName="Name0" presStyleCnt="0">
        <dgm:presLayoutVars>
          <dgm:dir/>
          <dgm:animLvl val="lvl"/>
          <dgm:resizeHandles val="exact"/>
        </dgm:presLayoutVars>
      </dgm:prSet>
      <dgm:spPr/>
    </dgm:pt>
    <dgm:pt modelId="{DB0D63FD-5FFB-4551-96FF-BA5DA9DA7ED8}" type="pres">
      <dgm:prSet presAssocID="{98DA0130-B611-41B2-BD74-012C9F4B591C}" presName="boxAndChildren" presStyleCnt="0"/>
      <dgm:spPr/>
    </dgm:pt>
    <dgm:pt modelId="{CC63FF47-8E3D-4BDC-9C78-1EF75ABC2272}" type="pres">
      <dgm:prSet presAssocID="{98DA0130-B611-41B2-BD74-012C9F4B591C}" presName="parentTextBox" presStyleLbl="node1" presStyleIdx="0" presStyleCnt="2"/>
      <dgm:spPr/>
    </dgm:pt>
    <dgm:pt modelId="{83B179B9-7512-410A-9ACC-4282864730FC}" type="pres">
      <dgm:prSet presAssocID="{98DA0130-B611-41B2-BD74-012C9F4B591C}" presName="entireBox" presStyleLbl="node1" presStyleIdx="0" presStyleCnt="2"/>
      <dgm:spPr/>
    </dgm:pt>
    <dgm:pt modelId="{D3D7B27B-5ADE-4CA8-AD36-70C0512CDB44}" type="pres">
      <dgm:prSet presAssocID="{98DA0130-B611-41B2-BD74-012C9F4B591C}" presName="descendantBox" presStyleCnt="0"/>
      <dgm:spPr/>
    </dgm:pt>
    <dgm:pt modelId="{CDFB4684-5FDF-46CB-BAEE-3081641DE735}" type="pres">
      <dgm:prSet presAssocID="{D2F36A57-EED7-40A1-B8B3-FA56E8401FBD}" presName="childTextBox" presStyleLbl="fgAccFollowNode1" presStyleIdx="0" presStyleCnt="4">
        <dgm:presLayoutVars>
          <dgm:bulletEnabled val="1"/>
        </dgm:presLayoutVars>
      </dgm:prSet>
      <dgm:spPr/>
    </dgm:pt>
    <dgm:pt modelId="{A15F557A-5A1B-45D2-8F00-5BF92CE24E95}" type="pres">
      <dgm:prSet presAssocID="{141889EE-19C8-4B68-BAD8-40A14ECF423A}" presName="childTextBox" presStyleLbl="fgAccFollowNode1" presStyleIdx="1" presStyleCnt="4">
        <dgm:presLayoutVars>
          <dgm:bulletEnabled val="1"/>
        </dgm:presLayoutVars>
      </dgm:prSet>
      <dgm:spPr/>
    </dgm:pt>
    <dgm:pt modelId="{783AEB09-3D05-484E-BC1D-9756776A570D}" type="pres">
      <dgm:prSet presAssocID="{86F475C8-709E-4769-A113-4F72A959AB9F}" presName="childTextBox" presStyleLbl="fgAccFollowNode1" presStyleIdx="2" presStyleCnt="4">
        <dgm:presLayoutVars>
          <dgm:bulletEnabled val="1"/>
        </dgm:presLayoutVars>
      </dgm:prSet>
      <dgm:spPr/>
    </dgm:pt>
    <dgm:pt modelId="{DA59D636-3B12-4D18-A977-87C05DB3D372}" type="pres">
      <dgm:prSet presAssocID="{0E99EFCA-8415-4E31-92DA-58E84A5668F1}" presName="sp" presStyleCnt="0"/>
      <dgm:spPr/>
    </dgm:pt>
    <dgm:pt modelId="{2074B237-C469-4671-AAD6-C8B23BC1B03D}" type="pres">
      <dgm:prSet presAssocID="{DB309D1D-AB66-4D3A-8A6F-F43DB73B3E18}" presName="arrowAndChildren" presStyleCnt="0"/>
      <dgm:spPr/>
    </dgm:pt>
    <dgm:pt modelId="{1DB19BFC-5287-49AB-A522-4A5D08DBAF76}" type="pres">
      <dgm:prSet presAssocID="{DB309D1D-AB66-4D3A-8A6F-F43DB73B3E18}" presName="parentTextArrow" presStyleLbl="node1" presStyleIdx="0" presStyleCnt="2"/>
      <dgm:spPr/>
    </dgm:pt>
    <dgm:pt modelId="{779E428B-613B-4228-8939-73AD598EA25D}" type="pres">
      <dgm:prSet presAssocID="{DB309D1D-AB66-4D3A-8A6F-F43DB73B3E18}" presName="arrow" presStyleLbl="node1" presStyleIdx="1" presStyleCnt="2"/>
      <dgm:spPr/>
    </dgm:pt>
    <dgm:pt modelId="{23BF85E6-188A-4DCA-90F0-D067C33D0B7E}" type="pres">
      <dgm:prSet presAssocID="{DB309D1D-AB66-4D3A-8A6F-F43DB73B3E18}" presName="descendantArrow" presStyleCnt="0"/>
      <dgm:spPr/>
    </dgm:pt>
    <dgm:pt modelId="{90B3D33C-49F3-4A77-946F-DEB003EB198F}" type="pres">
      <dgm:prSet presAssocID="{63EC66D4-9AC6-44FE-9482-373DADD6DFF1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00450102-75E3-4A89-8C04-BCE268412318}" srcId="{28AA27E0-C258-4C0D-AB7A-9333AD789C0A}" destId="{DB309D1D-AB66-4D3A-8A6F-F43DB73B3E18}" srcOrd="0" destOrd="0" parTransId="{2A74EF8B-5FF8-49AC-9CAB-0AF38992BAD4}" sibTransId="{0E99EFCA-8415-4E31-92DA-58E84A5668F1}"/>
    <dgm:cxn modelId="{0DED5405-3969-483C-97AC-E4BDC494EF6F}" type="presOf" srcId="{63EC66D4-9AC6-44FE-9482-373DADD6DFF1}" destId="{90B3D33C-49F3-4A77-946F-DEB003EB198F}" srcOrd="0" destOrd="0" presId="urn:microsoft.com/office/officeart/2005/8/layout/process4"/>
    <dgm:cxn modelId="{3A497724-4152-4111-92EB-099BEC4FA4F3}" type="presOf" srcId="{141889EE-19C8-4B68-BAD8-40A14ECF423A}" destId="{A15F557A-5A1B-45D2-8F00-5BF92CE24E95}" srcOrd="0" destOrd="0" presId="urn:microsoft.com/office/officeart/2005/8/layout/process4"/>
    <dgm:cxn modelId="{5149DC25-2165-4B12-BF9F-6B2327344D21}" type="presOf" srcId="{98DA0130-B611-41B2-BD74-012C9F4B591C}" destId="{83B179B9-7512-410A-9ACC-4282864730FC}" srcOrd="1" destOrd="0" presId="urn:microsoft.com/office/officeart/2005/8/layout/process4"/>
    <dgm:cxn modelId="{24FBAA2A-B15B-48AB-8444-41B7FC1503E5}" srcId="{DB309D1D-AB66-4D3A-8A6F-F43DB73B3E18}" destId="{63EC66D4-9AC6-44FE-9482-373DADD6DFF1}" srcOrd="0" destOrd="0" parTransId="{DD59D069-3A88-43D9-B488-8C0C405DBC76}" sibTransId="{8AF5D827-5F3D-4401-8467-0A0BF337FC37}"/>
    <dgm:cxn modelId="{2D21684A-DA33-48D1-AA9F-C446494C8141}" type="presOf" srcId="{DB309D1D-AB66-4D3A-8A6F-F43DB73B3E18}" destId="{779E428B-613B-4228-8939-73AD598EA25D}" srcOrd="1" destOrd="0" presId="urn:microsoft.com/office/officeart/2005/8/layout/process4"/>
    <dgm:cxn modelId="{65BFED73-EA79-4E6D-AEF8-687BD9416DA7}" srcId="{28AA27E0-C258-4C0D-AB7A-9333AD789C0A}" destId="{98DA0130-B611-41B2-BD74-012C9F4B591C}" srcOrd="1" destOrd="0" parTransId="{9474F6A7-9729-4F34-87C8-B18D9C352C2D}" sibTransId="{291DFEE6-0794-451D-BA75-F372B04E4E7E}"/>
    <dgm:cxn modelId="{8C81B854-C3E0-4526-8410-BEE4D95F18C9}" type="presOf" srcId="{D2F36A57-EED7-40A1-B8B3-FA56E8401FBD}" destId="{CDFB4684-5FDF-46CB-BAEE-3081641DE735}" srcOrd="0" destOrd="0" presId="urn:microsoft.com/office/officeart/2005/8/layout/process4"/>
    <dgm:cxn modelId="{A7F08379-171A-4758-B2E9-44413FEE89DF}" type="presOf" srcId="{28AA27E0-C258-4C0D-AB7A-9333AD789C0A}" destId="{014655FB-FE20-4B99-864F-B03D6AE0C4E7}" srcOrd="0" destOrd="0" presId="urn:microsoft.com/office/officeart/2005/8/layout/process4"/>
    <dgm:cxn modelId="{00504183-0396-49EC-B0FF-6D1628EB85B1}" type="presOf" srcId="{DB309D1D-AB66-4D3A-8A6F-F43DB73B3E18}" destId="{1DB19BFC-5287-49AB-A522-4A5D08DBAF76}" srcOrd="0" destOrd="0" presId="urn:microsoft.com/office/officeart/2005/8/layout/process4"/>
    <dgm:cxn modelId="{24FAF790-6752-4A4A-BE31-5831EF5B3AC1}" srcId="{98DA0130-B611-41B2-BD74-012C9F4B591C}" destId="{141889EE-19C8-4B68-BAD8-40A14ECF423A}" srcOrd="1" destOrd="0" parTransId="{96CC06CB-376C-4830-B4E4-A9EDD5B9D459}" sibTransId="{0B545D7F-BE70-4D83-B3A6-FE2D6F3E8777}"/>
    <dgm:cxn modelId="{28C314D1-8AC8-4302-B04A-DFE7D2B3F1EB}" srcId="{98DA0130-B611-41B2-BD74-012C9F4B591C}" destId="{86F475C8-709E-4769-A113-4F72A959AB9F}" srcOrd="2" destOrd="0" parTransId="{E8DC8152-2D56-4760-BFB8-6EA15A533D3F}" sibTransId="{193936BC-063B-4E18-929E-A4CD5BCBC164}"/>
    <dgm:cxn modelId="{74739FD3-5CC9-4FBB-A529-08F7EF50B128}" type="presOf" srcId="{86F475C8-709E-4769-A113-4F72A959AB9F}" destId="{783AEB09-3D05-484E-BC1D-9756776A570D}" srcOrd="0" destOrd="0" presId="urn:microsoft.com/office/officeart/2005/8/layout/process4"/>
    <dgm:cxn modelId="{DD7526E5-8B80-47AA-93E6-DBD76A70CDEC}" type="presOf" srcId="{98DA0130-B611-41B2-BD74-012C9F4B591C}" destId="{CC63FF47-8E3D-4BDC-9C78-1EF75ABC2272}" srcOrd="0" destOrd="0" presId="urn:microsoft.com/office/officeart/2005/8/layout/process4"/>
    <dgm:cxn modelId="{72532CF5-DB62-4D76-9EF7-387BB626905E}" srcId="{98DA0130-B611-41B2-BD74-012C9F4B591C}" destId="{D2F36A57-EED7-40A1-B8B3-FA56E8401FBD}" srcOrd="0" destOrd="0" parTransId="{3C6DB3BA-A451-48F9-9BD2-3D75C4976867}" sibTransId="{9BFC185D-CC5E-49E1-900E-E92F11DF93BC}"/>
    <dgm:cxn modelId="{B0D4BAEE-5837-41FF-837B-CF136F85AC4D}" type="presParOf" srcId="{014655FB-FE20-4B99-864F-B03D6AE0C4E7}" destId="{DB0D63FD-5FFB-4551-96FF-BA5DA9DA7ED8}" srcOrd="0" destOrd="0" presId="urn:microsoft.com/office/officeart/2005/8/layout/process4"/>
    <dgm:cxn modelId="{8AF0A68B-8282-48E0-B80C-285674F6C0CC}" type="presParOf" srcId="{DB0D63FD-5FFB-4551-96FF-BA5DA9DA7ED8}" destId="{CC63FF47-8E3D-4BDC-9C78-1EF75ABC2272}" srcOrd="0" destOrd="0" presId="urn:microsoft.com/office/officeart/2005/8/layout/process4"/>
    <dgm:cxn modelId="{A5557493-12C4-455B-840F-A83A409BFA3E}" type="presParOf" srcId="{DB0D63FD-5FFB-4551-96FF-BA5DA9DA7ED8}" destId="{83B179B9-7512-410A-9ACC-4282864730FC}" srcOrd="1" destOrd="0" presId="urn:microsoft.com/office/officeart/2005/8/layout/process4"/>
    <dgm:cxn modelId="{ECCD9155-01AC-4F2C-83F6-AE8CA4380FD6}" type="presParOf" srcId="{DB0D63FD-5FFB-4551-96FF-BA5DA9DA7ED8}" destId="{D3D7B27B-5ADE-4CA8-AD36-70C0512CDB44}" srcOrd="2" destOrd="0" presId="urn:microsoft.com/office/officeart/2005/8/layout/process4"/>
    <dgm:cxn modelId="{DD560B30-BB39-49E4-9665-D0E7C9B65DB9}" type="presParOf" srcId="{D3D7B27B-5ADE-4CA8-AD36-70C0512CDB44}" destId="{CDFB4684-5FDF-46CB-BAEE-3081641DE735}" srcOrd="0" destOrd="0" presId="urn:microsoft.com/office/officeart/2005/8/layout/process4"/>
    <dgm:cxn modelId="{9CC08B4E-AD83-4FB2-B576-4F1F4405C6B0}" type="presParOf" srcId="{D3D7B27B-5ADE-4CA8-AD36-70C0512CDB44}" destId="{A15F557A-5A1B-45D2-8F00-5BF92CE24E95}" srcOrd="1" destOrd="0" presId="urn:microsoft.com/office/officeart/2005/8/layout/process4"/>
    <dgm:cxn modelId="{9CE6BEA8-5312-4096-9A26-DC1A96E197B4}" type="presParOf" srcId="{D3D7B27B-5ADE-4CA8-AD36-70C0512CDB44}" destId="{783AEB09-3D05-484E-BC1D-9756776A570D}" srcOrd="2" destOrd="0" presId="urn:microsoft.com/office/officeart/2005/8/layout/process4"/>
    <dgm:cxn modelId="{BD08AD3F-8912-4F52-BCAB-5B932B965725}" type="presParOf" srcId="{014655FB-FE20-4B99-864F-B03D6AE0C4E7}" destId="{DA59D636-3B12-4D18-A977-87C05DB3D372}" srcOrd="1" destOrd="0" presId="urn:microsoft.com/office/officeart/2005/8/layout/process4"/>
    <dgm:cxn modelId="{03A9F31B-969D-4423-9438-B7B82175D661}" type="presParOf" srcId="{014655FB-FE20-4B99-864F-B03D6AE0C4E7}" destId="{2074B237-C469-4671-AAD6-C8B23BC1B03D}" srcOrd="2" destOrd="0" presId="urn:microsoft.com/office/officeart/2005/8/layout/process4"/>
    <dgm:cxn modelId="{B3677BD8-7BB2-4719-A915-8CC90AB78069}" type="presParOf" srcId="{2074B237-C469-4671-AAD6-C8B23BC1B03D}" destId="{1DB19BFC-5287-49AB-A522-4A5D08DBAF76}" srcOrd="0" destOrd="0" presId="urn:microsoft.com/office/officeart/2005/8/layout/process4"/>
    <dgm:cxn modelId="{D1919277-2042-4F6F-986C-6AD4D28DC2F8}" type="presParOf" srcId="{2074B237-C469-4671-AAD6-C8B23BC1B03D}" destId="{779E428B-613B-4228-8939-73AD598EA25D}" srcOrd="1" destOrd="0" presId="urn:microsoft.com/office/officeart/2005/8/layout/process4"/>
    <dgm:cxn modelId="{E17B29AA-62FC-4A2B-9BCB-7CBC1D0C6C90}" type="presParOf" srcId="{2074B237-C469-4671-AAD6-C8B23BC1B03D}" destId="{23BF85E6-188A-4DCA-90F0-D067C33D0B7E}" srcOrd="2" destOrd="0" presId="urn:microsoft.com/office/officeart/2005/8/layout/process4"/>
    <dgm:cxn modelId="{562609CB-D6B4-4ACC-8F7B-3BC5FC59A74B}" type="presParOf" srcId="{23BF85E6-188A-4DCA-90F0-D067C33D0B7E}" destId="{90B3D33C-49F3-4A77-946F-DEB003EB198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7A434BF-AE6C-4B24-B5BA-877E52F8D4E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1CAD794C-274D-4FE2-A162-E9BB3B1A8B33}">
      <dgm:prSet/>
      <dgm:spPr/>
      <dgm:t>
        <a:bodyPr/>
        <a:lstStyle/>
        <a:p>
          <a:pPr>
            <a:defRPr b="1"/>
          </a:pPr>
          <a:r>
            <a:rPr lang="en-SG"/>
            <a:t>Implementation:</a:t>
          </a:r>
          <a:endParaRPr lang="en-US"/>
        </a:p>
      </dgm:t>
    </dgm:pt>
    <dgm:pt modelId="{ABB6B347-75D1-48D2-BFB6-78C212B1A3D7}" type="parTrans" cxnId="{174D1EB6-9FE4-4BFD-BD4C-10E645B918C2}">
      <dgm:prSet/>
      <dgm:spPr/>
      <dgm:t>
        <a:bodyPr/>
        <a:lstStyle/>
        <a:p>
          <a:endParaRPr lang="en-US"/>
        </a:p>
      </dgm:t>
    </dgm:pt>
    <dgm:pt modelId="{521205CB-08FA-46C3-B0E4-CB9E7276A883}" type="sibTrans" cxnId="{174D1EB6-9FE4-4BFD-BD4C-10E645B918C2}">
      <dgm:prSet/>
      <dgm:spPr/>
      <dgm:t>
        <a:bodyPr/>
        <a:lstStyle/>
        <a:p>
          <a:endParaRPr lang="en-US"/>
        </a:p>
      </dgm:t>
    </dgm:pt>
    <dgm:pt modelId="{BB4E1D58-B694-468D-BDD9-615204186B2C}">
      <dgm:prSet/>
      <dgm:spPr/>
      <dgm:t>
        <a:bodyPr/>
        <a:lstStyle/>
        <a:p>
          <a:r>
            <a:rPr lang="en-SG"/>
            <a:t>Everything is coded with the new implementation design</a:t>
          </a:r>
          <a:endParaRPr lang="en-US"/>
        </a:p>
      </dgm:t>
    </dgm:pt>
    <dgm:pt modelId="{6AD32415-001D-418E-93C2-9D5768872EE0}" type="parTrans" cxnId="{1647A6D0-FD2C-4207-B9B7-0F031A213418}">
      <dgm:prSet/>
      <dgm:spPr/>
      <dgm:t>
        <a:bodyPr/>
        <a:lstStyle/>
        <a:p>
          <a:endParaRPr lang="en-US"/>
        </a:p>
      </dgm:t>
    </dgm:pt>
    <dgm:pt modelId="{10D95B3A-D82C-4369-A2AD-01249504EAE3}" type="sibTrans" cxnId="{1647A6D0-FD2C-4207-B9B7-0F031A213418}">
      <dgm:prSet/>
      <dgm:spPr/>
      <dgm:t>
        <a:bodyPr/>
        <a:lstStyle/>
        <a:p>
          <a:endParaRPr lang="en-US"/>
        </a:p>
      </dgm:t>
    </dgm:pt>
    <dgm:pt modelId="{492FE143-537E-4C62-850F-ED218535470A}">
      <dgm:prSet/>
      <dgm:spPr/>
      <dgm:t>
        <a:bodyPr/>
        <a:lstStyle/>
        <a:p>
          <a:pPr>
            <a:defRPr b="1"/>
          </a:pPr>
          <a:r>
            <a:rPr lang="en-SG"/>
            <a:t>Current Issues:</a:t>
          </a:r>
          <a:endParaRPr lang="en-US"/>
        </a:p>
      </dgm:t>
    </dgm:pt>
    <dgm:pt modelId="{BF5D7BE7-8E42-447F-AB97-468E13E0B8D2}" type="parTrans" cxnId="{134EF43C-1F4C-46E5-B1D7-FFD5A4E56D0A}">
      <dgm:prSet/>
      <dgm:spPr/>
      <dgm:t>
        <a:bodyPr/>
        <a:lstStyle/>
        <a:p>
          <a:endParaRPr lang="en-US"/>
        </a:p>
      </dgm:t>
    </dgm:pt>
    <dgm:pt modelId="{85F154E0-87E5-4784-9002-BC3725B34BA4}" type="sibTrans" cxnId="{134EF43C-1F4C-46E5-B1D7-FFD5A4E56D0A}">
      <dgm:prSet/>
      <dgm:spPr/>
      <dgm:t>
        <a:bodyPr/>
        <a:lstStyle/>
        <a:p>
          <a:endParaRPr lang="en-US"/>
        </a:p>
      </dgm:t>
    </dgm:pt>
    <dgm:pt modelId="{9D900BB0-6903-4DF5-8A97-7EAA47BBCF4E}">
      <dgm:prSet/>
      <dgm:spPr/>
      <dgm:t>
        <a:bodyPr/>
        <a:lstStyle/>
        <a:p>
          <a:r>
            <a:rPr lang="en-SG"/>
            <a:t>Multi-thread randomly kill the node</a:t>
          </a:r>
          <a:endParaRPr lang="en-US"/>
        </a:p>
      </dgm:t>
    </dgm:pt>
    <dgm:pt modelId="{82A5A080-423B-41C6-B411-0359067868ED}" type="parTrans" cxnId="{3E1ABDC9-7E57-4B10-8DE5-E3268EC630BF}">
      <dgm:prSet/>
      <dgm:spPr/>
      <dgm:t>
        <a:bodyPr/>
        <a:lstStyle/>
        <a:p>
          <a:endParaRPr lang="en-US"/>
        </a:p>
      </dgm:t>
    </dgm:pt>
    <dgm:pt modelId="{FC475A2F-444F-4A4A-8477-3CD7B6575267}" type="sibTrans" cxnId="{3E1ABDC9-7E57-4B10-8DE5-E3268EC630BF}">
      <dgm:prSet/>
      <dgm:spPr/>
      <dgm:t>
        <a:bodyPr/>
        <a:lstStyle/>
        <a:p>
          <a:endParaRPr lang="en-US"/>
        </a:p>
      </dgm:t>
    </dgm:pt>
    <dgm:pt modelId="{B75A96C4-E0DD-4388-80E3-AA2B46FB9802}">
      <dgm:prSet/>
      <dgm:spPr/>
      <dgm:t>
        <a:bodyPr/>
        <a:lstStyle/>
        <a:p>
          <a:r>
            <a:rPr lang="en-SG"/>
            <a:t>Very computationally heavy</a:t>
          </a:r>
          <a:endParaRPr lang="en-US"/>
        </a:p>
      </dgm:t>
    </dgm:pt>
    <dgm:pt modelId="{0F6F5C38-1600-4016-BA1F-172D31EB95BC}" type="parTrans" cxnId="{EA800677-2D47-4215-8949-99B52AABAAA6}">
      <dgm:prSet/>
      <dgm:spPr/>
      <dgm:t>
        <a:bodyPr/>
        <a:lstStyle/>
        <a:p>
          <a:endParaRPr lang="en-US"/>
        </a:p>
      </dgm:t>
    </dgm:pt>
    <dgm:pt modelId="{1011DB01-4C04-432E-A96E-04756E72B2A7}" type="sibTrans" cxnId="{EA800677-2D47-4215-8949-99B52AABAAA6}">
      <dgm:prSet/>
      <dgm:spPr/>
      <dgm:t>
        <a:bodyPr/>
        <a:lstStyle/>
        <a:p>
          <a:endParaRPr lang="en-US"/>
        </a:p>
      </dgm:t>
    </dgm:pt>
    <dgm:pt modelId="{B96B044A-9D17-41A4-9623-D50FEE276F36}">
      <dgm:prSet/>
      <dgm:spPr/>
      <dgm:t>
        <a:bodyPr/>
        <a:lstStyle/>
        <a:p>
          <a:r>
            <a:rPr lang="en-SG"/>
            <a:t>Overall algorithm frequency is low</a:t>
          </a:r>
          <a:endParaRPr lang="en-US"/>
        </a:p>
      </dgm:t>
    </dgm:pt>
    <dgm:pt modelId="{2726A99E-05AA-47E8-8AAE-67E51AEBBFEF}" type="parTrans" cxnId="{F5BB624B-03E0-4976-A8B8-95114742E6BD}">
      <dgm:prSet/>
      <dgm:spPr/>
      <dgm:t>
        <a:bodyPr/>
        <a:lstStyle/>
        <a:p>
          <a:endParaRPr lang="en-US"/>
        </a:p>
      </dgm:t>
    </dgm:pt>
    <dgm:pt modelId="{F653CBAC-B297-4F4D-91C3-0D75BACDFC3C}" type="sibTrans" cxnId="{F5BB624B-03E0-4976-A8B8-95114742E6BD}">
      <dgm:prSet/>
      <dgm:spPr/>
      <dgm:t>
        <a:bodyPr/>
        <a:lstStyle/>
        <a:p>
          <a:endParaRPr lang="en-US"/>
        </a:p>
      </dgm:t>
    </dgm:pt>
    <dgm:pt modelId="{55C07A85-5FE0-4337-94A9-5C10243E4D52}">
      <dgm:prSet/>
      <dgm:spPr/>
      <dgm:t>
        <a:bodyPr/>
        <a:lstStyle/>
        <a:p>
          <a:r>
            <a:rPr lang="en-SG"/>
            <a:t>Code is not optimised</a:t>
          </a:r>
          <a:endParaRPr lang="en-US"/>
        </a:p>
      </dgm:t>
    </dgm:pt>
    <dgm:pt modelId="{E2D55A26-43B1-4074-8433-C5B1C48C139A}" type="parTrans" cxnId="{59D1C81F-7427-4B60-BAE7-105BF9307972}">
      <dgm:prSet/>
      <dgm:spPr/>
      <dgm:t>
        <a:bodyPr/>
        <a:lstStyle/>
        <a:p>
          <a:endParaRPr lang="en-US"/>
        </a:p>
      </dgm:t>
    </dgm:pt>
    <dgm:pt modelId="{1EC46982-9FC5-4516-87BA-8FAF612514E6}" type="sibTrans" cxnId="{59D1C81F-7427-4B60-BAE7-105BF9307972}">
      <dgm:prSet/>
      <dgm:spPr/>
      <dgm:t>
        <a:bodyPr/>
        <a:lstStyle/>
        <a:p>
          <a:endParaRPr lang="en-US"/>
        </a:p>
      </dgm:t>
    </dgm:pt>
    <dgm:pt modelId="{77A637DB-0C02-4619-82DD-C5D15E79A8C7}" type="pres">
      <dgm:prSet presAssocID="{87A434BF-AE6C-4B24-B5BA-877E52F8D4EE}" presName="root" presStyleCnt="0">
        <dgm:presLayoutVars>
          <dgm:dir/>
          <dgm:resizeHandles val="exact"/>
        </dgm:presLayoutVars>
      </dgm:prSet>
      <dgm:spPr/>
    </dgm:pt>
    <dgm:pt modelId="{6CDB7CC4-8623-42CB-B43F-B553AF73DA5A}" type="pres">
      <dgm:prSet presAssocID="{1CAD794C-274D-4FE2-A162-E9BB3B1A8B33}" presName="compNode" presStyleCnt="0"/>
      <dgm:spPr/>
    </dgm:pt>
    <dgm:pt modelId="{25368A5D-6AC0-4B6B-A83A-94E652F06499}" type="pres">
      <dgm:prSet presAssocID="{1CAD794C-274D-4FE2-A162-E9BB3B1A8B3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5D03DBE6-6C57-44D4-B0F7-F8A6F379348B}" type="pres">
      <dgm:prSet presAssocID="{1CAD794C-274D-4FE2-A162-E9BB3B1A8B33}" presName="iconSpace" presStyleCnt="0"/>
      <dgm:spPr/>
    </dgm:pt>
    <dgm:pt modelId="{07E301C5-524F-4CF8-93F3-8BDDE77CF15A}" type="pres">
      <dgm:prSet presAssocID="{1CAD794C-274D-4FE2-A162-E9BB3B1A8B33}" presName="parTx" presStyleLbl="revTx" presStyleIdx="0" presStyleCnt="4">
        <dgm:presLayoutVars>
          <dgm:chMax val="0"/>
          <dgm:chPref val="0"/>
        </dgm:presLayoutVars>
      </dgm:prSet>
      <dgm:spPr/>
    </dgm:pt>
    <dgm:pt modelId="{3E37039D-CB45-4F76-98F0-EBF776285424}" type="pres">
      <dgm:prSet presAssocID="{1CAD794C-274D-4FE2-A162-E9BB3B1A8B33}" presName="txSpace" presStyleCnt="0"/>
      <dgm:spPr/>
    </dgm:pt>
    <dgm:pt modelId="{0A0D88AB-DA1D-4C19-B814-2B7DC6E80413}" type="pres">
      <dgm:prSet presAssocID="{1CAD794C-274D-4FE2-A162-E9BB3B1A8B33}" presName="desTx" presStyleLbl="revTx" presStyleIdx="1" presStyleCnt="4">
        <dgm:presLayoutVars/>
      </dgm:prSet>
      <dgm:spPr/>
    </dgm:pt>
    <dgm:pt modelId="{3D4834D1-716A-4C66-9330-8D5B249AC88A}" type="pres">
      <dgm:prSet presAssocID="{521205CB-08FA-46C3-B0E4-CB9E7276A883}" presName="sibTrans" presStyleCnt="0"/>
      <dgm:spPr/>
    </dgm:pt>
    <dgm:pt modelId="{160C15AD-B750-4C34-A38B-5AD3C4FD331B}" type="pres">
      <dgm:prSet presAssocID="{492FE143-537E-4C62-850F-ED218535470A}" presName="compNode" presStyleCnt="0"/>
      <dgm:spPr/>
    </dgm:pt>
    <dgm:pt modelId="{E1A0D43D-979E-44D7-A9FC-D83EB3E118DE}" type="pres">
      <dgm:prSet presAssocID="{492FE143-537E-4C62-850F-ED218535470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5E3C5FA-953D-4275-A29C-818B61C6777C}" type="pres">
      <dgm:prSet presAssocID="{492FE143-537E-4C62-850F-ED218535470A}" presName="iconSpace" presStyleCnt="0"/>
      <dgm:spPr/>
    </dgm:pt>
    <dgm:pt modelId="{D240E982-E570-4F87-BF04-3D298A424F9A}" type="pres">
      <dgm:prSet presAssocID="{492FE143-537E-4C62-850F-ED218535470A}" presName="parTx" presStyleLbl="revTx" presStyleIdx="2" presStyleCnt="4">
        <dgm:presLayoutVars>
          <dgm:chMax val="0"/>
          <dgm:chPref val="0"/>
        </dgm:presLayoutVars>
      </dgm:prSet>
      <dgm:spPr/>
    </dgm:pt>
    <dgm:pt modelId="{A6D2132B-1D77-414F-BAF1-74C53F67E82F}" type="pres">
      <dgm:prSet presAssocID="{492FE143-537E-4C62-850F-ED218535470A}" presName="txSpace" presStyleCnt="0"/>
      <dgm:spPr/>
    </dgm:pt>
    <dgm:pt modelId="{81F63588-6381-40E6-A1D9-2CE29A7306E5}" type="pres">
      <dgm:prSet presAssocID="{492FE143-537E-4C62-850F-ED218535470A}" presName="desTx" presStyleLbl="revTx" presStyleIdx="3" presStyleCnt="4">
        <dgm:presLayoutVars/>
      </dgm:prSet>
      <dgm:spPr/>
    </dgm:pt>
  </dgm:ptLst>
  <dgm:cxnLst>
    <dgm:cxn modelId="{A39C7916-18AF-4284-92B2-59FD0495F18F}" type="presOf" srcId="{BB4E1D58-B694-468D-BDD9-615204186B2C}" destId="{0A0D88AB-DA1D-4C19-B814-2B7DC6E80413}" srcOrd="0" destOrd="0" presId="urn:microsoft.com/office/officeart/2018/5/layout/CenteredIconLabelDescriptionList"/>
    <dgm:cxn modelId="{59D1C81F-7427-4B60-BAE7-105BF9307972}" srcId="{492FE143-537E-4C62-850F-ED218535470A}" destId="{55C07A85-5FE0-4337-94A9-5C10243E4D52}" srcOrd="3" destOrd="0" parTransId="{E2D55A26-43B1-4074-8433-C5B1C48C139A}" sibTransId="{1EC46982-9FC5-4516-87BA-8FAF612514E6}"/>
    <dgm:cxn modelId="{134EF43C-1F4C-46E5-B1D7-FFD5A4E56D0A}" srcId="{87A434BF-AE6C-4B24-B5BA-877E52F8D4EE}" destId="{492FE143-537E-4C62-850F-ED218535470A}" srcOrd="1" destOrd="0" parTransId="{BF5D7BE7-8E42-447F-AB97-468E13E0B8D2}" sibTransId="{85F154E0-87E5-4784-9002-BC3725B34BA4}"/>
    <dgm:cxn modelId="{59D5D963-7DA0-4F69-B7D9-C22FAD65B42B}" type="presOf" srcId="{1CAD794C-274D-4FE2-A162-E9BB3B1A8B33}" destId="{07E301C5-524F-4CF8-93F3-8BDDE77CF15A}" srcOrd="0" destOrd="0" presId="urn:microsoft.com/office/officeart/2018/5/layout/CenteredIconLabelDescriptionList"/>
    <dgm:cxn modelId="{F5BB624B-03E0-4976-A8B8-95114742E6BD}" srcId="{492FE143-537E-4C62-850F-ED218535470A}" destId="{B96B044A-9D17-41A4-9623-D50FEE276F36}" srcOrd="2" destOrd="0" parTransId="{2726A99E-05AA-47E8-8AAE-67E51AEBBFEF}" sibTransId="{F653CBAC-B297-4F4D-91C3-0D75BACDFC3C}"/>
    <dgm:cxn modelId="{0C1C3850-F000-4756-826D-83B5C6D801B8}" type="presOf" srcId="{87A434BF-AE6C-4B24-B5BA-877E52F8D4EE}" destId="{77A637DB-0C02-4619-82DD-C5D15E79A8C7}" srcOrd="0" destOrd="0" presId="urn:microsoft.com/office/officeart/2018/5/layout/CenteredIconLabelDescriptionList"/>
    <dgm:cxn modelId="{414F9855-22FF-4314-B173-AE1531ED7B93}" type="presOf" srcId="{9D900BB0-6903-4DF5-8A97-7EAA47BBCF4E}" destId="{81F63588-6381-40E6-A1D9-2CE29A7306E5}" srcOrd="0" destOrd="0" presId="urn:microsoft.com/office/officeart/2018/5/layout/CenteredIconLabelDescriptionList"/>
    <dgm:cxn modelId="{EA800677-2D47-4215-8949-99B52AABAAA6}" srcId="{492FE143-537E-4C62-850F-ED218535470A}" destId="{B75A96C4-E0DD-4388-80E3-AA2B46FB9802}" srcOrd="1" destOrd="0" parTransId="{0F6F5C38-1600-4016-BA1F-172D31EB95BC}" sibTransId="{1011DB01-4C04-432E-A96E-04756E72B2A7}"/>
    <dgm:cxn modelId="{08FAEF7B-1AE0-4A90-9D24-E34FEA66A476}" type="presOf" srcId="{55C07A85-5FE0-4337-94A9-5C10243E4D52}" destId="{81F63588-6381-40E6-A1D9-2CE29A7306E5}" srcOrd="0" destOrd="3" presId="urn:microsoft.com/office/officeart/2018/5/layout/CenteredIconLabelDescriptionList"/>
    <dgm:cxn modelId="{BAD2288C-1798-4CD3-9C45-75940E8370BD}" type="presOf" srcId="{B75A96C4-E0DD-4388-80E3-AA2B46FB9802}" destId="{81F63588-6381-40E6-A1D9-2CE29A7306E5}" srcOrd="0" destOrd="1" presId="urn:microsoft.com/office/officeart/2018/5/layout/CenteredIconLabelDescriptionList"/>
    <dgm:cxn modelId="{B7E12690-9E29-4D14-A33B-33091E9B42CA}" type="presOf" srcId="{B96B044A-9D17-41A4-9623-D50FEE276F36}" destId="{81F63588-6381-40E6-A1D9-2CE29A7306E5}" srcOrd="0" destOrd="2" presId="urn:microsoft.com/office/officeart/2018/5/layout/CenteredIconLabelDescriptionList"/>
    <dgm:cxn modelId="{174D1EB6-9FE4-4BFD-BD4C-10E645B918C2}" srcId="{87A434BF-AE6C-4B24-B5BA-877E52F8D4EE}" destId="{1CAD794C-274D-4FE2-A162-E9BB3B1A8B33}" srcOrd="0" destOrd="0" parTransId="{ABB6B347-75D1-48D2-BFB6-78C212B1A3D7}" sibTransId="{521205CB-08FA-46C3-B0E4-CB9E7276A883}"/>
    <dgm:cxn modelId="{3E1ABDC9-7E57-4B10-8DE5-E3268EC630BF}" srcId="{492FE143-537E-4C62-850F-ED218535470A}" destId="{9D900BB0-6903-4DF5-8A97-7EAA47BBCF4E}" srcOrd="0" destOrd="0" parTransId="{82A5A080-423B-41C6-B411-0359067868ED}" sibTransId="{FC475A2F-444F-4A4A-8477-3CD7B6575267}"/>
    <dgm:cxn modelId="{1647A6D0-FD2C-4207-B9B7-0F031A213418}" srcId="{1CAD794C-274D-4FE2-A162-E9BB3B1A8B33}" destId="{BB4E1D58-B694-468D-BDD9-615204186B2C}" srcOrd="0" destOrd="0" parTransId="{6AD32415-001D-418E-93C2-9D5768872EE0}" sibTransId="{10D95B3A-D82C-4369-A2AD-01249504EAE3}"/>
    <dgm:cxn modelId="{E5578EFE-D595-4979-922D-57651ABEC4A8}" type="presOf" srcId="{492FE143-537E-4C62-850F-ED218535470A}" destId="{D240E982-E570-4F87-BF04-3D298A424F9A}" srcOrd="0" destOrd="0" presId="urn:microsoft.com/office/officeart/2018/5/layout/CenteredIconLabelDescriptionList"/>
    <dgm:cxn modelId="{A1D3E5B1-AE53-488A-89E5-6AF5A7C5A3A3}" type="presParOf" srcId="{77A637DB-0C02-4619-82DD-C5D15E79A8C7}" destId="{6CDB7CC4-8623-42CB-B43F-B553AF73DA5A}" srcOrd="0" destOrd="0" presId="urn:microsoft.com/office/officeart/2018/5/layout/CenteredIconLabelDescriptionList"/>
    <dgm:cxn modelId="{911EEB58-00FA-43B6-AD55-65A4C4B0C3A4}" type="presParOf" srcId="{6CDB7CC4-8623-42CB-B43F-B553AF73DA5A}" destId="{25368A5D-6AC0-4B6B-A83A-94E652F06499}" srcOrd="0" destOrd="0" presId="urn:microsoft.com/office/officeart/2018/5/layout/CenteredIconLabelDescriptionList"/>
    <dgm:cxn modelId="{B7E4951C-636C-4EBA-B8FB-10F305BADDBD}" type="presParOf" srcId="{6CDB7CC4-8623-42CB-B43F-B553AF73DA5A}" destId="{5D03DBE6-6C57-44D4-B0F7-F8A6F379348B}" srcOrd="1" destOrd="0" presId="urn:microsoft.com/office/officeart/2018/5/layout/CenteredIconLabelDescriptionList"/>
    <dgm:cxn modelId="{6055765A-658F-4260-9A30-AE467B652EC3}" type="presParOf" srcId="{6CDB7CC4-8623-42CB-B43F-B553AF73DA5A}" destId="{07E301C5-524F-4CF8-93F3-8BDDE77CF15A}" srcOrd="2" destOrd="0" presId="urn:microsoft.com/office/officeart/2018/5/layout/CenteredIconLabelDescriptionList"/>
    <dgm:cxn modelId="{1A3F071D-E29A-4607-B4DE-6F91D7958887}" type="presParOf" srcId="{6CDB7CC4-8623-42CB-B43F-B553AF73DA5A}" destId="{3E37039D-CB45-4F76-98F0-EBF776285424}" srcOrd="3" destOrd="0" presId="urn:microsoft.com/office/officeart/2018/5/layout/CenteredIconLabelDescriptionList"/>
    <dgm:cxn modelId="{9354E881-6D74-4114-B432-EA2646DEECA9}" type="presParOf" srcId="{6CDB7CC4-8623-42CB-B43F-B553AF73DA5A}" destId="{0A0D88AB-DA1D-4C19-B814-2B7DC6E80413}" srcOrd="4" destOrd="0" presId="urn:microsoft.com/office/officeart/2018/5/layout/CenteredIconLabelDescriptionList"/>
    <dgm:cxn modelId="{38C124AB-57ED-4B73-8AF5-4D03899D111E}" type="presParOf" srcId="{77A637DB-0C02-4619-82DD-C5D15E79A8C7}" destId="{3D4834D1-716A-4C66-9330-8D5B249AC88A}" srcOrd="1" destOrd="0" presId="urn:microsoft.com/office/officeart/2018/5/layout/CenteredIconLabelDescriptionList"/>
    <dgm:cxn modelId="{0B160BA3-3B45-4824-A891-95D39A5966A0}" type="presParOf" srcId="{77A637DB-0C02-4619-82DD-C5D15E79A8C7}" destId="{160C15AD-B750-4C34-A38B-5AD3C4FD331B}" srcOrd="2" destOrd="0" presId="urn:microsoft.com/office/officeart/2018/5/layout/CenteredIconLabelDescriptionList"/>
    <dgm:cxn modelId="{9AD1854B-5763-4B5E-B71A-8BDA86B39608}" type="presParOf" srcId="{160C15AD-B750-4C34-A38B-5AD3C4FD331B}" destId="{E1A0D43D-979E-44D7-A9FC-D83EB3E118DE}" srcOrd="0" destOrd="0" presId="urn:microsoft.com/office/officeart/2018/5/layout/CenteredIconLabelDescriptionList"/>
    <dgm:cxn modelId="{93423042-9D1C-4C5A-8825-DF615D16368E}" type="presParOf" srcId="{160C15AD-B750-4C34-A38B-5AD3C4FD331B}" destId="{25E3C5FA-953D-4275-A29C-818B61C6777C}" srcOrd="1" destOrd="0" presId="urn:microsoft.com/office/officeart/2018/5/layout/CenteredIconLabelDescriptionList"/>
    <dgm:cxn modelId="{D36E7B2F-794C-423F-86BF-AFE8126C1311}" type="presParOf" srcId="{160C15AD-B750-4C34-A38B-5AD3C4FD331B}" destId="{D240E982-E570-4F87-BF04-3D298A424F9A}" srcOrd="2" destOrd="0" presId="urn:microsoft.com/office/officeart/2018/5/layout/CenteredIconLabelDescriptionList"/>
    <dgm:cxn modelId="{7CE279BF-57F9-473B-97DB-490471A5738D}" type="presParOf" srcId="{160C15AD-B750-4C34-A38B-5AD3C4FD331B}" destId="{A6D2132B-1D77-414F-BAF1-74C53F67E82F}" srcOrd="3" destOrd="0" presId="urn:microsoft.com/office/officeart/2018/5/layout/CenteredIconLabelDescriptionList"/>
    <dgm:cxn modelId="{B580E2B1-43A9-4804-BAA8-9EA1603D3584}" type="presParOf" srcId="{160C15AD-B750-4C34-A38B-5AD3C4FD331B}" destId="{81F63588-6381-40E6-A1D9-2CE29A7306E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D53FF3A-6CDA-498E-9C82-F72B3098BE1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C669795-4EE1-46A7-919A-7B09CA1AA13D}">
      <dgm:prSet/>
      <dgm:spPr/>
      <dgm:t>
        <a:bodyPr/>
        <a:lstStyle/>
        <a:p>
          <a:r>
            <a:rPr lang="en-SG"/>
            <a:t>Fix the issue of multi-thread randomly kill the node</a:t>
          </a:r>
          <a:endParaRPr lang="en-US"/>
        </a:p>
      </dgm:t>
    </dgm:pt>
    <dgm:pt modelId="{BBA7B9AD-5A79-49EE-9F96-ECB30C39334E}" type="parTrans" cxnId="{2DFF1207-954C-45A6-B74C-005375D0567D}">
      <dgm:prSet/>
      <dgm:spPr/>
      <dgm:t>
        <a:bodyPr/>
        <a:lstStyle/>
        <a:p>
          <a:endParaRPr lang="en-US"/>
        </a:p>
      </dgm:t>
    </dgm:pt>
    <dgm:pt modelId="{967D20D6-F30C-4425-948E-51DE2E6B9166}" type="sibTrans" cxnId="{2DFF1207-954C-45A6-B74C-005375D0567D}">
      <dgm:prSet/>
      <dgm:spPr/>
      <dgm:t>
        <a:bodyPr/>
        <a:lstStyle/>
        <a:p>
          <a:endParaRPr lang="en-US"/>
        </a:p>
      </dgm:t>
    </dgm:pt>
    <dgm:pt modelId="{C3136326-302F-41C3-A5A6-2097F2D07234}">
      <dgm:prSet/>
      <dgm:spPr/>
      <dgm:t>
        <a:bodyPr/>
        <a:lstStyle/>
        <a:p>
          <a:r>
            <a:rPr lang="en-SG"/>
            <a:t>Find ways to optimise the code</a:t>
          </a:r>
          <a:endParaRPr lang="en-US"/>
        </a:p>
      </dgm:t>
    </dgm:pt>
    <dgm:pt modelId="{E7F9A220-AA4E-4971-B45B-A62F25E41690}" type="parTrans" cxnId="{F4E5C70A-543E-4AC3-A6AF-546C9F52A756}">
      <dgm:prSet/>
      <dgm:spPr/>
      <dgm:t>
        <a:bodyPr/>
        <a:lstStyle/>
        <a:p>
          <a:endParaRPr lang="en-US"/>
        </a:p>
      </dgm:t>
    </dgm:pt>
    <dgm:pt modelId="{37E59B76-C3B4-464E-8626-98BDD8684AB0}" type="sibTrans" cxnId="{F4E5C70A-543E-4AC3-A6AF-546C9F52A756}">
      <dgm:prSet/>
      <dgm:spPr/>
      <dgm:t>
        <a:bodyPr/>
        <a:lstStyle/>
        <a:p>
          <a:endParaRPr lang="en-US"/>
        </a:p>
      </dgm:t>
    </dgm:pt>
    <dgm:pt modelId="{6AE78093-8E18-4DD6-AB62-DF354C316116}" type="pres">
      <dgm:prSet presAssocID="{7D53FF3A-6CDA-498E-9C82-F72B3098BE13}" presName="root" presStyleCnt="0">
        <dgm:presLayoutVars>
          <dgm:dir/>
          <dgm:resizeHandles val="exact"/>
        </dgm:presLayoutVars>
      </dgm:prSet>
      <dgm:spPr/>
    </dgm:pt>
    <dgm:pt modelId="{AB2EB1A8-D5E9-47A8-A107-C6427C3C325F}" type="pres">
      <dgm:prSet presAssocID="{DC669795-4EE1-46A7-919A-7B09CA1AA13D}" presName="compNode" presStyleCnt="0"/>
      <dgm:spPr/>
    </dgm:pt>
    <dgm:pt modelId="{CC0E5BA2-D10C-4930-8E9C-7AF86C4350F4}" type="pres">
      <dgm:prSet presAssocID="{DC669795-4EE1-46A7-919A-7B09CA1AA13D}" presName="bgRect" presStyleLbl="bgShp" presStyleIdx="0" presStyleCnt="2"/>
      <dgm:spPr/>
    </dgm:pt>
    <dgm:pt modelId="{AE198BF2-24C6-4AF5-A1C5-53E0AC242B07}" type="pres">
      <dgm:prSet presAssocID="{DC669795-4EE1-46A7-919A-7B09CA1AA13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741A8BE8-6F8D-4FCE-BDF0-DE82E3936AC9}" type="pres">
      <dgm:prSet presAssocID="{DC669795-4EE1-46A7-919A-7B09CA1AA13D}" presName="spaceRect" presStyleCnt="0"/>
      <dgm:spPr/>
    </dgm:pt>
    <dgm:pt modelId="{4C05C3C7-938D-431D-B375-F68F95F02747}" type="pres">
      <dgm:prSet presAssocID="{DC669795-4EE1-46A7-919A-7B09CA1AA13D}" presName="parTx" presStyleLbl="revTx" presStyleIdx="0" presStyleCnt="2">
        <dgm:presLayoutVars>
          <dgm:chMax val="0"/>
          <dgm:chPref val="0"/>
        </dgm:presLayoutVars>
      </dgm:prSet>
      <dgm:spPr/>
    </dgm:pt>
    <dgm:pt modelId="{69A90007-B7B0-4ECA-874B-3EB2A9904B19}" type="pres">
      <dgm:prSet presAssocID="{967D20D6-F30C-4425-948E-51DE2E6B9166}" presName="sibTrans" presStyleCnt="0"/>
      <dgm:spPr/>
    </dgm:pt>
    <dgm:pt modelId="{26EDDE4B-9465-48E0-B03C-53C70A108111}" type="pres">
      <dgm:prSet presAssocID="{C3136326-302F-41C3-A5A6-2097F2D07234}" presName="compNode" presStyleCnt="0"/>
      <dgm:spPr/>
    </dgm:pt>
    <dgm:pt modelId="{015869B1-3BDF-4144-B0A6-5561F3C9040B}" type="pres">
      <dgm:prSet presAssocID="{C3136326-302F-41C3-A5A6-2097F2D07234}" presName="bgRect" presStyleLbl="bgShp" presStyleIdx="1" presStyleCnt="2"/>
      <dgm:spPr/>
    </dgm:pt>
    <dgm:pt modelId="{058E58F0-A01D-4EB9-A096-6D82F4D27DD2}" type="pres">
      <dgm:prSet presAssocID="{C3136326-302F-41C3-A5A6-2097F2D0723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D1ECB46C-0178-4B28-9957-F9AF6E876849}" type="pres">
      <dgm:prSet presAssocID="{C3136326-302F-41C3-A5A6-2097F2D07234}" presName="spaceRect" presStyleCnt="0"/>
      <dgm:spPr/>
    </dgm:pt>
    <dgm:pt modelId="{0887BDB6-2FC5-4B32-8700-8E49F8A58C00}" type="pres">
      <dgm:prSet presAssocID="{C3136326-302F-41C3-A5A6-2097F2D0723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DFF1207-954C-45A6-B74C-005375D0567D}" srcId="{7D53FF3A-6CDA-498E-9C82-F72B3098BE13}" destId="{DC669795-4EE1-46A7-919A-7B09CA1AA13D}" srcOrd="0" destOrd="0" parTransId="{BBA7B9AD-5A79-49EE-9F96-ECB30C39334E}" sibTransId="{967D20D6-F30C-4425-948E-51DE2E6B9166}"/>
    <dgm:cxn modelId="{F4E5C70A-543E-4AC3-A6AF-546C9F52A756}" srcId="{7D53FF3A-6CDA-498E-9C82-F72B3098BE13}" destId="{C3136326-302F-41C3-A5A6-2097F2D07234}" srcOrd="1" destOrd="0" parTransId="{E7F9A220-AA4E-4971-B45B-A62F25E41690}" sibTransId="{37E59B76-C3B4-464E-8626-98BDD8684AB0}"/>
    <dgm:cxn modelId="{7E386B4A-F1A9-45C2-9C3C-66001E8D3AF3}" type="presOf" srcId="{DC669795-4EE1-46A7-919A-7B09CA1AA13D}" destId="{4C05C3C7-938D-431D-B375-F68F95F02747}" srcOrd="0" destOrd="0" presId="urn:microsoft.com/office/officeart/2018/2/layout/IconVerticalSolidList"/>
    <dgm:cxn modelId="{0B72C15A-112A-4B4A-8B7B-7D3C9D94B456}" type="presOf" srcId="{7D53FF3A-6CDA-498E-9C82-F72B3098BE13}" destId="{6AE78093-8E18-4DD6-AB62-DF354C316116}" srcOrd="0" destOrd="0" presId="urn:microsoft.com/office/officeart/2018/2/layout/IconVerticalSolidList"/>
    <dgm:cxn modelId="{D3091AA8-3FAA-4549-B142-7687E28112C9}" type="presOf" srcId="{C3136326-302F-41C3-A5A6-2097F2D07234}" destId="{0887BDB6-2FC5-4B32-8700-8E49F8A58C00}" srcOrd="0" destOrd="0" presId="urn:microsoft.com/office/officeart/2018/2/layout/IconVerticalSolidList"/>
    <dgm:cxn modelId="{197E4664-EABC-4054-B9C5-6F175B14F9DA}" type="presParOf" srcId="{6AE78093-8E18-4DD6-AB62-DF354C316116}" destId="{AB2EB1A8-D5E9-47A8-A107-C6427C3C325F}" srcOrd="0" destOrd="0" presId="urn:microsoft.com/office/officeart/2018/2/layout/IconVerticalSolidList"/>
    <dgm:cxn modelId="{8AF7E512-B22A-4A44-95F7-A17F6398FED7}" type="presParOf" srcId="{AB2EB1A8-D5E9-47A8-A107-C6427C3C325F}" destId="{CC0E5BA2-D10C-4930-8E9C-7AF86C4350F4}" srcOrd="0" destOrd="0" presId="urn:microsoft.com/office/officeart/2018/2/layout/IconVerticalSolidList"/>
    <dgm:cxn modelId="{C9921942-E1A2-4494-8AFF-7877DD5DF1B8}" type="presParOf" srcId="{AB2EB1A8-D5E9-47A8-A107-C6427C3C325F}" destId="{AE198BF2-24C6-4AF5-A1C5-53E0AC242B07}" srcOrd="1" destOrd="0" presId="urn:microsoft.com/office/officeart/2018/2/layout/IconVerticalSolidList"/>
    <dgm:cxn modelId="{1651909C-AEA9-4F8F-A06F-2939F8803FB6}" type="presParOf" srcId="{AB2EB1A8-D5E9-47A8-A107-C6427C3C325F}" destId="{741A8BE8-6F8D-4FCE-BDF0-DE82E3936AC9}" srcOrd="2" destOrd="0" presId="urn:microsoft.com/office/officeart/2018/2/layout/IconVerticalSolidList"/>
    <dgm:cxn modelId="{E42F083D-6933-49B8-87EA-770B84A7B808}" type="presParOf" srcId="{AB2EB1A8-D5E9-47A8-A107-C6427C3C325F}" destId="{4C05C3C7-938D-431D-B375-F68F95F02747}" srcOrd="3" destOrd="0" presId="urn:microsoft.com/office/officeart/2018/2/layout/IconVerticalSolidList"/>
    <dgm:cxn modelId="{44E14111-5877-4312-83F9-7063742193FE}" type="presParOf" srcId="{6AE78093-8E18-4DD6-AB62-DF354C316116}" destId="{69A90007-B7B0-4ECA-874B-3EB2A9904B19}" srcOrd="1" destOrd="0" presId="urn:microsoft.com/office/officeart/2018/2/layout/IconVerticalSolidList"/>
    <dgm:cxn modelId="{6468D7C6-2C55-4D6A-8963-62286716E641}" type="presParOf" srcId="{6AE78093-8E18-4DD6-AB62-DF354C316116}" destId="{26EDDE4B-9465-48E0-B03C-53C70A108111}" srcOrd="2" destOrd="0" presId="urn:microsoft.com/office/officeart/2018/2/layout/IconVerticalSolidList"/>
    <dgm:cxn modelId="{79679A7E-6080-49BF-B2CD-9730A86742D1}" type="presParOf" srcId="{26EDDE4B-9465-48E0-B03C-53C70A108111}" destId="{015869B1-3BDF-4144-B0A6-5561F3C9040B}" srcOrd="0" destOrd="0" presId="urn:microsoft.com/office/officeart/2018/2/layout/IconVerticalSolidList"/>
    <dgm:cxn modelId="{63BC0B5F-FC67-49C2-8FA6-067D049ED255}" type="presParOf" srcId="{26EDDE4B-9465-48E0-B03C-53C70A108111}" destId="{058E58F0-A01D-4EB9-A096-6D82F4D27DD2}" srcOrd="1" destOrd="0" presId="urn:microsoft.com/office/officeart/2018/2/layout/IconVerticalSolidList"/>
    <dgm:cxn modelId="{6B09FE18-576A-4BA1-B5D9-9609EEBA2059}" type="presParOf" srcId="{26EDDE4B-9465-48E0-B03C-53C70A108111}" destId="{D1ECB46C-0178-4B28-9957-F9AF6E876849}" srcOrd="2" destOrd="0" presId="urn:microsoft.com/office/officeart/2018/2/layout/IconVerticalSolidList"/>
    <dgm:cxn modelId="{7EA868B7-E0B2-4931-B075-CE382BFBABAB}" type="presParOf" srcId="{26EDDE4B-9465-48E0-B03C-53C70A108111}" destId="{0887BDB6-2FC5-4B32-8700-8E49F8A58C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E4642F5-6890-4593-9C00-4C537079ED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579947B-C6ED-4B80-9786-B124D37F65C4}">
      <dgm:prSet/>
      <dgm:spPr/>
      <dgm:t>
        <a:bodyPr/>
        <a:lstStyle/>
        <a:p>
          <a:r>
            <a:rPr lang="en-SG"/>
            <a:t>Self learning is very important</a:t>
          </a:r>
          <a:endParaRPr lang="en-US"/>
        </a:p>
      </dgm:t>
    </dgm:pt>
    <dgm:pt modelId="{BBF8BF2A-8D06-4BDF-A18E-FB33A11C3BB1}" type="parTrans" cxnId="{3D5B3690-7888-4FA9-8C90-A48A79CE0C93}">
      <dgm:prSet/>
      <dgm:spPr/>
      <dgm:t>
        <a:bodyPr/>
        <a:lstStyle/>
        <a:p>
          <a:endParaRPr lang="en-US"/>
        </a:p>
      </dgm:t>
    </dgm:pt>
    <dgm:pt modelId="{0ACF726C-D21A-44C1-B2DA-B31346DC6BD8}" type="sibTrans" cxnId="{3D5B3690-7888-4FA9-8C90-A48A79CE0C93}">
      <dgm:prSet/>
      <dgm:spPr/>
      <dgm:t>
        <a:bodyPr/>
        <a:lstStyle/>
        <a:p>
          <a:endParaRPr lang="en-US"/>
        </a:p>
      </dgm:t>
    </dgm:pt>
    <dgm:pt modelId="{3D2B6D4F-EBE7-4A90-8E8F-8ABC45D26658}">
      <dgm:prSet/>
      <dgm:spPr/>
      <dgm:t>
        <a:bodyPr/>
        <a:lstStyle/>
        <a:p>
          <a:r>
            <a:rPr lang="en-SG"/>
            <a:t>Must keep a detailed documentation of everything that is done</a:t>
          </a:r>
          <a:endParaRPr lang="en-US"/>
        </a:p>
      </dgm:t>
    </dgm:pt>
    <dgm:pt modelId="{1F5AAE22-A0F6-442F-978B-C8C8A39F57F9}" type="parTrans" cxnId="{0542FCE6-C5EC-4EE2-896F-9FCCA6B6EE69}">
      <dgm:prSet/>
      <dgm:spPr/>
      <dgm:t>
        <a:bodyPr/>
        <a:lstStyle/>
        <a:p>
          <a:endParaRPr lang="en-US"/>
        </a:p>
      </dgm:t>
    </dgm:pt>
    <dgm:pt modelId="{90B2A105-2BFE-44E0-9E26-1F97386C562F}" type="sibTrans" cxnId="{0542FCE6-C5EC-4EE2-896F-9FCCA6B6EE69}">
      <dgm:prSet/>
      <dgm:spPr/>
      <dgm:t>
        <a:bodyPr/>
        <a:lstStyle/>
        <a:p>
          <a:endParaRPr lang="en-US"/>
        </a:p>
      </dgm:t>
    </dgm:pt>
    <dgm:pt modelId="{B3022CFF-4FA2-4BE7-84E3-DB46ABA072C7}">
      <dgm:prSet/>
      <dgm:spPr/>
      <dgm:t>
        <a:bodyPr/>
        <a:lstStyle/>
        <a:p>
          <a:r>
            <a:rPr lang="en-SG"/>
            <a:t>Must be able to communicate ideas and information clearly with others</a:t>
          </a:r>
          <a:endParaRPr lang="en-US"/>
        </a:p>
      </dgm:t>
    </dgm:pt>
    <dgm:pt modelId="{E27E2865-C319-4D2B-8EE5-B5ABA6D11ECF}" type="parTrans" cxnId="{72056FD0-E66B-417B-AFB1-7442E85849FF}">
      <dgm:prSet/>
      <dgm:spPr/>
      <dgm:t>
        <a:bodyPr/>
        <a:lstStyle/>
        <a:p>
          <a:endParaRPr lang="en-US"/>
        </a:p>
      </dgm:t>
    </dgm:pt>
    <dgm:pt modelId="{A00483B5-4CFC-4AAC-B4C3-5831AA1D8034}" type="sibTrans" cxnId="{72056FD0-E66B-417B-AFB1-7442E85849FF}">
      <dgm:prSet/>
      <dgm:spPr/>
      <dgm:t>
        <a:bodyPr/>
        <a:lstStyle/>
        <a:p>
          <a:endParaRPr lang="en-US"/>
        </a:p>
      </dgm:t>
    </dgm:pt>
    <dgm:pt modelId="{E8492238-CE1E-40C2-9065-A835DB943976}">
      <dgm:prSet/>
      <dgm:spPr/>
      <dgm:t>
        <a:bodyPr/>
        <a:lstStyle/>
        <a:p>
          <a:r>
            <a:rPr lang="en-SG"/>
            <a:t>Thinking out of the box for solution is key to solving problems</a:t>
          </a:r>
          <a:endParaRPr lang="en-US"/>
        </a:p>
      </dgm:t>
    </dgm:pt>
    <dgm:pt modelId="{E079B35D-7F1D-4A24-B1C0-4F39949818A4}" type="parTrans" cxnId="{6250EBBB-FD90-46F3-B660-919CB51DC6C5}">
      <dgm:prSet/>
      <dgm:spPr/>
      <dgm:t>
        <a:bodyPr/>
        <a:lstStyle/>
        <a:p>
          <a:endParaRPr lang="en-US"/>
        </a:p>
      </dgm:t>
    </dgm:pt>
    <dgm:pt modelId="{BD6A17EF-F9D4-4E45-8F73-43B995969C00}" type="sibTrans" cxnId="{6250EBBB-FD90-46F3-B660-919CB51DC6C5}">
      <dgm:prSet/>
      <dgm:spPr/>
      <dgm:t>
        <a:bodyPr/>
        <a:lstStyle/>
        <a:p>
          <a:endParaRPr lang="en-US"/>
        </a:p>
      </dgm:t>
    </dgm:pt>
    <dgm:pt modelId="{A9C1DE50-36BA-4B5C-A289-967542EA5517}" type="pres">
      <dgm:prSet presAssocID="{BE4642F5-6890-4593-9C00-4C537079ED68}" presName="root" presStyleCnt="0">
        <dgm:presLayoutVars>
          <dgm:dir/>
          <dgm:resizeHandles val="exact"/>
        </dgm:presLayoutVars>
      </dgm:prSet>
      <dgm:spPr/>
    </dgm:pt>
    <dgm:pt modelId="{6B03222B-97BB-46B1-81C2-23F1F8C3A8D3}" type="pres">
      <dgm:prSet presAssocID="{9579947B-C6ED-4B80-9786-B124D37F65C4}" presName="compNode" presStyleCnt="0"/>
      <dgm:spPr/>
    </dgm:pt>
    <dgm:pt modelId="{C1BB5F2F-A002-45FC-B03D-44594C9864C1}" type="pres">
      <dgm:prSet presAssocID="{9579947B-C6ED-4B80-9786-B124D37F65C4}" presName="bgRect" presStyleLbl="bgShp" presStyleIdx="0" presStyleCnt="4"/>
      <dgm:spPr/>
    </dgm:pt>
    <dgm:pt modelId="{AB22752D-6441-4D40-BE82-472DBFC139C3}" type="pres">
      <dgm:prSet presAssocID="{9579947B-C6ED-4B80-9786-B124D37F65C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6C906CF-0EEA-4E5A-B550-738BAFD61F15}" type="pres">
      <dgm:prSet presAssocID="{9579947B-C6ED-4B80-9786-B124D37F65C4}" presName="spaceRect" presStyleCnt="0"/>
      <dgm:spPr/>
    </dgm:pt>
    <dgm:pt modelId="{1EF84FEC-8998-4FB2-9C03-518C11288685}" type="pres">
      <dgm:prSet presAssocID="{9579947B-C6ED-4B80-9786-B124D37F65C4}" presName="parTx" presStyleLbl="revTx" presStyleIdx="0" presStyleCnt="4">
        <dgm:presLayoutVars>
          <dgm:chMax val="0"/>
          <dgm:chPref val="0"/>
        </dgm:presLayoutVars>
      </dgm:prSet>
      <dgm:spPr/>
    </dgm:pt>
    <dgm:pt modelId="{A6D6EF02-E3FD-4025-8DEB-445B0B05E488}" type="pres">
      <dgm:prSet presAssocID="{0ACF726C-D21A-44C1-B2DA-B31346DC6BD8}" presName="sibTrans" presStyleCnt="0"/>
      <dgm:spPr/>
    </dgm:pt>
    <dgm:pt modelId="{0435D93E-5F04-4B26-8708-6D3F035ADB60}" type="pres">
      <dgm:prSet presAssocID="{3D2B6D4F-EBE7-4A90-8E8F-8ABC45D26658}" presName="compNode" presStyleCnt="0"/>
      <dgm:spPr/>
    </dgm:pt>
    <dgm:pt modelId="{4247CCBD-342A-46EF-9EDD-768AB66FDCDE}" type="pres">
      <dgm:prSet presAssocID="{3D2B6D4F-EBE7-4A90-8E8F-8ABC45D26658}" presName="bgRect" presStyleLbl="bgShp" presStyleIdx="1" presStyleCnt="4"/>
      <dgm:spPr/>
    </dgm:pt>
    <dgm:pt modelId="{F28085A2-4942-4D7C-9379-D109999E899C}" type="pres">
      <dgm:prSet presAssocID="{3D2B6D4F-EBE7-4A90-8E8F-8ABC45D2665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194F56BC-8F91-41D1-AB3D-32839526E16A}" type="pres">
      <dgm:prSet presAssocID="{3D2B6D4F-EBE7-4A90-8E8F-8ABC45D26658}" presName="spaceRect" presStyleCnt="0"/>
      <dgm:spPr/>
    </dgm:pt>
    <dgm:pt modelId="{C75E73FF-E9E6-4F34-A198-8A852232E92A}" type="pres">
      <dgm:prSet presAssocID="{3D2B6D4F-EBE7-4A90-8E8F-8ABC45D26658}" presName="parTx" presStyleLbl="revTx" presStyleIdx="1" presStyleCnt="4">
        <dgm:presLayoutVars>
          <dgm:chMax val="0"/>
          <dgm:chPref val="0"/>
        </dgm:presLayoutVars>
      </dgm:prSet>
      <dgm:spPr/>
    </dgm:pt>
    <dgm:pt modelId="{23CC55AC-6BEA-4697-B709-7CDD5DA7198B}" type="pres">
      <dgm:prSet presAssocID="{90B2A105-2BFE-44E0-9E26-1F97386C562F}" presName="sibTrans" presStyleCnt="0"/>
      <dgm:spPr/>
    </dgm:pt>
    <dgm:pt modelId="{AFF36629-F6FE-4DA2-867E-64FA050E0BEE}" type="pres">
      <dgm:prSet presAssocID="{B3022CFF-4FA2-4BE7-84E3-DB46ABA072C7}" presName="compNode" presStyleCnt="0"/>
      <dgm:spPr/>
    </dgm:pt>
    <dgm:pt modelId="{F61FE17C-B761-40A7-B009-12472DA65314}" type="pres">
      <dgm:prSet presAssocID="{B3022CFF-4FA2-4BE7-84E3-DB46ABA072C7}" presName="bgRect" presStyleLbl="bgShp" presStyleIdx="2" presStyleCnt="4"/>
      <dgm:spPr/>
    </dgm:pt>
    <dgm:pt modelId="{F7DE4425-D2AE-45E0-B7FA-6522D5F66B86}" type="pres">
      <dgm:prSet presAssocID="{B3022CFF-4FA2-4BE7-84E3-DB46ABA072C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8C866485-8505-44F4-B27A-0B175847AE8E}" type="pres">
      <dgm:prSet presAssocID="{B3022CFF-4FA2-4BE7-84E3-DB46ABA072C7}" presName="spaceRect" presStyleCnt="0"/>
      <dgm:spPr/>
    </dgm:pt>
    <dgm:pt modelId="{7C730261-30A2-49F5-B8A4-B463CF50DB54}" type="pres">
      <dgm:prSet presAssocID="{B3022CFF-4FA2-4BE7-84E3-DB46ABA072C7}" presName="parTx" presStyleLbl="revTx" presStyleIdx="2" presStyleCnt="4">
        <dgm:presLayoutVars>
          <dgm:chMax val="0"/>
          <dgm:chPref val="0"/>
        </dgm:presLayoutVars>
      </dgm:prSet>
      <dgm:spPr/>
    </dgm:pt>
    <dgm:pt modelId="{62F25ED8-02A4-4377-A6DA-8E3FFA3F3E76}" type="pres">
      <dgm:prSet presAssocID="{A00483B5-4CFC-4AAC-B4C3-5831AA1D8034}" presName="sibTrans" presStyleCnt="0"/>
      <dgm:spPr/>
    </dgm:pt>
    <dgm:pt modelId="{9C993BAA-8F17-41D9-B02E-9F29ABE9F8AF}" type="pres">
      <dgm:prSet presAssocID="{E8492238-CE1E-40C2-9065-A835DB943976}" presName="compNode" presStyleCnt="0"/>
      <dgm:spPr/>
    </dgm:pt>
    <dgm:pt modelId="{47EB8D2E-CE44-4918-8D4B-B46BE2CC73CA}" type="pres">
      <dgm:prSet presAssocID="{E8492238-CE1E-40C2-9065-A835DB943976}" presName="bgRect" presStyleLbl="bgShp" presStyleIdx="3" presStyleCnt="4"/>
      <dgm:spPr/>
    </dgm:pt>
    <dgm:pt modelId="{40C223A5-E428-4D5E-8A86-6731540AA5FC}" type="pres">
      <dgm:prSet presAssocID="{E8492238-CE1E-40C2-9065-A835DB94397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A913B416-369C-4AE1-BE6D-9055C7F5384B}" type="pres">
      <dgm:prSet presAssocID="{E8492238-CE1E-40C2-9065-A835DB943976}" presName="spaceRect" presStyleCnt="0"/>
      <dgm:spPr/>
    </dgm:pt>
    <dgm:pt modelId="{DF331B0B-24DE-4FC1-967C-54D4FCA83808}" type="pres">
      <dgm:prSet presAssocID="{E8492238-CE1E-40C2-9065-A835DB94397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90C7440-F6FB-4E5C-8515-C77BACE74FD1}" type="presOf" srcId="{E8492238-CE1E-40C2-9065-A835DB943976}" destId="{DF331B0B-24DE-4FC1-967C-54D4FCA83808}" srcOrd="0" destOrd="0" presId="urn:microsoft.com/office/officeart/2018/2/layout/IconVerticalSolidList"/>
    <dgm:cxn modelId="{B0E23588-06BC-4AD5-BB2D-28D40CC49B80}" type="presOf" srcId="{B3022CFF-4FA2-4BE7-84E3-DB46ABA072C7}" destId="{7C730261-30A2-49F5-B8A4-B463CF50DB54}" srcOrd="0" destOrd="0" presId="urn:microsoft.com/office/officeart/2018/2/layout/IconVerticalSolidList"/>
    <dgm:cxn modelId="{3D5B3690-7888-4FA9-8C90-A48A79CE0C93}" srcId="{BE4642F5-6890-4593-9C00-4C537079ED68}" destId="{9579947B-C6ED-4B80-9786-B124D37F65C4}" srcOrd="0" destOrd="0" parTransId="{BBF8BF2A-8D06-4BDF-A18E-FB33A11C3BB1}" sibTransId="{0ACF726C-D21A-44C1-B2DA-B31346DC6BD8}"/>
    <dgm:cxn modelId="{F62409A3-FE62-467A-B607-C26FBDB3B998}" type="presOf" srcId="{3D2B6D4F-EBE7-4A90-8E8F-8ABC45D26658}" destId="{C75E73FF-E9E6-4F34-A198-8A852232E92A}" srcOrd="0" destOrd="0" presId="urn:microsoft.com/office/officeart/2018/2/layout/IconVerticalSolidList"/>
    <dgm:cxn modelId="{6250EBBB-FD90-46F3-B660-919CB51DC6C5}" srcId="{BE4642F5-6890-4593-9C00-4C537079ED68}" destId="{E8492238-CE1E-40C2-9065-A835DB943976}" srcOrd="3" destOrd="0" parTransId="{E079B35D-7F1D-4A24-B1C0-4F39949818A4}" sibTransId="{BD6A17EF-F9D4-4E45-8F73-43B995969C00}"/>
    <dgm:cxn modelId="{50027CC2-9412-4B6C-90F3-AC02D271D161}" type="presOf" srcId="{BE4642F5-6890-4593-9C00-4C537079ED68}" destId="{A9C1DE50-36BA-4B5C-A289-967542EA5517}" srcOrd="0" destOrd="0" presId="urn:microsoft.com/office/officeart/2018/2/layout/IconVerticalSolidList"/>
    <dgm:cxn modelId="{72056FD0-E66B-417B-AFB1-7442E85849FF}" srcId="{BE4642F5-6890-4593-9C00-4C537079ED68}" destId="{B3022CFF-4FA2-4BE7-84E3-DB46ABA072C7}" srcOrd="2" destOrd="0" parTransId="{E27E2865-C319-4D2B-8EE5-B5ABA6D11ECF}" sibTransId="{A00483B5-4CFC-4AAC-B4C3-5831AA1D8034}"/>
    <dgm:cxn modelId="{76E43BE5-F906-4123-960A-ADD235140E2F}" type="presOf" srcId="{9579947B-C6ED-4B80-9786-B124D37F65C4}" destId="{1EF84FEC-8998-4FB2-9C03-518C11288685}" srcOrd="0" destOrd="0" presId="urn:microsoft.com/office/officeart/2018/2/layout/IconVerticalSolidList"/>
    <dgm:cxn modelId="{0542FCE6-C5EC-4EE2-896F-9FCCA6B6EE69}" srcId="{BE4642F5-6890-4593-9C00-4C537079ED68}" destId="{3D2B6D4F-EBE7-4A90-8E8F-8ABC45D26658}" srcOrd="1" destOrd="0" parTransId="{1F5AAE22-A0F6-442F-978B-C8C8A39F57F9}" sibTransId="{90B2A105-2BFE-44E0-9E26-1F97386C562F}"/>
    <dgm:cxn modelId="{A4782B5B-8283-4769-AD7F-E43E250FA7D6}" type="presParOf" srcId="{A9C1DE50-36BA-4B5C-A289-967542EA5517}" destId="{6B03222B-97BB-46B1-81C2-23F1F8C3A8D3}" srcOrd="0" destOrd="0" presId="urn:microsoft.com/office/officeart/2018/2/layout/IconVerticalSolidList"/>
    <dgm:cxn modelId="{C6EED580-8B9A-470D-933E-4B7F3E111C40}" type="presParOf" srcId="{6B03222B-97BB-46B1-81C2-23F1F8C3A8D3}" destId="{C1BB5F2F-A002-45FC-B03D-44594C9864C1}" srcOrd="0" destOrd="0" presId="urn:microsoft.com/office/officeart/2018/2/layout/IconVerticalSolidList"/>
    <dgm:cxn modelId="{C06A79D9-B0BB-4CD6-A674-A51C793E7042}" type="presParOf" srcId="{6B03222B-97BB-46B1-81C2-23F1F8C3A8D3}" destId="{AB22752D-6441-4D40-BE82-472DBFC139C3}" srcOrd="1" destOrd="0" presId="urn:microsoft.com/office/officeart/2018/2/layout/IconVerticalSolidList"/>
    <dgm:cxn modelId="{E8878E8D-EB5B-4416-8995-2B649FA59A2E}" type="presParOf" srcId="{6B03222B-97BB-46B1-81C2-23F1F8C3A8D3}" destId="{D6C906CF-0EEA-4E5A-B550-738BAFD61F15}" srcOrd="2" destOrd="0" presId="urn:microsoft.com/office/officeart/2018/2/layout/IconVerticalSolidList"/>
    <dgm:cxn modelId="{7E924D07-E9DD-42B7-B5AF-1631A2223CCD}" type="presParOf" srcId="{6B03222B-97BB-46B1-81C2-23F1F8C3A8D3}" destId="{1EF84FEC-8998-4FB2-9C03-518C11288685}" srcOrd="3" destOrd="0" presId="urn:microsoft.com/office/officeart/2018/2/layout/IconVerticalSolidList"/>
    <dgm:cxn modelId="{41CF88D3-FFA7-4C71-A93B-E025D3115C31}" type="presParOf" srcId="{A9C1DE50-36BA-4B5C-A289-967542EA5517}" destId="{A6D6EF02-E3FD-4025-8DEB-445B0B05E488}" srcOrd="1" destOrd="0" presId="urn:microsoft.com/office/officeart/2018/2/layout/IconVerticalSolidList"/>
    <dgm:cxn modelId="{AB354A5C-7148-4EB9-BA3B-EDC8A40A7A7A}" type="presParOf" srcId="{A9C1DE50-36BA-4B5C-A289-967542EA5517}" destId="{0435D93E-5F04-4B26-8708-6D3F035ADB60}" srcOrd="2" destOrd="0" presId="urn:microsoft.com/office/officeart/2018/2/layout/IconVerticalSolidList"/>
    <dgm:cxn modelId="{FBCCE481-0F9C-4D94-9413-34CD9D3E4D3D}" type="presParOf" srcId="{0435D93E-5F04-4B26-8708-6D3F035ADB60}" destId="{4247CCBD-342A-46EF-9EDD-768AB66FDCDE}" srcOrd="0" destOrd="0" presId="urn:microsoft.com/office/officeart/2018/2/layout/IconVerticalSolidList"/>
    <dgm:cxn modelId="{324A89BA-7644-4315-B1BA-CBB31CB54E41}" type="presParOf" srcId="{0435D93E-5F04-4B26-8708-6D3F035ADB60}" destId="{F28085A2-4942-4D7C-9379-D109999E899C}" srcOrd="1" destOrd="0" presId="urn:microsoft.com/office/officeart/2018/2/layout/IconVerticalSolidList"/>
    <dgm:cxn modelId="{2D698CF2-49CA-4C29-B103-647D81E9E939}" type="presParOf" srcId="{0435D93E-5F04-4B26-8708-6D3F035ADB60}" destId="{194F56BC-8F91-41D1-AB3D-32839526E16A}" srcOrd="2" destOrd="0" presId="urn:microsoft.com/office/officeart/2018/2/layout/IconVerticalSolidList"/>
    <dgm:cxn modelId="{E57F4BE5-4FCB-4667-87E2-D47F1DCFE0E7}" type="presParOf" srcId="{0435D93E-5F04-4B26-8708-6D3F035ADB60}" destId="{C75E73FF-E9E6-4F34-A198-8A852232E92A}" srcOrd="3" destOrd="0" presId="urn:microsoft.com/office/officeart/2018/2/layout/IconVerticalSolidList"/>
    <dgm:cxn modelId="{A57986A4-B144-43C6-AF95-318CCE753801}" type="presParOf" srcId="{A9C1DE50-36BA-4B5C-A289-967542EA5517}" destId="{23CC55AC-6BEA-4697-B709-7CDD5DA7198B}" srcOrd="3" destOrd="0" presId="urn:microsoft.com/office/officeart/2018/2/layout/IconVerticalSolidList"/>
    <dgm:cxn modelId="{D6B15EA9-7AFD-4675-A245-B705587CD944}" type="presParOf" srcId="{A9C1DE50-36BA-4B5C-A289-967542EA5517}" destId="{AFF36629-F6FE-4DA2-867E-64FA050E0BEE}" srcOrd="4" destOrd="0" presId="urn:microsoft.com/office/officeart/2018/2/layout/IconVerticalSolidList"/>
    <dgm:cxn modelId="{F4C7BA41-4D8F-4240-9640-8FE9FA3E944C}" type="presParOf" srcId="{AFF36629-F6FE-4DA2-867E-64FA050E0BEE}" destId="{F61FE17C-B761-40A7-B009-12472DA65314}" srcOrd="0" destOrd="0" presId="urn:microsoft.com/office/officeart/2018/2/layout/IconVerticalSolidList"/>
    <dgm:cxn modelId="{6BF09357-199C-4631-ADAF-15FDE909593F}" type="presParOf" srcId="{AFF36629-F6FE-4DA2-867E-64FA050E0BEE}" destId="{F7DE4425-D2AE-45E0-B7FA-6522D5F66B86}" srcOrd="1" destOrd="0" presId="urn:microsoft.com/office/officeart/2018/2/layout/IconVerticalSolidList"/>
    <dgm:cxn modelId="{463B4B4C-8ED0-4600-ABD5-E413629410E4}" type="presParOf" srcId="{AFF36629-F6FE-4DA2-867E-64FA050E0BEE}" destId="{8C866485-8505-44F4-B27A-0B175847AE8E}" srcOrd="2" destOrd="0" presId="urn:microsoft.com/office/officeart/2018/2/layout/IconVerticalSolidList"/>
    <dgm:cxn modelId="{700D2759-F873-4F32-AEAE-E0C373994E5A}" type="presParOf" srcId="{AFF36629-F6FE-4DA2-867E-64FA050E0BEE}" destId="{7C730261-30A2-49F5-B8A4-B463CF50DB54}" srcOrd="3" destOrd="0" presId="urn:microsoft.com/office/officeart/2018/2/layout/IconVerticalSolidList"/>
    <dgm:cxn modelId="{53129837-4816-44B2-86B1-81B0963A0962}" type="presParOf" srcId="{A9C1DE50-36BA-4B5C-A289-967542EA5517}" destId="{62F25ED8-02A4-4377-A6DA-8E3FFA3F3E76}" srcOrd="5" destOrd="0" presId="urn:microsoft.com/office/officeart/2018/2/layout/IconVerticalSolidList"/>
    <dgm:cxn modelId="{7A330F35-F232-489A-B0CA-77B3572D84AF}" type="presParOf" srcId="{A9C1DE50-36BA-4B5C-A289-967542EA5517}" destId="{9C993BAA-8F17-41D9-B02E-9F29ABE9F8AF}" srcOrd="6" destOrd="0" presId="urn:microsoft.com/office/officeart/2018/2/layout/IconVerticalSolidList"/>
    <dgm:cxn modelId="{31245BF8-DF9E-4560-9B5D-FD00828E0563}" type="presParOf" srcId="{9C993BAA-8F17-41D9-B02E-9F29ABE9F8AF}" destId="{47EB8D2E-CE44-4918-8D4B-B46BE2CC73CA}" srcOrd="0" destOrd="0" presId="urn:microsoft.com/office/officeart/2018/2/layout/IconVerticalSolidList"/>
    <dgm:cxn modelId="{30C1C76B-232D-4E79-A39F-2DA8230537E8}" type="presParOf" srcId="{9C993BAA-8F17-41D9-B02E-9F29ABE9F8AF}" destId="{40C223A5-E428-4D5E-8A86-6731540AA5FC}" srcOrd="1" destOrd="0" presId="urn:microsoft.com/office/officeart/2018/2/layout/IconVerticalSolidList"/>
    <dgm:cxn modelId="{2F918F07-11F9-4D2A-A646-18F1666BDF98}" type="presParOf" srcId="{9C993BAA-8F17-41D9-B02E-9F29ABE9F8AF}" destId="{A913B416-369C-4AE1-BE6D-9055C7F5384B}" srcOrd="2" destOrd="0" presId="urn:microsoft.com/office/officeart/2018/2/layout/IconVerticalSolidList"/>
    <dgm:cxn modelId="{74C5F5E8-F165-433B-8EA7-FABAEFF571CD}" type="presParOf" srcId="{9C993BAA-8F17-41D9-B02E-9F29ABE9F8AF}" destId="{DF331B0B-24DE-4FC1-967C-54D4FCA8380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93639-4A8D-42F3-A542-FC01F4EC482A}">
      <dsp:nvSpPr>
        <dsp:cNvPr id="0" name=""/>
        <dsp:cNvSpPr/>
      </dsp:nvSpPr>
      <dsp:spPr>
        <a:xfrm>
          <a:off x="0" y="689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ABD89-BE06-44C9-8272-F2B10F38EFC6}">
      <dsp:nvSpPr>
        <dsp:cNvPr id="0" name=""/>
        <dsp:cNvSpPr/>
      </dsp:nvSpPr>
      <dsp:spPr>
        <a:xfrm>
          <a:off x="0" y="689"/>
          <a:ext cx="6797675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600" kern="1200"/>
            <a:t>Objectives for this Internship</a:t>
          </a:r>
          <a:endParaRPr lang="en-US" sz="2600" kern="1200"/>
        </a:p>
      </dsp:txBody>
      <dsp:txXfrm>
        <a:off x="0" y="689"/>
        <a:ext cx="6797675" cy="564853"/>
      </dsp:txXfrm>
    </dsp:sp>
    <dsp:sp modelId="{1B6E4160-219D-4B85-8318-177C3641C457}">
      <dsp:nvSpPr>
        <dsp:cNvPr id="0" name=""/>
        <dsp:cNvSpPr/>
      </dsp:nvSpPr>
      <dsp:spPr>
        <a:xfrm>
          <a:off x="0" y="565542"/>
          <a:ext cx="6797675" cy="0"/>
        </a:xfrm>
        <a:prstGeom prst="line">
          <a:avLst/>
        </a:prstGeom>
        <a:solidFill>
          <a:schemeClr val="accent2">
            <a:hueOff val="4338"/>
            <a:satOff val="-2986"/>
            <a:lumOff val="-763"/>
            <a:alphaOff val="0"/>
          </a:schemeClr>
        </a:solidFill>
        <a:ln w="15875" cap="flat" cmpd="sng" algn="ctr">
          <a:solidFill>
            <a:schemeClr val="accent2">
              <a:hueOff val="4338"/>
              <a:satOff val="-2986"/>
              <a:lumOff val="-7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84F86-FEF6-4B05-A584-DDE231DA5808}">
      <dsp:nvSpPr>
        <dsp:cNvPr id="0" name=""/>
        <dsp:cNvSpPr/>
      </dsp:nvSpPr>
      <dsp:spPr>
        <a:xfrm>
          <a:off x="0" y="565542"/>
          <a:ext cx="6797675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600" kern="1200"/>
            <a:t>What had been achieved?</a:t>
          </a:r>
          <a:endParaRPr lang="en-US" sz="2600" kern="1200"/>
        </a:p>
      </dsp:txBody>
      <dsp:txXfrm>
        <a:off x="0" y="565542"/>
        <a:ext cx="6797675" cy="564853"/>
      </dsp:txXfrm>
    </dsp:sp>
    <dsp:sp modelId="{B21C30C7-DD2C-456B-AE20-BC446368E33B}">
      <dsp:nvSpPr>
        <dsp:cNvPr id="0" name=""/>
        <dsp:cNvSpPr/>
      </dsp:nvSpPr>
      <dsp:spPr>
        <a:xfrm>
          <a:off x="0" y="1130396"/>
          <a:ext cx="6797675" cy="0"/>
        </a:xfrm>
        <a:prstGeom prst="line">
          <a:avLst/>
        </a:prstGeom>
        <a:solidFill>
          <a:schemeClr val="accent2">
            <a:hueOff val="8675"/>
            <a:satOff val="-5972"/>
            <a:lumOff val="-1525"/>
            <a:alphaOff val="0"/>
          </a:schemeClr>
        </a:solidFill>
        <a:ln w="15875" cap="flat" cmpd="sng" algn="ctr">
          <a:solidFill>
            <a:schemeClr val="accent2">
              <a:hueOff val="8675"/>
              <a:satOff val="-5972"/>
              <a:lumOff val="-15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98924-4B0A-4644-AC93-63513C385471}">
      <dsp:nvSpPr>
        <dsp:cNvPr id="0" name=""/>
        <dsp:cNvSpPr/>
      </dsp:nvSpPr>
      <dsp:spPr>
        <a:xfrm>
          <a:off x="0" y="1130396"/>
          <a:ext cx="6797675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600" kern="1200"/>
            <a:t>What is Visual Odometry?</a:t>
          </a:r>
          <a:endParaRPr lang="en-US" sz="2600" kern="1200"/>
        </a:p>
      </dsp:txBody>
      <dsp:txXfrm>
        <a:off x="0" y="1130396"/>
        <a:ext cx="6797675" cy="564853"/>
      </dsp:txXfrm>
    </dsp:sp>
    <dsp:sp modelId="{9B4749D5-BE14-47C0-93EF-4109758AF073}">
      <dsp:nvSpPr>
        <dsp:cNvPr id="0" name=""/>
        <dsp:cNvSpPr/>
      </dsp:nvSpPr>
      <dsp:spPr>
        <a:xfrm>
          <a:off x="0" y="1695249"/>
          <a:ext cx="6797675" cy="0"/>
        </a:xfrm>
        <a:prstGeom prst="line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accent2">
              <a:hueOff val="13013"/>
              <a:satOff val="-8959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158E1-9EC2-49F4-A1F7-62FE1C129F5C}">
      <dsp:nvSpPr>
        <dsp:cNvPr id="0" name=""/>
        <dsp:cNvSpPr/>
      </dsp:nvSpPr>
      <dsp:spPr>
        <a:xfrm>
          <a:off x="0" y="1695249"/>
          <a:ext cx="6797675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600" kern="1200"/>
            <a:t>What is SLAM?</a:t>
          </a:r>
          <a:endParaRPr lang="en-US" sz="2600" kern="1200"/>
        </a:p>
      </dsp:txBody>
      <dsp:txXfrm>
        <a:off x="0" y="1695249"/>
        <a:ext cx="6797675" cy="564853"/>
      </dsp:txXfrm>
    </dsp:sp>
    <dsp:sp modelId="{5AFA2D3A-82C0-4E48-9F99-0B739A2569A6}">
      <dsp:nvSpPr>
        <dsp:cNvPr id="0" name=""/>
        <dsp:cNvSpPr/>
      </dsp:nvSpPr>
      <dsp:spPr>
        <a:xfrm>
          <a:off x="0" y="2260102"/>
          <a:ext cx="6797675" cy="0"/>
        </a:xfrm>
        <a:prstGeom prst="line">
          <a:avLst/>
        </a:prstGeom>
        <a:solidFill>
          <a:schemeClr val="accent2">
            <a:hueOff val="17350"/>
            <a:satOff val="-11945"/>
            <a:lumOff val="-3050"/>
            <a:alphaOff val="0"/>
          </a:schemeClr>
        </a:solidFill>
        <a:ln w="15875" cap="flat" cmpd="sng" algn="ctr">
          <a:solidFill>
            <a:schemeClr val="accent2">
              <a:hueOff val="17350"/>
              <a:satOff val="-11945"/>
              <a:lumOff val="-30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F70E4-41C6-43AA-9A7C-93C07612F411}">
      <dsp:nvSpPr>
        <dsp:cNvPr id="0" name=""/>
        <dsp:cNvSpPr/>
      </dsp:nvSpPr>
      <dsp:spPr>
        <a:xfrm>
          <a:off x="0" y="2260102"/>
          <a:ext cx="6797675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600" kern="1200"/>
            <a:t>Pros and Cons</a:t>
          </a:r>
          <a:endParaRPr lang="en-US" sz="2600" kern="1200"/>
        </a:p>
      </dsp:txBody>
      <dsp:txXfrm>
        <a:off x="0" y="2260102"/>
        <a:ext cx="6797675" cy="564853"/>
      </dsp:txXfrm>
    </dsp:sp>
    <dsp:sp modelId="{13D7B760-20D3-41FD-AD86-12EE15CFAB94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accent2">
            <a:hueOff val="21688"/>
            <a:satOff val="-14931"/>
            <a:lumOff val="-3813"/>
            <a:alphaOff val="0"/>
          </a:schemeClr>
        </a:solidFill>
        <a:ln w="15875" cap="flat" cmpd="sng" algn="ctr">
          <a:solidFill>
            <a:schemeClr val="accent2">
              <a:hueOff val="21688"/>
              <a:satOff val="-14931"/>
              <a:lumOff val="-38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63ABE-6559-4515-990E-79CD70548BA2}">
      <dsp:nvSpPr>
        <dsp:cNvPr id="0" name=""/>
        <dsp:cNvSpPr/>
      </dsp:nvSpPr>
      <dsp:spPr>
        <a:xfrm>
          <a:off x="0" y="2824956"/>
          <a:ext cx="6797675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600" kern="1200"/>
            <a:t>VIO: S-MSCKF</a:t>
          </a:r>
          <a:endParaRPr lang="en-US" sz="2600" kern="1200"/>
        </a:p>
      </dsp:txBody>
      <dsp:txXfrm>
        <a:off x="0" y="2824956"/>
        <a:ext cx="6797675" cy="564853"/>
      </dsp:txXfrm>
    </dsp:sp>
    <dsp:sp modelId="{1BFA328A-7F34-491E-9E3E-675FEF677386}">
      <dsp:nvSpPr>
        <dsp:cNvPr id="0" name=""/>
        <dsp:cNvSpPr/>
      </dsp:nvSpPr>
      <dsp:spPr>
        <a:xfrm>
          <a:off x="0" y="3389809"/>
          <a:ext cx="6797675" cy="0"/>
        </a:xfrm>
        <a:prstGeom prst="line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accent2">
              <a:hueOff val="26025"/>
              <a:satOff val="-17917"/>
              <a:lumOff val="-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D9416-BF3D-49DF-9C36-0A0DF89EC02D}">
      <dsp:nvSpPr>
        <dsp:cNvPr id="0" name=""/>
        <dsp:cNvSpPr/>
      </dsp:nvSpPr>
      <dsp:spPr>
        <a:xfrm>
          <a:off x="0" y="3389809"/>
          <a:ext cx="6797675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600" kern="1200"/>
            <a:t>SLAM: ORB_SLAM2</a:t>
          </a:r>
          <a:endParaRPr lang="en-US" sz="2600" kern="1200"/>
        </a:p>
      </dsp:txBody>
      <dsp:txXfrm>
        <a:off x="0" y="3389809"/>
        <a:ext cx="6797675" cy="564853"/>
      </dsp:txXfrm>
    </dsp:sp>
    <dsp:sp modelId="{F5DBF602-F46D-4CFB-BE13-7FB23CA1E0BB}">
      <dsp:nvSpPr>
        <dsp:cNvPr id="0" name=""/>
        <dsp:cNvSpPr/>
      </dsp:nvSpPr>
      <dsp:spPr>
        <a:xfrm>
          <a:off x="0" y="3954662"/>
          <a:ext cx="6797675" cy="0"/>
        </a:xfrm>
        <a:prstGeom prst="line">
          <a:avLst/>
        </a:prstGeom>
        <a:solidFill>
          <a:schemeClr val="accent2">
            <a:hueOff val="30363"/>
            <a:satOff val="-20904"/>
            <a:lumOff val="-5338"/>
            <a:alphaOff val="0"/>
          </a:schemeClr>
        </a:solidFill>
        <a:ln w="15875" cap="flat" cmpd="sng" algn="ctr">
          <a:solidFill>
            <a:schemeClr val="accent2">
              <a:hueOff val="30363"/>
              <a:satOff val="-20904"/>
              <a:lumOff val="-53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3C325-FAF0-4A6F-AE48-4EC0B222D9D6}">
      <dsp:nvSpPr>
        <dsp:cNvPr id="0" name=""/>
        <dsp:cNvSpPr/>
      </dsp:nvSpPr>
      <dsp:spPr>
        <a:xfrm>
          <a:off x="0" y="3954662"/>
          <a:ext cx="6797675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600" kern="1200" dirty="0"/>
            <a:t>Improved Implementation Design</a:t>
          </a:r>
          <a:endParaRPr lang="en-US" sz="2600" kern="1200" dirty="0"/>
        </a:p>
      </dsp:txBody>
      <dsp:txXfrm>
        <a:off x="0" y="3954662"/>
        <a:ext cx="6797675" cy="564853"/>
      </dsp:txXfrm>
    </dsp:sp>
    <dsp:sp modelId="{B2246F39-A5A9-4FD0-B564-15A655939150}">
      <dsp:nvSpPr>
        <dsp:cNvPr id="0" name=""/>
        <dsp:cNvSpPr/>
      </dsp:nvSpPr>
      <dsp:spPr>
        <a:xfrm>
          <a:off x="0" y="4519515"/>
          <a:ext cx="6797675" cy="0"/>
        </a:xfrm>
        <a:prstGeom prst="line">
          <a:avLst/>
        </a:prstGeom>
        <a:solidFill>
          <a:schemeClr val="accent2">
            <a:hueOff val="34700"/>
            <a:satOff val="-23890"/>
            <a:lumOff val="-6100"/>
            <a:alphaOff val="0"/>
          </a:schemeClr>
        </a:solidFill>
        <a:ln w="15875" cap="flat" cmpd="sng" algn="ctr">
          <a:solidFill>
            <a:schemeClr val="accent2">
              <a:hueOff val="34700"/>
              <a:satOff val="-23890"/>
              <a:lumOff val="-61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03990-1EA1-4379-B9C9-9B53CDCA7B75}">
      <dsp:nvSpPr>
        <dsp:cNvPr id="0" name=""/>
        <dsp:cNvSpPr/>
      </dsp:nvSpPr>
      <dsp:spPr>
        <a:xfrm>
          <a:off x="0" y="4519515"/>
          <a:ext cx="6797675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600" kern="1200"/>
            <a:t>Future Works</a:t>
          </a:r>
          <a:endParaRPr lang="en-US" sz="2600" kern="1200"/>
        </a:p>
      </dsp:txBody>
      <dsp:txXfrm>
        <a:off x="0" y="4519515"/>
        <a:ext cx="6797675" cy="564853"/>
      </dsp:txXfrm>
    </dsp:sp>
    <dsp:sp modelId="{D8034B20-5C6E-4590-84E3-9AF92E24FF7B}">
      <dsp:nvSpPr>
        <dsp:cNvPr id="0" name=""/>
        <dsp:cNvSpPr/>
      </dsp:nvSpPr>
      <dsp:spPr>
        <a:xfrm>
          <a:off x="0" y="5084369"/>
          <a:ext cx="6797675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049DA-8D9F-4619-B109-E9C23AC1CFD5}">
      <dsp:nvSpPr>
        <dsp:cNvPr id="0" name=""/>
        <dsp:cNvSpPr/>
      </dsp:nvSpPr>
      <dsp:spPr>
        <a:xfrm>
          <a:off x="0" y="5084369"/>
          <a:ext cx="6797675" cy="5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600" kern="1200"/>
            <a:t>What have I learnt from this Internship?</a:t>
          </a:r>
          <a:endParaRPr lang="en-US" sz="2600" kern="1200"/>
        </a:p>
      </dsp:txBody>
      <dsp:txXfrm>
        <a:off x="0" y="5084369"/>
        <a:ext cx="6797675" cy="5648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27D073-DA52-4074-A28D-EF749F7230D7}">
      <dsp:nvSpPr>
        <dsp:cNvPr id="0" name=""/>
        <dsp:cNvSpPr/>
      </dsp:nvSpPr>
      <dsp:spPr>
        <a:xfrm>
          <a:off x="0" y="680352"/>
          <a:ext cx="6910387" cy="875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Fully broken down the current visual odometry system used</a:t>
          </a:r>
          <a:endParaRPr lang="en-US" sz="2200" kern="1200"/>
        </a:p>
      </dsp:txBody>
      <dsp:txXfrm>
        <a:off x="42722" y="723074"/>
        <a:ext cx="6824943" cy="789716"/>
      </dsp:txXfrm>
    </dsp:sp>
    <dsp:sp modelId="{E4504169-BA38-40A6-A80B-8AA39880159F}">
      <dsp:nvSpPr>
        <dsp:cNvPr id="0" name=""/>
        <dsp:cNvSpPr/>
      </dsp:nvSpPr>
      <dsp:spPr>
        <a:xfrm>
          <a:off x="0" y="1618872"/>
          <a:ext cx="6910387" cy="875160"/>
        </a:xfrm>
        <a:prstGeom prst="roundRect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Designed the addition of loop-closure algorithm from another well tested system to enhance the current system</a:t>
          </a:r>
          <a:endParaRPr lang="en-US" sz="2200" kern="1200"/>
        </a:p>
      </dsp:txBody>
      <dsp:txXfrm>
        <a:off x="42722" y="1661594"/>
        <a:ext cx="6824943" cy="789716"/>
      </dsp:txXfrm>
    </dsp:sp>
    <dsp:sp modelId="{1790C538-4736-44A4-BABA-8E57169B3D7D}">
      <dsp:nvSpPr>
        <dsp:cNvPr id="0" name=""/>
        <dsp:cNvSpPr/>
      </dsp:nvSpPr>
      <dsp:spPr>
        <a:xfrm>
          <a:off x="0" y="2557392"/>
          <a:ext cx="6910387" cy="875160"/>
        </a:xfrm>
        <a:prstGeom prst="roundRect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Prepared proper documentation of the design</a:t>
          </a:r>
          <a:endParaRPr lang="en-US" sz="2200" kern="1200"/>
        </a:p>
      </dsp:txBody>
      <dsp:txXfrm>
        <a:off x="42722" y="2600114"/>
        <a:ext cx="6824943" cy="789716"/>
      </dsp:txXfrm>
    </dsp:sp>
    <dsp:sp modelId="{35972D51-4D69-4974-ADBC-9055A7144CD3}">
      <dsp:nvSpPr>
        <dsp:cNvPr id="0" name=""/>
        <dsp:cNvSpPr/>
      </dsp:nvSpPr>
      <dsp:spPr>
        <a:xfrm>
          <a:off x="0" y="3495912"/>
          <a:ext cx="6910387" cy="87516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 dirty="0"/>
            <a:t>Implemented most of the improved designed visual odometry system</a:t>
          </a:r>
          <a:endParaRPr lang="en-US" sz="2200" kern="1200" dirty="0"/>
        </a:p>
      </dsp:txBody>
      <dsp:txXfrm>
        <a:off x="42722" y="3538634"/>
        <a:ext cx="6824943" cy="7897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32935-B062-43E0-B937-F835AF96DB50}">
      <dsp:nvSpPr>
        <dsp:cNvPr id="0" name=""/>
        <dsp:cNvSpPr/>
      </dsp:nvSpPr>
      <dsp:spPr>
        <a:xfrm>
          <a:off x="0" y="482"/>
          <a:ext cx="6797675" cy="6645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16C4A0-B020-48A0-B960-2AD6AFCDBE71}">
      <dsp:nvSpPr>
        <dsp:cNvPr id="0" name=""/>
        <dsp:cNvSpPr/>
      </dsp:nvSpPr>
      <dsp:spPr>
        <a:xfrm>
          <a:off x="201036" y="150013"/>
          <a:ext cx="365520" cy="3655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02A28-F3E7-441C-9E21-FC2F431B2817}">
      <dsp:nvSpPr>
        <dsp:cNvPr id="0" name=""/>
        <dsp:cNvSpPr/>
      </dsp:nvSpPr>
      <dsp:spPr>
        <a:xfrm>
          <a:off x="767592" y="482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/>
            <a:t>Simultaneous Localization and Mapping (SLAM)</a:t>
          </a:r>
          <a:endParaRPr lang="en-US" sz="1600" kern="1200"/>
        </a:p>
      </dsp:txBody>
      <dsp:txXfrm>
        <a:off x="767592" y="482"/>
        <a:ext cx="6030082" cy="664581"/>
      </dsp:txXfrm>
    </dsp:sp>
    <dsp:sp modelId="{FC23F22E-3DAE-4743-8905-4E3C23D56361}">
      <dsp:nvSpPr>
        <dsp:cNvPr id="0" name=""/>
        <dsp:cNvSpPr/>
      </dsp:nvSpPr>
      <dsp:spPr>
        <a:xfrm>
          <a:off x="0" y="831210"/>
          <a:ext cx="6797675" cy="6645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966A6-E731-4B65-B3C1-B587D11180E0}">
      <dsp:nvSpPr>
        <dsp:cNvPr id="0" name=""/>
        <dsp:cNvSpPr/>
      </dsp:nvSpPr>
      <dsp:spPr>
        <a:xfrm>
          <a:off x="201036" y="980741"/>
          <a:ext cx="365520" cy="3655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0B9DF-C00B-4915-90CB-FDB48AC57B2F}">
      <dsp:nvSpPr>
        <dsp:cNvPr id="0" name=""/>
        <dsp:cNvSpPr/>
      </dsp:nvSpPr>
      <dsp:spPr>
        <a:xfrm>
          <a:off x="767592" y="831210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/>
            <a:t>Estimating the motion of a camera in real time using a map</a:t>
          </a:r>
          <a:endParaRPr lang="en-US" sz="1600" kern="1200"/>
        </a:p>
      </dsp:txBody>
      <dsp:txXfrm>
        <a:off x="767592" y="831210"/>
        <a:ext cx="6030082" cy="664581"/>
      </dsp:txXfrm>
    </dsp:sp>
    <dsp:sp modelId="{9D355C92-3CFC-4EAC-85AB-B17230C54C81}">
      <dsp:nvSpPr>
        <dsp:cNvPr id="0" name=""/>
        <dsp:cNvSpPr/>
      </dsp:nvSpPr>
      <dsp:spPr>
        <a:xfrm>
          <a:off x="0" y="1661937"/>
          <a:ext cx="6797675" cy="6645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7C6DB9-A683-47D9-9990-8210FFC0AFFF}">
      <dsp:nvSpPr>
        <dsp:cNvPr id="0" name=""/>
        <dsp:cNvSpPr/>
      </dsp:nvSpPr>
      <dsp:spPr>
        <a:xfrm>
          <a:off x="201036" y="1811468"/>
          <a:ext cx="365520" cy="3655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787587-61D9-4A56-9C19-46F67DDADD99}">
      <dsp:nvSpPr>
        <dsp:cNvPr id="0" name=""/>
        <dsp:cNvSpPr/>
      </dsp:nvSpPr>
      <dsp:spPr>
        <a:xfrm>
          <a:off x="767592" y="1661937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/>
            <a:t>Map of an unknown environment is drawn using feature points detected in the images captured by the camera</a:t>
          </a:r>
          <a:endParaRPr lang="en-US" sz="1600" kern="1200"/>
        </a:p>
      </dsp:txBody>
      <dsp:txXfrm>
        <a:off x="767592" y="1661937"/>
        <a:ext cx="6030082" cy="664581"/>
      </dsp:txXfrm>
    </dsp:sp>
    <dsp:sp modelId="{982C12A4-27D8-4904-89AA-B642D8A6FBA1}">
      <dsp:nvSpPr>
        <dsp:cNvPr id="0" name=""/>
        <dsp:cNvSpPr/>
      </dsp:nvSpPr>
      <dsp:spPr>
        <a:xfrm>
          <a:off x="0" y="2492665"/>
          <a:ext cx="6797675" cy="66458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A94EC-F13F-42D5-858E-2A586FA272D2}">
      <dsp:nvSpPr>
        <dsp:cNvPr id="0" name=""/>
        <dsp:cNvSpPr/>
      </dsp:nvSpPr>
      <dsp:spPr>
        <a:xfrm>
          <a:off x="201036" y="2642195"/>
          <a:ext cx="365520" cy="3655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1878AD-59D9-4838-B133-4A56EEF72847}">
      <dsp:nvSpPr>
        <dsp:cNvPr id="0" name=""/>
        <dsp:cNvSpPr/>
      </dsp:nvSpPr>
      <dsp:spPr>
        <a:xfrm>
          <a:off x="767592" y="2492665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/>
            <a:t>All are done concurrently</a:t>
          </a:r>
          <a:endParaRPr lang="en-US" sz="1600" kern="1200"/>
        </a:p>
      </dsp:txBody>
      <dsp:txXfrm>
        <a:off x="767592" y="2492665"/>
        <a:ext cx="6030082" cy="664581"/>
      </dsp:txXfrm>
    </dsp:sp>
    <dsp:sp modelId="{7EEAAD52-1933-43A4-BF7A-7134401EC096}">
      <dsp:nvSpPr>
        <dsp:cNvPr id="0" name=""/>
        <dsp:cNvSpPr/>
      </dsp:nvSpPr>
      <dsp:spPr>
        <a:xfrm>
          <a:off x="0" y="3323392"/>
          <a:ext cx="6797675" cy="66458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A0078-A28C-45FC-912A-A2867658A368}">
      <dsp:nvSpPr>
        <dsp:cNvPr id="0" name=""/>
        <dsp:cNvSpPr/>
      </dsp:nvSpPr>
      <dsp:spPr>
        <a:xfrm>
          <a:off x="201036" y="3472923"/>
          <a:ext cx="365520" cy="3655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C5A13E-A522-4E16-9220-F59A62575F4F}">
      <dsp:nvSpPr>
        <dsp:cNvPr id="0" name=""/>
        <dsp:cNvSpPr/>
      </dsp:nvSpPr>
      <dsp:spPr>
        <a:xfrm>
          <a:off x="767592" y="3323392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/>
            <a:t>Usually done with either Mono or Stereo camera setup</a:t>
          </a:r>
          <a:endParaRPr lang="en-US" sz="1600" kern="1200"/>
        </a:p>
      </dsp:txBody>
      <dsp:txXfrm>
        <a:off x="767592" y="3323392"/>
        <a:ext cx="6030082" cy="664581"/>
      </dsp:txXfrm>
    </dsp:sp>
    <dsp:sp modelId="{741D60C2-E633-44C9-8D67-06324A119D9E}">
      <dsp:nvSpPr>
        <dsp:cNvPr id="0" name=""/>
        <dsp:cNvSpPr/>
      </dsp:nvSpPr>
      <dsp:spPr>
        <a:xfrm>
          <a:off x="0" y="4154119"/>
          <a:ext cx="6797675" cy="6645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FC86E1-8DE9-4434-BAEA-A17CC922F15C}">
      <dsp:nvSpPr>
        <dsp:cNvPr id="0" name=""/>
        <dsp:cNvSpPr/>
      </dsp:nvSpPr>
      <dsp:spPr>
        <a:xfrm>
          <a:off x="201036" y="4303650"/>
          <a:ext cx="365520" cy="36552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B1884-F441-4EE8-8EB2-E332FC5904E6}">
      <dsp:nvSpPr>
        <dsp:cNvPr id="0" name=""/>
        <dsp:cNvSpPr/>
      </dsp:nvSpPr>
      <dsp:spPr>
        <a:xfrm>
          <a:off x="767592" y="4154119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/>
            <a:t>Used when GPS is unable to provide a position estimation of camera in real time</a:t>
          </a:r>
          <a:endParaRPr lang="en-US" sz="1600" kern="1200"/>
        </a:p>
      </dsp:txBody>
      <dsp:txXfrm>
        <a:off x="767592" y="4154119"/>
        <a:ext cx="6030082" cy="664581"/>
      </dsp:txXfrm>
    </dsp:sp>
    <dsp:sp modelId="{75297FDD-44B7-4D7E-A4B8-D787B6286B73}">
      <dsp:nvSpPr>
        <dsp:cNvPr id="0" name=""/>
        <dsp:cNvSpPr/>
      </dsp:nvSpPr>
      <dsp:spPr>
        <a:xfrm>
          <a:off x="0" y="4984847"/>
          <a:ext cx="6797675" cy="6645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BCADB-96C0-4B39-B029-D98F5C3128D2}">
      <dsp:nvSpPr>
        <dsp:cNvPr id="0" name=""/>
        <dsp:cNvSpPr/>
      </dsp:nvSpPr>
      <dsp:spPr>
        <a:xfrm>
          <a:off x="201036" y="5134378"/>
          <a:ext cx="365520" cy="36552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9F7E8-B93E-4D5F-817F-8F84315CED46}">
      <dsp:nvSpPr>
        <dsp:cNvPr id="0" name=""/>
        <dsp:cNvSpPr/>
      </dsp:nvSpPr>
      <dsp:spPr>
        <a:xfrm>
          <a:off x="767592" y="4984847"/>
          <a:ext cx="6030082" cy="66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35" tIns="70335" rIns="70335" bIns="7033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/>
            <a:t>Can be further enhanced with the use if Inertia-Measurement Unit (IMU) for added robustness and accuracy</a:t>
          </a:r>
          <a:endParaRPr lang="en-US" sz="1600" kern="1200"/>
        </a:p>
      </dsp:txBody>
      <dsp:txXfrm>
        <a:off x="767592" y="4984847"/>
        <a:ext cx="6030082" cy="6645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41544B-7A11-42A7-A7C0-3063CCF32B79}">
      <dsp:nvSpPr>
        <dsp:cNvPr id="0" name=""/>
        <dsp:cNvSpPr/>
      </dsp:nvSpPr>
      <dsp:spPr>
        <a:xfrm>
          <a:off x="0" y="1827"/>
          <a:ext cx="6797675" cy="7787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C0938-41FD-4E46-9D00-7EA3F711C5B3}">
      <dsp:nvSpPr>
        <dsp:cNvPr id="0" name=""/>
        <dsp:cNvSpPr/>
      </dsp:nvSpPr>
      <dsp:spPr>
        <a:xfrm>
          <a:off x="235585" y="177056"/>
          <a:ext cx="428336" cy="4283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53722-8F34-44F8-9380-AF21AB5AFCF3}">
      <dsp:nvSpPr>
        <dsp:cNvPr id="0" name=""/>
        <dsp:cNvSpPr/>
      </dsp:nvSpPr>
      <dsp:spPr>
        <a:xfrm>
          <a:off x="899507" y="1827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/>
            <a:t>Current system used by Control and Guidance Group</a:t>
          </a:r>
          <a:endParaRPr lang="en-US" sz="1400" kern="1200"/>
        </a:p>
      </dsp:txBody>
      <dsp:txXfrm>
        <a:off x="899507" y="1827"/>
        <a:ext cx="5898167" cy="778794"/>
      </dsp:txXfrm>
    </dsp:sp>
    <dsp:sp modelId="{E9E4C3F3-6CB6-4F46-AA41-A306D3C8A54B}">
      <dsp:nvSpPr>
        <dsp:cNvPr id="0" name=""/>
        <dsp:cNvSpPr/>
      </dsp:nvSpPr>
      <dsp:spPr>
        <a:xfrm>
          <a:off x="0" y="975320"/>
          <a:ext cx="6797675" cy="7787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CC9DB-546F-4340-866F-401A006ADC43}">
      <dsp:nvSpPr>
        <dsp:cNvPr id="0" name=""/>
        <dsp:cNvSpPr/>
      </dsp:nvSpPr>
      <dsp:spPr>
        <a:xfrm>
          <a:off x="235585" y="1150548"/>
          <a:ext cx="428336" cy="4283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70DAC-2F12-4E07-A6BF-B11A2C7B1AD6}">
      <dsp:nvSpPr>
        <dsp:cNvPr id="0" name=""/>
        <dsp:cNvSpPr/>
      </dsp:nvSpPr>
      <dsp:spPr>
        <a:xfrm>
          <a:off x="899507" y="975320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/>
            <a:t>Stereo RGB Camera setup</a:t>
          </a:r>
          <a:endParaRPr lang="en-US" sz="1400" kern="1200"/>
        </a:p>
      </dsp:txBody>
      <dsp:txXfrm>
        <a:off x="899507" y="975320"/>
        <a:ext cx="5898167" cy="778794"/>
      </dsp:txXfrm>
    </dsp:sp>
    <dsp:sp modelId="{9095D083-5CCB-4790-AF5B-8EA1A19A43AD}">
      <dsp:nvSpPr>
        <dsp:cNvPr id="0" name=""/>
        <dsp:cNvSpPr/>
      </dsp:nvSpPr>
      <dsp:spPr>
        <a:xfrm>
          <a:off x="0" y="1948812"/>
          <a:ext cx="6797675" cy="7787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9F0A5-AEA1-4A1D-9BC2-CD459B609852}">
      <dsp:nvSpPr>
        <dsp:cNvPr id="0" name=""/>
        <dsp:cNvSpPr/>
      </dsp:nvSpPr>
      <dsp:spPr>
        <a:xfrm>
          <a:off x="235585" y="2124041"/>
          <a:ext cx="428336" cy="4283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F7BEE-16E4-4836-BF71-231F9D83D678}">
      <dsp:nvSpPr>
        <dsp:cNvPr id="0" name=""/>
        <dsp:cNvSpPr/>
      </dsp:nvSpPr>
      <dsp:spPr>
        <a:xfrm>
          <a:off x="899507" y="1948812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/>
            <a:t>Semi-direct method</a:t>
          </a:r>
          <a:endParaRPr lang="en-US" sz="1400" kern="1200"/>
        </a:p>
      </dsp:txBody>
      <dsp:txXfrm>
        <a:off x="899507" y="1948812"/>
        <a:ext cx="5898167" cy="778794"/>
      </dsp:txXfrm>
    </dsp:sp>
    <dsp:sp modelId="{194504F3-A94E-4389-A23A-6E7D9390ABC8}">
      <dsp:nvSpPr>
        <dsp:cNvPr id="0" name=""/>
        <dsp:cNvSpPr/>
      </dsp:nvSpPr>
      <dsp:spPr>
        <a:xfrm>
          <a:off x="0" y="2922305"/>
          <a:ext cx="6797675" cy="7787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21CE9A-B276-48AC-8F49-05E2822EE641}">
      <dsp:nvSpPr>
        <dsp:cNvPr id="0" name=""/>
        <dsp:cNvSpPr/>
      </dsp:nvSpPr>
      <dsp:spPr>
        <a:xfrm>
          <a:off x="235585" y="3097533"/>
          <a:ext cx="428336" cy="4283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12E1B-5C9C-4495-B65B-BFF3D97A6E38}">
      <dsp:nvSpPr>
        <dsp:cNvPr id="0" name=""/>
        <dsp:cNvSpPr/>
      </dsp:nvSpPr>
      <dsp:spPr>
        <a:xfrm>
          <a:off x="899507" y="2922305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/>
            <a:t>Fast algorithm frequency</a:t>
          </a:r>
          <a:endParaRPr lang="en-US" sz="1400" kern="1200"/>
        </a:p>
      </dsp:txBody>
      <dsp:txXfrm>
        <a:off x="899507" y="2922305"/>
        <a:ext cx="5898167" cy="778794"/>
      </dsp:txXfrm>
    </dsp:sp>
    <dsp:sp modelId="{6BB4FD9F-AA31-432A-9F4E-11FDFFA7179C}">
      <dsp:nvSpPr>
        <dsp:cNvPr id="0" name=""/>
        <dsp:cNvSpPr/>
      </dsp:nvSpPr>
      <dsp:spPr>
        <a:xfrm>
          <a:off x="0" y="3895797"/>
          <a:ext cx="6797675" cy="77879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08F9EE-68F0-4D73-B6AB-3AF79F5DEAA2}">
      <dsp:nvSpPr>
        <dsp:cNvPr id="0" name=""/>
        <dsp:cNvSpPr/>
      </dsp:nvSpPr>
      <dsp:spPr>
        <a:xfrm>
          <a:off x="235585" y="4071026"/>
          <a:ext cx="428336" cy="42833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35D96-E056-45C0-BEBB-D58CA30432A4}">
      <dsp:nvSpPr>
        <dsp:cNvPr id="0" name=""/>
        <dsp:cNvSpPr/>
      </dsp:nvSpPr>
      <dsp:spPr>
        <a:xfrm>
          <a:off x="899507" y="3895797"/>
          <a:ext cx="3058953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/>
            <a:t>Requires only a small sensor package</a:t>
          </a:r>
          <a:endParaRPr lang="en-US" sz="1400" kern="1200"/>
        </a:p>
      </dsp:txBody>
      <dsp:txXfrm>
        <a:off x="899507" y="3895797"/>
        <a:ext cx="3058953" cy="778794"/>
      </dsp:txXfrm>
    </dsp:sp>
    <dsp:sp modelId="{877280B5-E880-4486-ADD9-057346C4F12C}">
      <dsp:nvSpPr>
        <dsp:cNvPr id="0" name=""/>
        <dsp:cNvSpPr/>
      </dsp:nvSpPr>
      <dsp:spPr>
        <a:xfrm>
          <a:off x="3958460" y="3895797"/>
          <a:ext cx="2839214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/>
            <a:t>Stereo Camera and IMU</a:t>
          </a:r>
          <a:endParaRPr lang="en-US" sz="1100" kern="1200"/>
        </a:p>
      </dsp:txBody>
      <dsp:txXfrm>
        <a:off x="3958460" y="3895797"/>
        <a:ext cx="2839214" cy="778794"/>
      </dsp:txXfrm>
    </dsp:sp>
    <dsp:sp modelId="{298BE3CC-91CF-4ABE-9930-7E50BF2B73A1}">
      <dsp:nvSpPr>
        <dsp:cNvPr id="0" name=""/>
        <dsp:cNvSpPr/>
      </dsp:nvSpPr>
      <dsp:spPr>
        <a:xfrm>
          <a:off x="0" y="4869290"/>
          <a:ext cx="6797675" cy="7787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8DF93-D9DC-48B8-874E-0FD215C81728}">
      <dsp:nvSpPr>
        <dsp:cNvPr id="0" name=""/>
        <dsp:cNvSpPr/>
      </dsp:nvSpPr>
      <dsp:spPr>
        <a:xfrm>
          <a:off x="235585" y="5044518"/>
          <a:ext cx="428336" cy="428336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DAEB9-34B5-48E8-8975-FD8F2A3FC01C}">
      <dsp:nvSpPr>
        <dsp:cNvPr id="0" name=""/>
        <dsp:cNvSpPr/>
      </dsp:nvSpPr>
      <dsp:spPr>
        <a:xfrm>
          <a:off x="899507" y="4869290"/>
          <a:ext cx="3058953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/>
            <a:t>More accurate and more efficient than state-of-art monocular solutions</a:t>
          </a:r>
          <a:endParaRPr lang="en-US" sz="1400" kern="1200"/>
        </a:p>
      </dsp:txBody>
      <dsp:txXfrm>
        <a:off x="899507" y="4869290"/>
        <a:ext cx="3058953" cy="778794"/>
      </dsp:txXfrm>
    </dsp:sp>
    <dsp:sp modelId="{39BA2D29-E8CA-44B1-8BCC-153284F34C26}">
      <dsp:nvSpPr>
        <dsp:cNvPr id="0" name=""/>
        <dsp:cNvSpPr/>
      </dsp:nvSpPr>
      <dsp:spPr>
        <a:xfrm>
          <a:off x="3958460" y="4869290"/>
          <a:ext cx="2839214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/>
            <a:t>Compared to VINS-Mono and OKVIS</a:t>
          </a:r>
          <a:endParaRPr lang="en-US" sz="1100" kern="1200"/>
        </a:p>
      </dsp:txBody>
      <dsp:txXfrm>
        <a:off x="3958460" y="4869290"/>
        <a:ext cx="2839214" cy="7787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73A50-EB0A-4800-9418-7C31CA27D4C8}">
      <dsp:nvSpPr>
        <dsp:cNvPr id="0" name=""/>
        <dsp:cNvSpPr/>
      </dsp:nvSpPr>
      <dsp:spPr>
        <a:xfrm>
          <a:off x="0" y="1827"/>
          <a:ext cx="6797675" cy="7787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1B39AB-625C-468E-AE86-0CBC77A1E59A}">
      <dsp:nvSpPr>
        <dsp:cNvPr id="0" name=""/>
        <dsp:cNvSpPr/>
      </dsp:nvSpPr>
      <dsp:spPr>
        <a:xfrm>
          <a:off x="235585" y="177056"/>
          <a:ext cx="428336" cy="4283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7795B-3EB0-43AC-B260-18BB6A449375}">
      <dsp:nvSpPr>
        <dsp:cNvPr id="0" name=""/>
        <dsp:cNvSpPr/>
      </dsp:nvSpPr>
      <dsp:spPr>
        <a:xfrm>
          <a:off x="899507" y="1827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/>
            <a:t>State-of-art SLAM algorithm</a:t>
          </a:r>
          <a:endParaRPr lang="en-US" sz="1900" kern="1200"/>
        </a:p>
      </dsp:txBody>
      <dsp:txXfrm>
        <a:off x="899507" y="1827"/>
        <a:ext cx="5898167" cy="778794"/>
      </dsp:txXfrm>
    </dsp:sp>
    <dsp:sp modelId="{3B2A341D-4577-477C-BB35-C71D4488242D}">
      <dsp:nvSpPr>
        <dsp:cNvPr id="0" name=""/>
        <dsp:cNvSpPr/>
      </dsp:nvSpPr>
      <dsp:spPr>
        <a:xfrm>
          <a:off x="0" y="975320"/>
          <a:ext cx="6797675" cy="7787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4104E-68F2-47D5-B992-48AEAB9D102B}">
      <dsp:nvSpPr>
        <dsp:cNvPr id="0" name=""/>
        <dsp:cNvSpPr/>
      </dsp:nvSpPr>
      <dsp:spPr>
        <a:xfrm>
          <a:off x="235585" y="1150548"/>
          <a:ext cx="428336" cy="428336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469BB-6E00-42B9-ABE4-48FBD601D73D}">
      <dsp:nvSpPr>
        <dsp:cNvPr id="0" name=""/>
        <dsp:cNvSpPr/>
      </dsp:nvSpPr>
      <dsp:spPr>
        <a:xfrm>
          <a:off x="899507" y="975320"/>
          <a:ext cx="3058953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/>
            <a:t>Capable of using multiple types of camera setup</a:t>
          </a:r>
          <a:endParaRPr lang="en-US" sz="1900" kern="1200"/>
        </a:p>
      </dsp:txBody>
      <dsp:txXfrm>
        <a:off x="899507" y="975320"/>
        <a:ext cx="3058953" cy="778794"/>
      </dsp:txXfrm>
    </dsp:sp>
    <dsp:sp modelId="{C5238A26-8314-45A1-9251-4F1E1D44D804}">
      <dsp:nvSpPr>
        <dsp:cNvPr id="0" name=""/>
        <dsp:cNvSpPr/>
      </dsp:nvSpPr>
      <dsp:spPr>
        <a:xfrm>
          <a:off x="3958460" y="975320"/>
          <a:ext cx="2839214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/>
            <a:t>Mono, Stereo, RGB-D</a:t>
          </a:r>
          <a:endParaRPr lang="en-US" sz="1800" kern="1200"/>
        </a:p>
      </dsp:txBody>
      <dsp:txXfrm>
        <a:off x="3958460" y="975320"/>
        <a:ext cx="2839214" cy="778794"/>
      </dsp:txXfrm>
    </dsp:sp>
    <dsp:sp modelId="{C3CF04E3-76C3-4AA0-B9E6-702E7AD75734}">
      <dsp:nvSpPr>
        <dsp:cNvPr id="0" name=""/>
        <dsp:cNvSpPr/>
      </dsp:nvSpPr>
      <dsp:spPr>
        <a:xfrm>
          <a:off x="0" y="1948812"/>
          <a:ext cx="6797675" cy="7787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E67A7F-C2B3-4F1E-AC46-97A80DE2AB5E}">
      <dsp:nvSpPr>
        <dsp:cNvPr id="0" name=""/>
        <dsp:cNvSpPr/>
      </dsp:nvSpPr>
      <dsp:spPr>
        <a:xfrm>
          <a:off x="235585" y="2124041"/>
          <a:ext cx="428336" cy="4283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AA5BC4-0AA1-44C5-B3FA-01424B4242AF}">
      <dsp:nvSpPr>
        <dsp:cNvPr id="0" name=""/>
        <dsp:cNvSpPr/>
      </dsp:nvSpPr>
      <dsp:spPr>
        <a:xfrm>
          <a:off x="899507" y="1948812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/>
            <a:t>Feature-based method</a:t>
          </a:r>
          <a:endParaRPr lang="en-US" sz="1900" kern="1200"/>
        </a:p>
      </dsp:txBody>
      <dsp:txXfrm>
        <a:off x="899507" y="1948812"/>
        <a:ext cx="5898167" cy="778794"/>
      </dsp:txXfrm>
    </dsp:sp>
    <dsp:sp modelId="{875EBD31-BA25-4CAA-9EFC-3209ED6C4F6D}">
      <dsp:nvSpPr>
        <dsp:cNvPr id="0" name=""/>
        <dsp:cNvSpPr/>
      </dsp:nvSpPr>
      <dsp:spPr>
        <a:xfrm>
          <a:off x="0" y="2922305"/>
          <a:ext cx="6797675" cy="7787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799892-39AC-4FD1-9FF7-929C280BADF6}">
      <dsp:nvSpPr>
        <dsp:cNvPr id="0" name=""/>
        <dsp:cNvSpPr/>
      </dsp:nvSpPr>
      <dsp:spPr>
        <a:xfrm>
          <a:off x="235585" y="3097533"/>
          <a:ext cx="428336" cy="4283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2F756-10FC-4C30-8617-D8FCB824F24A}">
      <dsp:nvSpPr>
        <dsp:cNvPr id="0" name=""/>
        <dsp:cNvSpPr/>
      </dsp:nvSpPr>
      <dsp:spPr>
        <a:xfrm>
          <a:off x="899507" y="2922305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/>
            <a:t>Relatively slow algorithm frequency</a:t>
          </a:r>
          <a:endParaRPr lang="en-US" sz="1900" kern="1200"/>
        </a:p>
      </dsp:txBody>
      <dsp:txXfrm>
        <a:off x="899507" y="2922305"/>
        <a:ext cx="5898167" cy="778794"/>
      </dsp:txXfrm>
    </dsp:sp>
    <dsp:sp modelId="{86028EAC-C134-4258-96D9-5FFB1591CA1B}">
      <dsp:nvSpPr>
        <dsp:cNvPr id="0" name=""/>
        <dsp:cNvSpPr/>
      </dsp:nvSpPr>
      <dsp:spPr>
        <a:xfrm>
          <a:off x="0" y="3895797"/>
          <a:ext cx="6797675" cy="77879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F202BA-FF6D-475C-B91B-43048CACDB29}">
      <dsp:nvSpPr>
        <dsp:cNvPr id="0" name=""/>
        <dsp:cNvSpPr/>
      </dsp:nvSpPr>
      <dsp:spPr>
        <a:xfrm>
          <a:off x="235585" y="4071026"/>
          <a:ext cx="428336" cy="428336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639E9-2B88-4359-A9D3-6AC722874554}">
      <dsp:nvSpPr>
        <dsp:cNvPr id="0" name=""/>
        <dsp:cNvSpPr/>
      </dsp:nvSpPr>
      <dsp:spPr>
        <a:xfrm>
          <a:off x="899507" y="3895797"/>
          <a:ext cx="3058953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/>
            <a:t>Requires only a small sensor package</a:t>
          </a:r>
          <a:endParaRPr lang="en-US" sz="1900" kern="1200"/>
        </a:p>
      </dsp:txBody>
      <dsp:txXfrm>
        <a:off x="899507" y="3895797"/>
        <a:ext cx="3058953" cy="778794"/>
      </dsp:txXfrm>
    </dsp:sp>
    <dsp:sp modelId="{276CC9AB-76FF-4804-A6DC-C0E7550A1805}">
      <dsp:nvSpPr>
        <dsp:cNvPr id="0" name=""/>
        <dsp:cNvSpPr/>
      </dsp:nvSpPr>
      <dsp:spPr>
        <a:xfrm>
          <a:off x="3958460" y="3895797"/>
          <a:ext cx="2839214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/>
            <a:t>Mono, Stereo or RGB-D camera</a:t>
          </a:r>
          <a:endParaRPr lang="en-US" sz="1800" kern="1200"/>
        </a:p>
      </dsp:txBody>
      <dsp:txXfrm>
        <a:off x="3958460" y="3895797"/>
        <a:ext cx="2839214" cy="778794"/>
      </dsp:txXfrm>
    </dsp:sp>
    <dsp:sp modelId="{1D33AF9B-E629-43AE-BCF7-B29923B12A13}">
      <dsp:nvSpPr>
        <dsp:cNvPr id="0" name=""/>
        <dsp:cNvSpPr/>
      </dsp:nvSpPr>
      <dsp:spPr>
        <a:xfrm>
          <a:off x="0" y="4869290"/>
          <a:ext cx="6797675" cy="7787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F4260-CE86-4A30-8325-4F76CCDFB553}">
      <dsp:nvSpPr>
        <dsp:cNvPr id="0" name=""/>
        <dsp:cNvSpPr/>
      </dsp:nvSpPr>
      <dsp:spPr>
        <a:xfrm>
          <a:off x="235585" y="5044518"/>
          <a:ext cx="428336" cy="42833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800D0-D190-45D9-8501-361235C9D66A}">
      <dsp:nvSpPr>
        <dsp:cNvPr id="0" name=""/>
        <dsp:cNvSpPr/>
      </dsp:nvSpPr>
      <dsp:spPr>
        <a:xfrm>
          <a:off x="899507" y="4869290"/>
          <a:ext cx="5898167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/>
            <a:t>Robust and accurate loop-closure algorithm to correct drift-error in position estimation over time</a:t>
          </a:r>
          <a:endParaRPr lang="en-US" sz="1900" kern="1200"/>
        </a:p>
      </dsp:txBody>
      <dsp:txXfrm>
        <a:off x="899507" y="4869290"/>
        <a:ext cx="5898167" cy="7787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179B9-7512-410A-9ACC-4282864730FC}">
      <dsp:nvSpPr>
        <dsp:cNvPr id="0" name=""/>
        <dsp:cNvSpPr/>
      </dsp:nvSpPr>
      <dsp:spPr>
        <a:xfrm>
          <a:off x="0" y="3410021"/>
          <a:ext cx="6797675" cy="22373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700" kern="1200"/>
            <a:t>Proposed design:</a:t>
          </a:r>
          <a:endParaRPr lang="en-US" sz="2700" kern="1200"/>
        </a:p>
      </dsp:txBody>
      <dsp:txXfrm>
        <a:off x="0" y="3410021"/>
        <a:ext cx="6797675" cy="1208165"/>
      </dsp:txXfrm>
    </dsp:sp>
    <dsp:sp modelId="{CDFB4684-5FDF-46CB-BAEE-3081641DE735}">
      <dsp:nvSpPr>
        <dsp:cNvPr id="0" name=""/>
        <dsp:cNvSpPr/>
      </dsp:nvSpPr>
      <dsp:spPr>
        <a:xfrm>
          <a:off x="3319" y="4573439"/>
          <a:ext cx="2263678" cy="10291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/>
            <a:t>Use S-MSCKF as the main Tracking algorithm to replace the Tracking algorithm thread in ORB_SLAM2</a:t>
          </a:r>
          <a:endParaRPr lang="en-US" sz="1400" kern="1200"/>
        </a:p>
      </dsp:txBody>
      <dsp:txXfrm>
        <a:off x="3319" y="4573439"/>
        <a:ext cx="2263678" cy="1029177"/>
      </dsp:txXfrm>
    </dsp:sp>
    <dsp:sp modelId="{A15F557A-5A1B-45D2-8F00-5BF92CE24E95}">
      <dsp:nvSpPr>
        <dsp:cNvPr id="0" name=""/>
        <dsp:cNvSpPr/>
      </dsp:nvSpPr>
      <dsp:spPr>
        <a:xfrm>
          <a:off x="2266998" y="4573439"/>
          <a:ext cx="2263678" cy="102917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/>
            <a:t>Pass the finalized corrected pose to S-MSCKF for pose correction after loop fusion in ORB_SLAM2</a:t>
          </a:r>
          <a:endParaRPr lang="en-US" sz="1400" kern="1200"/>
        </a:p>
      </dsp:txBody>
      <dsp:txXfrm>
        <a:off x="2266998" y="4573439"/>
        <a:ext cx="2263678" cy="1029177"/>
      </dsp:txXfrm>
    </dsp:sp>
    <dsp:sp modelId="{783AEB09-3D05-484E-BC1D-9756776A570D}">
      <dsp:nvSpPr>
        <dsp:cNvPr id="0" name=""/>
        <dsp:cNvSpPr/>
      </dsp:nvSpPr>
      <dsp:spPr>
        <a:xfrm>
          <a:off x="4530676" y="4573439"/>
          <a:ext cx="2263678" cy="102917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/>
            <a:t>Reset Sliding Window in S-MSCKF after pose correction</a:t>
          </a:r>
          <a:endParaRPr lang="en-US" sz="1400" kern="1200"/>
        </a:p>
      </dsp:txBody>
      <dsp:txXfrm>
        <a:off x="4530676" y="4573439"/>
        <a:ext cx="2263678" cy="1029177"/>
      </dsp:txXfrm>
    </dsp:sp>
    <dsp:sp modelId="{779E428B-613B-4228-8939-73AD598EA25D}">
      <dsp:nvSpPr>
        <dsp:cNvPr id="0" name=""/>
        <dsp:cNvSpPr/>
      </dsp:nvSpPr>
      <dsp:spPr>
        <a:xfrm rot="10800000">
          <a:off x="0" y="2547"/>
          <a:ext cx="6797675" cy="3441033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700" kern="1200"/>
            <a:t>Big difficulty in porting the loop-closure algorithm only from ORB_SLAM2 to S-MSCKF</a:t>
          </a:r>
          <a:endParaRPr lang="en-US" sz="2700" kern="1200"/>
        </a:p>
      </dsp:txBody>
      <dsp:txXfrm rot="-10800000">
        <a:off x="0" y="2547"/>
        <a:ext cx="6797675" cy="1207802"/>
      </dsp:txXfrm>
    </dsp:sp>
    <dsp:sp modelId="{90B3D33C-49F3-4A77-946F-DEB003EB198F}">
      <dsp:nvSpPr>
        <dsp:cNvPr id="0" name=""/>
        <dsp:cNvSpPr/>
      </dsp:nvSpPr>
      <dsp:spPr>
        <a:xfrm>
          <a:off x="0" y="1210350"/>
          <a:ext cx="6797675" cy="102886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/>
            <a:t>ORB_SLAM2 is Feature-based while S-MSCKF is Semi-direct Optical Flow</a:t>
          </a:r>
          <a:endParaRPr lang="en-US" sz="1400" kern="1200"/>
        </a:p>
      </dsp:txBody>
      <dsp:txXfrm>
        <a:off x="0" y="1210350"/>
        <a:ext cx="6797675" cy="10288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68A5D-6AC0-4B6B-A83A-94E652F06499}">
      <dsp:nvSpPr>
        <dsp:cNvPr id="0" name=""/>
        <dsp:cNvSpPr/>
      </dsp:nvSpPr>
      <dsp:spPr>
        <a:xfrm>
          <a:off x="1018407" y="1211089"/>
          <a:ext cx="1092656" cy="10926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301C5-524F-4CF8-93F3-8BDDE77CF15A}">
      <dsp:nvSpPr>
        <dsp:cNvPr id="0" name=""/>
        <dsp:cNvSpPr/>
      </dsp:nvSpPr>
      <dsp:spPr>
        <a:xfrm>
          <a:off x="3798" y="2442538"/>
          <a:ext cx="3121875" cy="46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SG" sz="3300" kern="1200"/>
            <a:t>Implementation:</a:t>
          </a:r>
          <a:endParaRPr lang="en-US" sz="3300" kern="1200"/>
        </a:p>
      </dsp:txBody>
      <dsp:txXfrm>
        <a:off x="3798" y="2442538"/>
        <a:ext cx="3121875" cy="468281"/>
      </dsp:txXfrm>
    </dsp:sp>
    <dsp:sp modelId="{0A0D88AB-DA1D-4C19-B814-2B7DC6E80413}">
      <dsp:nvSpPr>
        <dsp:cNvPr id="0" name=""/>
        <dsp:cNvSpPr/>
      </dsp:nvSpPr>
      <dsp:spPr>
        <a:xfrm>
          <a:off x="3798" y="2975374"/>
          <a:ext cx="3121875" cy="1463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/>
            <a:t>Everything is coded with the new implementation design</a:t>
          </a:r>
          <a:endParaRPr lang="en-US" sz="1700" kern="1200"/>
        </a:p>
      </dsp:txBody>
      <dsp:txXfrm>
        <a:off x="3798" y="2975374"/>
        <a:ext cx="3121875" cy="1463448"/>
      </dsp:txXfrm>
    </dsp:sp>
    <dsp:sp modelId="{E1A0D43D-979E-44D7-A9FC-D83EB3E118DE}">
      <dsp:nvSpPr>
        <dsp:cNvPr id="0" name=""/>
        <dsp:cNvSpPr/>
      </dsp:nvSpPr>
      <dsp:spPr>
        <a:xfrm>
          <a:off x="4686610" y="1211089"/>
          <a:ext cx="1092656" cy="10926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0E982-E570-4F87-BF04-3D298A424F9A}">
      <dsp:nvSpPr>
        <dsp:cNvPr id="0" name=""/>
        <dsp:cNvSpPr/>
      </dsp:nvSpPr>
      <dsp:spPr>
        <a:xfrm>
          <a:off x="3672001" y="2442538"/>
          <a:ext cx="3121875" cy="46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SG" sz="3300" kern="1200"/>
            <a:t>Current Issues:</a:t>
          </a:r>
          <a:endParaRPr lang="en-US" sz="3300" kern="1200"/>
        </a:p>
      </dsp:txBody>
      <dsp:txXfrm>
        <a:off x="3672001" y="2442538"/>
        <a:ext cx="3121875" cy="468281"/>
      </dsp:txXfrm>
    </dsp:sp>
    <dsp:sp modelId="{81F63588-6381-40E6-A1D9-2CE29A7306E5}">
      <dsp:nvSpPr>
        <dsp:cNvPr id="0" name=""/>
        <dsp:cNvSpPr/>
      </dsp:nvSpPr>
      <dsp:spPr>
        <a:xfrm>
          <a:off x="3672001" y="2975374"/>
          <a:ext cx="3121875" cy="1463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/>
            <a:t>Multi-thread randomly kill the node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/>
            <a:t>Very computationally heavy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/>
            <a:t>Overall algorithm frequency is low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/>
            <a:t>Code is not optimised</a:t>
          </a:r>
          <a:endParaRPr lang="en-US" sz="1700" kern="1200"/>
        </a:p>
      </dsp:txBody>
      <dsp:txXfrm>
        <a:off x="3672001" y="2975374"/>
        <a:ext cx="3121875" cy="14634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E5BA2-D10C-4930-8E9C-7AF86C4350F4}">
      <dsp:nvSpPr>
        <dsp:cNvPr id="0" name=""/>
        <dsp:cNvSpPr/>
      </dsp:nvSpPr>
      <dsp:spPr>
        <a:xfrm>
          <a:off x="0" y="918110"/>
          <a:ext cx="6797675" cy="16949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98BF2-24C6-4AF5-A1C5-53E0AC242B07}">
      <dsp:nvSpPr>
        <dsp:cNvPr id="0" name=""/>
        <dsp:cNvSpPr/>
      </dsp:nvSpPr>
      <dsp:spPr>
        <a:xfrm>
          <a:off x="512729" y="1299479"/>
          <a:ext cx="932235" cy="9322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5C3C7-938D-431D-B375-F68F95F02747}">
      <dsp:nvSpPr>
        <dsp:cNvPr id="0" name=""/>
        <dsp:cNvSpPr/>
      </dsp:nvSpPr>
      <dsp:spPr>
        <a:xfrm>
          <a:off x="1957694" y="918110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/>
            <a:t>Fix the issue of multi-thread randomly kill the node</a:t>
          </a:r>
          <a:endParaRPr lang="en-US" sz="2500" kern="1200"/>
        </a:p>
      </dsp:txBody>
      <dsp:txXfrm>
        <a:off x="1957694" y="918110"/>
        <a:ext cx="4839980" cy="1694973"/>
      </dsp:txXfrm>
    </dsp:sp>
    <dsp:sp modelId="{015869B1-3BDF-4144-B0A6-5561F3C9040B}">
      <dsp:nvSpPr>
        <dsp:cNvPr id="0" name=""/>
        <dsp:cNvSpPr/>
      </dsp:nvSpPr>
      <dsp:spPr>
        <a:xfrm>
          <a:off x="0" y="3036827"/>
          <a:ext cx="6797675" cy="16949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E58F0-A01D-4EB9-A096-6D82F4D27DD2}">
      <dsp:nvSpPr>
        <dsp:cNvPr id="0" name=""/>
        <dsp:cNvSpPr/>
      </dsp:nvSpPr>
      <dsp:spPr>
        <a:xfrm>
          <a:off x="512729" y="3418196"/>
          <a:ext cx="932235" cy="9322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7BDB6-2FC5-4B32-8700-8E49F8A58C00}">
      <dsp:nvSpPr>
        <dsp:cNvPr id="0" name=""/>
        <dsp:cNvSpPr/>
      </dsp:nvSpPr>
      <dsp:spPr>
        <a:xfrm>
          <a:off x="1957694" y="3036827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/>
            <a:t>Find ways to optimise the code</a:t>
          </a:r>
          <a:endParaRPr lang="en-US" sz="2500" kern="1200"/>
        </a:p>
      </dsp:txBody>
      <dsp:txXfrm>
        <a:off x="1957694" y="3036827"/>
        <a:ext cx="4839980" cy="169497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B5F2F-A002-45FC-B03D-44594C9864C1}">
      <dsp:nvSpPr>
        <dsp:cNvPr id="0" name=""/>
        <dsp:cNvSpPr/>
      </dsp:nvSpPr>
      <dsp:spPr>
        <a:xfrm>
          <a:off x="0" y="2344"/>
          <a:ext cx="6797675" cy="11884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2752D-6441-4D40-BE82-472DBFC139C3}">
      <dsp:nvSpPr>
        <dsp:cNvPr id="0" name=""/>
        <dsp:cNvSpPr/>
      </dsp:nvSpPr>
      <dsp:spPr>
        <a:xfrm>
          <a:off x="359511" y="269750"/>
          <a:ext cx="653657" cy="653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84FEC-8998-4FB2-9C03-518C11288685}">
      <dsp:nvSpPr>
        <dsp:cNvPr id="0" name=""/>
        <dsp:cNvSpPr/>
      </dsp:nvSpPr>
      <dsp:spPr>
        <a:xfrm>
          <a:off x="1372680" y="234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Self learning is very important</a:t>
          </a:r>
          <a:endParaRPr lang="en-US" sz="2200" kern="1200"/>
        </a:p>
      </dsp:txBody>
      <dsp:txXfrm>
        <a:off x="1372680" y="2344"/>
        <a:ext cx="5424994" cy="1188467"/>
      </dsp:txXfrm>
    </dsp:sp>
    <dsp:sp modelId="{4247CCBD-342A-46EF-9EDD-768AB66FDCDE}">
      <dsp:nvSpPr>
        <dsp:cNvPr id="0" name=""/>
        <dsp:cNvSpPr/>
      </dsp:nvSpPr>
      <dsp:spPr>
        <a:xfrm>
          <a:off x="0" y="1487929"/>
          <a:ext cx="6797675" cy="11884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085A2-4942-4D7C-9379-D109999E899C}">
      <dsp:nvSpPr>
        <dsp:cNvPr id="0" name=""/>
        <dsp:cNvSpPr/>
      </dsp:nvSpPr>
      <dsp:spPr>
        <a:xfrm>
          <a:off x="359511" y="1755334"/>
          <a:ext cx="653657" cy="653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E73FF-E9E6-4F34-A198-8A852232E92A}">
      <dsp:nvSpPr>
        <dsp:cNvPr id="0" name=""/>
        <dsp:cNvSpPr/>
      </dsp:nvSpPr>
      <dsp:spPr>
        <a:xfrm>
          <a:off x="1372680" y="148792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Must keep a detailed documentation of everything that is done</a:t>
          </a:r>
          <a:endParaRPr lang="en-US" sz="2200" kern="1200"/>
        </a:p>
      </dsp:txBody>
      <dsp:txXfrm>
        <a:off x="1372680" y="1487929"/>
        <a:ext cx="5424994" cy="1188467"/>
      </dsp:txXfrm>
    </dsp:sp>
    <dsp:sp modelId="{F61FE17C-B761-40A7-B009-12472DA65314}">
      <dsp:nvSpPr>
        <dsp:cNvPr id="0" name=""/>
        <dsp:cNvSpPr/>
      </dsp:nvSpPr>
      <dsp:spPr>
        <a:xfrm>
          <a:off x="0" y="2973514"/>
          <a:ext cx="6797675" cy="11884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DE4425-D2AE-45E0-B7FA-6522D5F66B86}">
      <dsp:nvSpPr>
        <dsp:cNvPr id="0" name=""/>
        <dsp:cNvSpPr/>
      </dsp:nvSpPr>
      <dsp:spPr>
        <a:xfrm>
          <a:off x="359511" y="3240919"/>
          <a:ext cx="653657" cy="653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30261-30A2-49F5-B8A4-B463CF50DB54}">
      <dsp:nvSpPr>
        <dsp:cNvPr id="0" name=""/>
        <dsp:cNvSpPr/>
      </dsp:nvSpPr>
      <dsp:spPr>
        <a:xfrm>
          <a:off x="1372680" y="297351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Must be able to communicate ideas and information clearly with others</a:t>
          </a:r>
          <a:endParaRPr lang="en-US" sz="2200" kern="1200"/>
        </a:p>
      </dsp:txBody>
      <dsp:txXfrm>
        <a:off x="1372680" y="2973514"/>
        <a:ext cx="5424994" cy="1188467"/>
      </dsp:txXfrm>
    </dsp:sp>
    <dsp:sp modelId="{47EB8D2E-CE44-4918-8D4B-B46BE2CC73CA}">
      <dsp:nvSpPr>
        <dsp:cNvPr id="0" name=""/>
        <dsp:cNvSpPr/>
      </dsp:nvSpPr>
      <dsp:spPr>
        <a:xfrm>
          <a:off x="0" y="4459099"/>
          <a:ext cx="6797675" cy="11884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C223A5-E428-4D5E-8A86-6731540AA5FC}">
      <dsp:nvSpPr>
        <dsp:cNvPr id="0" name=""/>
        <dsp:cNvSpPr/>
      </dsp:nvSpPr>
      <dsp:spPr>
        <a:xfrm>
          <a:off x="359511" y="4726504"/>
          <a:ext cx="653657" cy="653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31B0B-24DE-4FC1-967C-54D4FCA83808}">
      <dsp:nvSpPr>
        <dsp:cNvPr id="0" name=""/>
        <dsp:cNvSpPr/>
      </dsp:nvSpPr>
      <dsp:spPr>
        <a:xfrm>
          <a:off x="1372680" y="445909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Thinking out of the box for solution is key to solving problems</a:t>
          </a:r>
          <a:endParaRPr lang="en-US" sz="2200" kern="1200"/>
        </a:p>
      </dsp:txBody>
      <dsp:txXfrm>
        <a:off x="1372680" y="4459099"/>
        <a:ext cx="5424994" cy="1188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F23E-508F-46B0-8152-A363D8049CAA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E5EB-B178-4426-96D9-CB5A376963B6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38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F23E-508F-46B0-8152-A363D8049CAA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E5EB-B178-4426-96D9-CB5A376963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506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F23E-508F-46B0-8152-A363D8049CAA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E5EB-B178-4426-96D9-CB5A376963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649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F23E-508F-46B0-8152-A363D8049CAA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E5EB-B178-4426-96D9-CB5A376963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013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F23E-508F-46B0-8152-A363D8049CAA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E5EB-B178-4426-96D9-CB5A376963B6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0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F23E-508F-46B0-8152-A363D8049CAA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E5EB-B178-4426-96D9-CB5A376963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558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F23E-508F-46B0-8152-A363D8049CAA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E5EB-B178-4426-96D9-CB5A376963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929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F23E-508F-46B0-8152-A363D8049CAA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E5EB-B178-4426-96D9-CB5A376963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378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F23E-508F-46B0-8152-A363D8049CAA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E5EB-B178-4426-96D9-CB5A376963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96F23E-508F-46B0-8152-A363D8049CAA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2E5EB-B178-4426-96D9-CB5A376963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510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F23E-508F-46B0-8152-A363D8049CAA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E5EB-B178-4426-96D9-CB5A376963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766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96F23E-508F-46B0-8152-A363D8049CAA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C2E5EB-B178-4426-96D9-CB5A376963B6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27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D6820-B4A6-4F1C-B233-99E712486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SG" dirty="0"/>
              <a:t>Internship Oral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AB393-154E-402A-A917-46FAD32E1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SG" dirty="0"/>
              <a:t>By: Tay Kong Chun, Victor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5B38033-80F2-4BAC-A004-0B0272385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605" y="356826"/>
            <a:ext cx="3754268" cy="232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63FDF8-27AA-4232-B9A5-CF9274FF31BE}"/>
              </a:ext>
            </a:extLst>
          </p:cNvPr>
          <p:cNvSpPr txBox="1"/>
          <p:nvPr/>
        </p:nvSpPr>
        <p:spPr>
          <a:xfrm>
            <a:off x="8418292" y="4147895"/>
            <a:ext cx="22468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055EAF"/>
                </a:solidFill>
                <a:latin typeface="Frutiger" panose="020B0500000000000000" pitchFamily="34" charset="0"/>
              </a:rPr>
              <a:t>Temasek Laboratories</a:t>
            </a:r>
          </a:p>
        </p:txBody>
      </p:sp>
    </p:spTree>
    <p:extLst>
      <p:ext uri="{BB962C8B-B14F-4D97-AF65-F5344CB8AC3E}">
        <p14:creationId xmlns:p14="http://schemas.microsoft.com/office/powerpoint/2010/main" val="1417253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C5E20-E9E1-44EE-BE1A-C8A89B3CE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SG" sz="3600">
                <a:solidFill>
                  <a:srgbClr val="FFFFFF"/>
                </a:solidFill>
              </a:rPr>
              <a:t>VIO: S-MSCKF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773797-6A6F-4D85-ADEC-9AF2424788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84677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7480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5E20-E9E1-44EE-BE1A-C8A89B3C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VIO: S-MSCKF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22F8F5-5BA6-4E6D-80AF-258F7840F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612" y="1781861"/>
            <a:ext cx="573405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5CA3E7-1207-40F0-A1FD-218649AB885F}"/>
              </a:ext>
            </a:extLst>
          </p:cNvPr>
          <p:cNvSpPr/>
          <p:nvPr/>
        </p:nvSpPr>
        <p:spPr>
          <a:xfrm>
            <a:off x="4689475" y="4915586"/>
            <a:ext cx="6664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000000"/>
                </a:solidFill>
                <a:latin typeface="Times New Roman" panose="02020603050405020304" pitchFamily="18" charset="0"/>
              </a:rPr>
              <a:t>Difference between EKF SLAM, keyframe-based SLAM and MSCKF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FA1756-D06E-426A-A0AA-CB34F34A61B7}"/>
              </a:ext>
            </a:extLst>
          </p:cNvPr>
          <p:cNvSpPr/>
          <p:nvPr/>
        </p:nvSpPr>
        <p:spPr>
          <a:xfrm>
            <a:off x="442911" y="4915586"/>
            <a:ext cx="37814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000000"/>
                </a:solidFill>
                <a:latin typeface="Times New Roman" panose="02020603050405020304" pitchFamily="18" charset="0"/>
              </a:rPr>
              <a:t>Semi-direct method using optical flow</a:t>
            </a:r>
            <a:endParaRPr lang="en-SG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A4DFD08-E51E-48F3-829B-615094B38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" y="1921562"/>
            <a:ext cx="378142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139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C4C48-3144-4A48-9D5B-33AA9225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SG" sz="3600">
                <a:solidFill>
                  <a:srgbClr val="FFFFFF"/>
                </a:solidFill>
              </a:rPr>
              <a:t>SLAM: ORB_SLAM2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8BC228-E891-4EDC-AC96-586999D4CA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00437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7846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4C48-3144-4A48-9D5B-33AA9225C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SLAM: ORB_SLAM2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831530-7F9B-49DE-9D37-A45A2A206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35" y="2508043"/>
            <a:ext cx="5560565" cy="21224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775677-ECE4-496A-9E04-54C5D9B9F0A4}"/>
              </a:ext>
            </a:extLst>
          </p:cNvPr>
          <p:cNvSpPr txBox="1"/>
          <p:nvPr/>
        </p:nvSpPr>
        <p:spPr>
          <a:xfrm>
            <a:off x="2007617" y="4762293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Example of loop detected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EB6CF8-91A9-418D-8BA9-16D27943B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972" y="260195"/>
            <a:ext cx="4671828" cy="56855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C5F4D1-0186-4683-9148-DF175181EB47}"/>
              </a:ext>
            </a:extLst>
          </p:cNvPr>
          <p:cNvSpPr txBox="1"/>
          <p:nvPr/>
        </p:nvSpPr>
        <p:spPr>
          <a:xfrm>
            <a:off x="6439786" y="5945721"/>
            <a:ext cx="515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Loop detection and fusion with backward correction</a:t>
            </a:r>
          </a:p>
        </p:txBody>
      </p:sp>
    </p:spTree>
    <p:extLst>
      <p:ext uri="{BB962C8B-B14F-4D97-AF65-F5344CB8AC3E}">
        <p14:creationId xmlns:p14="http://schemas.microsoft.com/office/powerpoint/2010/main" val="3120093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4C48-3144-4A48-9D5B-33AA9225C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SLAM: ORB_SLAM2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D1DEF8-F618-4928-BD5C-087DAF0593BE}"/>
              </a:ext>
            </a:extLst>
          </p:cNvPr>
          <p:cNvGrpSpPr/>
          <p:nvPr/>
        </p:nvGrpSpPr>
        <p:grpSpPr>
          <a:xfrm>
            <a:off x="6432006" y="948107"/>
            <a:ext cx="5400675" cy="4925520"/>
            <a:chOff x="1020762" y="1690688"/>
            <a:chExt cx="5400675" cy="49255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C5F4D1-0186-4683-9148-DF175181EB47}"/>
                </a:ext>
              </a:extLst>
            </p:cNvPr>
            <p:cNvSpPr txBox="1"/>
            <p:nvPr/>
          </p:nvSpPr>
          <p:spPr>
            <a:xfrm>
              <a:off x="1142999" y="5969877"/>
              <a:ext cx="5156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Loop detection with severe scale change and dynamic objects in the image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25F8CA-9461-4588-889B-5501BAE8E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0762" y="1690688"/>
              <a:ext cx="5400675" cy="4279189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665B9B2-999B-4B6A-8602-2D93A0E986A5}"/>
              </a:ext>
            </a:extLst>
          </p:cNvPr>
          <p:cNvGrpSpPr/>
          <p:nvPr/>
        </p:nvGrpSpPr>
        <p:grpSpPr>
          <a:xfrm>
            <a:off x="1598213" y="1928014"/>
            <a:ext cx="3671596" cy="3945613"/>
            <a:chOff x="7560602" y="1175028"/>
            <a:chExt cx="3671596" cy="394561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3C6432-119F-4043-BBEA-92967A55F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60602" y="1175028"/>
              <a:ext cx="3671596" cy="328817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D0F378-3ADD-4BFC-B33F-03A7EC4CC70B}"/>
                </a:ext>
              </a:extLst>
            </p:cNvPr>
            <p:cNvSpPr txBox="1"/>
            <p:nvPr/>
          </p:nvSpPr>
          <p:spPr>
            <a:xfrm>
              <a:off x="7674359" y="4474310"/>
              <a:ext cx="34440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Collections of keyframes with feature points in a map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1146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714BE-09E9-466C-89D6-E4FEC5FC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SG" sz="3600" dirty="0">
                <a:solidFill>
                  <a:srgbClr val="FFFFFF"/>
                </a:solidFill>
              </a:rPr>
              <a:t>Improved Implementation Design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74BB867-5EFE-4A50-B1C4-891EED66A0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43056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4188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14BE-09E9-466C-89D6-E4FEC5FCE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New Implementation Design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6AA78B9-9E68-4F0B-A9DA-1FEC5E09AC13}"/>
              </a:ext>
            </a:extLst>
          </p:cNvPr>
          <p:cNvGrpSpPr/>
          <p:nvPr/>
        </p:nvGrpSpPr>
        <p:grpSpPr>
          <a:xfrm>
            <a:off x="1874837" y="1690688"/>
            <a:ext cx="8442325" cy="4513511"/>
            <a:chOff x="2009775" y="1646431"/>
            <a:chExt cx="8442325" cy="451351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A2DB8A8-1E3C-4526-885E-042FAFD23531}"/>
                </a:ext>
              </a:extLst>
            </p:cNvPr>
            <p:cNvSpPr/>
            <p:nvPr/>
          </p:nvSpPr>
          <p:spPr>
            <a:xfrm>
              <a:off x="2009775" y="1928682"/>
              <a:ext cx="1943100" cy="63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S-MSCKF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7562FB0-3A41-4223-A872-D2D8009E15E2}"/>
                </a:ext>
              </a:extLst>
            </p:cNvPr>
            <p:cNvSpPr/>
            <p:nvPr/>
          </p:nvSpPr>
          <p:spPr>
            <a:xfrm>
              <a:off x="5124450" y="3086774"/>
              <a:ext cx="1943100" cy="63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err="1"/>
                <a:t>Loop_Closure</a:t>
              </a:r>
              <a:endParaRPr lang="en-SG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72B36C1-41F6-4B80-BB48-57E535AE813E}"/>
                </a:ext>
              </a:extLst>
            </p:cNvPr>
            <p:cNvSpPr/>
            <p:nvPr/>
          </p:nvSpPr>
          <p:spPr>
            <a:xfrm>
              <a:off x="5124450" y="1928682"/>
              <a:ext cx="1943100" cy="63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New Camera Image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7D1EC0F-7767-4A77-8A79-CB1CBB28F151}"/>
                </a:ext>
              </a:extLst>
            </p:cNvPr>
            <p:cNvCxnSpPr>
              <a:cxnSpLocks/>
              <a:stCxn id="8" idx="2"/>
              <a:endCxn id="7" idx="0"/>
            </p:cNvCxnSpPr>
            <p:nvPr/>
          </p:nvCxnSpPr>
          <p:spPr>
            <a:xfrm>
              <a:off x="6096000" y="2562094"/>
              <a:ext cx="0" cy="52468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761072D-BC64-4D5B-BA5C-585A3202668C}"/>
                </a:ext>
              </a:extLst>
            </p:cNvPr>
            <p:cNvCxnSpPr>
              <a:cxnSpLocks/>
              <a:stCxn id="8" idx="1"/>
              <a:endCxn id="6" idx="3"/>
            </p:cNvCxnSpPr>
            <p:nvPr/>
          </p:nvCxnSpPr>
          <p:spPr>
            <a:xfrm flipH="1">
              <a:off x="3952875" y="2245388"/>
              <a:ext cx="1171575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4CC1BD8-9BB6-4A56-BB46-FEA7CAE4EE32}"/>
                </a:ext>
              </a:extLst>
            </p:cNvPr>
            <p:cNvSpPr/>
            <p:nvPr/>
          </p:nvSpPr>
          <p:spPr>
            <a:xfrm>
              <a:off x="2009775" y="3091736"/>
              <a:ext cx="1943100" cy="63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Pose Estimation of Current Frame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077B58F-71C3-4371-8622-EDF063FEFCDC}"/>
                </a:ext>
              </a:extLst>
            </p:cNvPr>
            <p:cNvSpPr/>
            <p:nvPr/>
          </p:nvSpPr>
          <p:spPr>
            <a:xfrm>
              <a:off x="8509000" y="1969597"/>
              <a:ext cx="1943100" cy="63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ORB_SLAM2</a:t>
              </a:r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E3EC4FA4-5B3D-4F89-81E5-005ED719D6FA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 flipV="1">
              <a:off x="7067550" y="2286303"/>
              <a:ext cx="1441450" cy="1117177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C1A438-171F-41FD-9204-57C215C8170A}"/>
                </a:ext>
              </a:extLst>
            </p:cNvPr>
            <p:cNvSpPr txBox="1"/>
            <p:nvPr/>
          </p:nvSpPr>
          <p:spPr>
            <a:xfrm>
              <a:off x="7144544" y="1646431"/>
              <a:ext cx="12874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Create New Keyframe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B883E77-9AB5-4E7D-942C-0256235F6E38}"/>
                </a:ext>
              </a:extLst>
            </p:cNvPr>
            <p:cNvSpPr/>
            <p:nvPr/>
          </p:nvSpPr>
          <p:spPr>
            <a:xfrm>
              <a:off x="8509000" y="3086980"/>
              <a:ext cx="1943100" cy="63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Detect Loop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9341155B-BFE3-47F4-8343-D3D0932414B6}"/>
                </a:ext>
              </a:extLst>
            </p:cNvPr>
            <p:cNvSpPr/>
            <p:nvPr/>
          </p:nvSpPr>
          <p:spPr>
            <a:xfrm>
              <a:off x="8509000" y="4204363"/>
              <a:ext cx="1943100" cy="63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Corrected Pose of Current Frame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A80F410-89D6-48DA-AC00-88E33A30C82B}"/>
                </a:ext>
              </a:extLst>
            </p:cNvPr>
            <p:cNvCxnSpPr>
              <a:cxnSpLocks/>
              <a:stCxn id="17" idx="2"/>
              <a:endCxn id="25" idx="0"/>
            </p:cNvCxnSpPr>
            <p:nvPr/>
          </p:nvCxnSpPr>
          <p:spPr>
            <a:xfrm>
              <a:off x="9480550" y="2603009"/>
              <a:ext cx="0" cy="483971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C07CDC8-0E24-40E3-A709-4603110B1C0F}"/>
                </a:ext>
              </a:extLst>
            </p:cNvPr>
            <p:cNvCxnSpPr>
              <a:cxnSpLocks/>
              <a:stCxn id="25" idx="2"/>
              <a:endCxn id="32" idx="0"/>
            </p:cNvCxnSpPr>
            <p:nvPr/>
          </p:nvCxnSpPr>
          <p:spPr>
            <a:xfrm>
              <a:off x="9480550" y="3720392"/>
              <a:ext cx="0" cy="483971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7A870DA-DB3D-4F11-90A0-7867C906E332}"/>
                </a:ext>
              </a:extLst>
            </p:cNvPr>
            <p:cNvCxnSpPr>
              <a:cxnSpLocks/>
              <a:stCxn id="6" idx="2"/>
              <a:endCxn id="16" idx="0"/>
            </p:cNvCxnSpPr>
            <p:nvPr/>
          </p:nvCxnSpPr>
          <p:spPr>
            <a:xfrm>
              <a:off x="2981325" y="2562094"/>
              <a:ext cx="0" cy="529642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C2D1571E-DB28-4AD4-972D-767FB082FFC6}"/>
                </a:ext>
              </a:extLst>
            </p:cNvPr>
            <p:cNvCxnSpPr>
              <a:cxnSpLocks/>
              <a:stCxn id="32" idx="1"/>
              <a:endCxn id="7" idx="2"/>
            </p:cNvCxnSpPr>
            <p:nvPr/>
          </p:nvCxnSpPr>
          <p:spPr>
            <a:xfrm rot="10800000">
              <a:off x="6096000" y="3720187"/>
              <a:ext cx="2413000" cy="800883"/>
            </a:xfrm>
            <a:prstGeom prst="bentConnector2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25DA1A6-53DE-4E87-9361-D08D074A121E}"/>
                </a:ext>
              </a:extLst>
            </p:cNvPr>
            <p:cNvSpPr txBox="1"/>
            <p:nvPr/>
          </p:nvSpPr>
          <p:spPr>
            <a:xfrm>
              <a:off x="6096000" y="4096630"/>
              <a:ext cx="241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Send Corrected Pose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6C0ABCFE-1318-486C-A4F8-2BF11B417738}"/>
                </a:ext>
              </a:extLst>
            </p:cNvPr>
            <p:cNvSpPr/>
            <p:nvPr/>
          </p:nvSpPr>
          <p:spPr>
            <a:xfrm>
              <a:off x="2009775" y="4203537"/>
              <a:ext cx="1943100" cy="63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Replace Pose with Corrected Pose</a:t>
              </a:r>
            </a:p>
          </p:txBody>
        </p: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C46A01F3-BCE6-491E-A425-7E54DD44B772}"/>
                </a:ext>
              </a:extLst>
            </p:cNvPr>
            <p:cNvCxnSpPr>
              <a:cxnSpLocks/>
              <a:stCxn id="7" idx="1"/>
              <a:endCxn id="54" idx="3"/>
            </p:cNvCxnSpPr>
            <p:nvPr/>
          </p:nvCxnSpPr>
          <p:spPr>
            <a:xfrm rot="10800000" flipV="1">
              <a:off x="3952876" y="3403479"/>
              <a:ext cx="1171575" cy="1116763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BB5ED9C-673F-480F-970A-5D516F1B3F32}"/>
                </a:ext>
              </a:extLst>
            </p:cNvPr>
            <p:cNvSpPr txBox="1"/>
            <p:nvPr/>
          </p:nvSpPr>
          <p:spPr>
            <a:xfrm>
              <a:off x="3829693" y="4561571"/>
              <a:ext cx="14179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Send Corrected Pose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CF7BB47-3CD1-41C8-8619-FF71AED19943}"/>
                </a:ext>
              </a:extLst>
            </p:cNvPr>
            <p:cNvCxnSpPr>
              <a:cxnSpLocks/>
              <a:stCxn id="16" idx="2"/>
              <a:endCxn id="54" idx="0"/>
            </p:cNvCxnSpPr>
            <p:nvPr/>
          </p:nvCxnSpPr>
          <p:spPr>
            <a:xfrm>
              <a:off x="2981325" y="3725148"/>
              <a:ext cx="0" cy="47838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0B71F266-02A3-4030-8B4E-97ED4DE0DEEE}"/>
                </a:ext>
              </a:extLst>
            </p:cNvPr>
            <p:cNvSpPr/>
            <p:nvPr/>
          </p:nvSpPr>
          <p:spPr>
            <a:xfrm>
              <a:off x="2009775" y="5526530"/>
              <a:ext cx="1943100" cy="63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Reset Sliding Window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4E64441-4465-46C6-8AE8-3DADEE8B416E}"/>
                </a:ext>
              </a:extLst>
            </p:cNvPr>
            <p:cNvCxnSpPr>
              <a:cxnSpLocks/>
              <a:stCxn id="54" idx="2"/>
              <a:endCxn id="67" idx="0"/>
            </p:cNvCxnSpPr>
            <p:nvPr/>
          </p:nvCxnSpPr>
          <p:spPr>
            <a:xfrm>
              <a:off x="2981325" y="4836949"/>
              <a:ext cx="0" cy="689581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647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714BE-09E9-466C-89D6-E4FEC5FC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SG" sz="3600">
                <a:solidFill>
                  <a:srgbClr val="FFFFFF"/>
                </a:solidFill>
              </a:rPr>
              <a:t>New Implementation Design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6F85E9-2594-4513-929F-4B1E5D83C2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61524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7115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714BE-09E9-466C-89D6-E4FEC5FC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SG" sz="3600">
                <a:solidFill>
                  <a:srgbClr val="FFFFFF"/>
                </a:solidFill>
              </a:rPr>
              <a:t>Future Works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A67916-A650-41B5-BEFD-87BE0B7E41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06028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6180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013C26-4B12-41C8-A31B-A8D89C0D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SG" sz="3600">
                <a:solidFill>
                  <a:srgbClr val="FFFFFF"/>
                </a:solidFill>
              </a:rPr>
              <a:t>What have I learnt from this Internship?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B8ADA4-94B6-49DA-BB3F-7DC8FCD348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84773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410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12A47-E016-4F54-AD4B-583B7B25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SG" sz="360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BB5C7E1-2D98-44F6-AE16-A18C18AF93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363141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4496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A14F9-BA45-4A22-8DEB-451A5749C6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4CF372-EF6F-4E00-A459-DA210DCBC0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8029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1F22-3241-4221-8248-F1105B7F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SG"/>
              <a:t>Objectives for this Internship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21C9B-320A-41B1-BE1D-4A8384302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SG" sz="2800" dirty="0"/>
              <a:t>To assist the Control and Guidance Group in developing and improving on an existing visual odometry system for Unmanned Aerial Vehicle.</a:t>
            </a:r>
          </a:p>
          <a:p>
            <a:pPr lvl="1"/>
            <a:r>
              <a:rPr lang="en-SG" sz="2400" dirty="0"/>
              <a:t>Fully understand the workings of the current visual odometry system used</a:t>
            </a:r>
          </a:p>
          <a:p>
            <a:pPr lvl="1"/>
            <a:r>
              <a:rPr lang="en-SG" sz="2400" dirty="0"/>
              <a:t>Design and improve on the current visual odometry system used</a:t>
            </a:r>
          </a:p>
          <a:p>
            <a:pPr lvl="2"/>
            <a:r>
              <a:rPr lang="en-SG" sz="2000" dirty="0"/>
              <a:t>Adding loop-closure algorithm to enhance the system to be more robust and accurate</a:t>
            </a:r>
          </a:p>
          <a:p>
            <a:pPr lvl="2"/>
            <a:r>
              <a:rPr lang="en-SG" sz="2000" dirty="0"/>
              <a:t>Proper documentation of the design</a:t>
            </a:r>
          </a:p>
          <a:p>
            <a:pPr lvl="2"/>
            <a:r>
              <a:rPr lang="en-SG" sz="2000" dirty="0"/>
              <a:t>Implement the improved designed visual odometry system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6744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BD512-0CD1-4CC4-AE8B-5E59FE73A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SG" dirty="0"/>
              <a:t>What had been achieved?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3F137E-EB2D-4223-BCB7-93202523FC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681643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2943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62B9E-9D6C-4B0D-87DF-16F2377E1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SG" sz="3600">
                <a:solidFill>
                  <a:srgbClr val="FFFFFF"/>
                </a:solidFill>
              </a:rPr>
              <a:t>What is Visual Odometry (VO)?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9FA26-C07F-425C-8F2A-70FB7D68D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SG" dirty="0"/>
              <a:t>Estimating the motion of a camera in real time using sequential images</a:t>
            </a:r>
          </a:p>
          <a:p>
            <a:r>
              <a:rPr lang="en-SG" dirty="0"/>
              <a:t>Usually done with either Mono or Stereo camera setup</a:t>
            </a:r>
          </a:p>
          <a:p>
            <a:r>
              <a:rPr lang="en-SG" dirty="0"/>
              <a:t>Used when GPS is unable to provide a position estimation of camera in real time</a:t>
            </a:r>
          </a:p>
          <a:p>
            <a:r>
              <a:rPr lang="en-SG" dirty="0"/>
              <a:t>Can be further enhanced with the use if Inertia-Measurement Unit (IMU) for added robustness and accuracy</a:t>
            </a:r>
          </a:p>
          <a:p>
            <a:pPr lvl="1"/>
            <a:r>
              <a:rPr lang="en-SG" dirty="0"/>
              <a:t>System is called Visual Inertia Odometry (VIO) </a:t>
            </a:r>
          </a:p>
        </p:txBody>
      </p:sp>
    </p:spTree>
    <p:extLst>
      <p:ext uri="{BB962C8B-B14F-4D97-AF65-F5344CB8AC3E}">
        <p14:creationId xmlns:p14="http://schemas.microsoft.com/office/powerpoint/2010/main" val="222477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2B9E-9D6C-4B0D-87DF-16F2377E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What is Visual Odometry (VO)?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CBDA86-C148-4646-AA86-B406666A0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893230" cy="45794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C2D30B-FFC7-4E30-86E3-246E529C3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215" y="1841173"/>
            <a:ext cx="5958585" cy="442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8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A14E3-6491-4E44-BD3D-CC89B61AA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SG" sz="3600">
                <a:solidFill>
                  <a:srgbClr val="FFFFFF"/>
                </a:solidFill>
              </a:rPr>
              <a:t>What is SLAM?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50AF89-C125-4536-ADEF-75FF4812FD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79081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982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14E3-6491-4E44-BD3D-CC89B61A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SLAM?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E8A25F-3847-4277-92BD-B46E156F3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4140"/>
            <a:ext cx="4931843" cy="39317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13730C-A397-4945-910A-DC5E6EC2D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204" y="140831"/>
            <a:ext cx="3671596" cy="3288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36A066-BD18-433A-BE93-3B0DAA039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69830"/>
            <a:ext cx="4804632" cy="32881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B028E7-EAE6-412B-80AE-AB001D006540}"/>
              </a:ext>
            </a:extLst>
          </p:cNvPr>
          <p:cNvSpPr txBox="1"/>
          <p:nvPr/>
        </p:nvSpPr>
        <p:spPr>
          <a:xfrm>
            <a:off x="-465657" y="5122644"/>
            <a:ext cx="515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Position Estimation Drift Error</a:t>
            </a:r>
          </a:p>
        </p:txBody>
      </p:sp>
    </p:spTree>
    <p:extLst>
      <p:ext uri="{BB962C8B-B14F-4D97-AF65-F5344CB8AC3E}">
        <p14:creationId xmlns:p14="http://schemas.microsoft.com/office/powerpoint/2010/main" val="2719640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A0F2-ED82-430D-BDF5-EDC9FF67D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Pros and Cons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DD12A-5A86-4EFE-9BCA-D473DAF251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Visual Inertia Odometry (VIO)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1FDCFF-E231-47B9-8E89-251C88E8B7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SG" dirty="0"/>
              <a:t>Pros</a:t>
            </a:r>
          </a:p>
          <a:p>
            <a:pPr lvl="1"/>
            <a:r>
              <a:rPr lang="en-SG" dirty="0"/>
              <a:t>Faster algorithm frequency</a:t>
            </a:r>
          </a:p>
          <a:p>
            <a:pPr lvl="1"/>
            <a:r>
              <a:rPr lang="en-SG" dirty="0"/>
              <a:t>Lesser computational requirement</a:t>
            </a:r>
          </a:p>
          <a:p>
            <a:r>
              <a:rPr lang="en-SG" dirty="0"/>
              <a:t>Cons</a:t>
            </a:r>
          </a:p>
          <a:p>
            <a:pPr lvl="1"/>
            <a:r>
              <a:rPr lang="en-SG" dirty="0"/>
              <a:t>Less accurate robust</a:t>
            </a:r>
          </a:p>
          <a:p>
            <a:pPr lvl="1"/>
            <a:r>
              <a:rPr lang="en-SG" dirty="0"/>
              <a:t>Very susceptible to drift over time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F33742-F93A-4D8E-B3BB-9B47CCCFD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SG" dirty="0"/>
              <a:t>Simultaneous Localization and Mapping (SLAM)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A7E71E-145D-4C18-8F7F-E7C3B6E5F65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SG" dirty="0"/>
              <a:t>Pros</a:t>
            </a:r>
          </a:p>
          <a:p>
            <a:pPr lvl="1"/>
            <a:r>
              <a:rPr lang="en-SG" dirty="0"/>
              <a:t>More accurate and robust</a:t>
            </a:r>
          </a:p>
          <a:p>
            <a:pPr lvl="1"/>
            <a:r>
              <a:rPr lang="en-SG" dirty="0"/>
              <a:t>Able to detect past frames and correct drift</a:t>
            </a:r>
          </a:p>
          <a:p>
            <a:r>
              <a:rPr lang="en-SG" dirty="0"/>
              <a:t>Cons</a:t>
            </a:r>
          </a:p>
          <a:p>
            <a:pPr lvl="1"/>
            <a:r>
              <a:rPr lang="en-SG" dirty="0"/>
              <a:t>Slower algorithm frequency</a:t>
            </a:r>
          </a:p>
          <a:p>
            <a:pPr lvl="1"/>
            <a:r>
              <a:rPr lang="en-SG" dirty="0"/>
              <a:t>Higher computational requirement</a:t>
            </a:r>
          </a:p>
        </p:txBody>
      </p:sp>
    </p:spTree>
    <p:extLst>
      <p:ext uri="{BB962C8B-B14F-4D97-AF65-F5344CB8AC3E}">
        <p14:creationId xmlns:p14="http://schemas.microsoft.com/office/powerpoint/2010/main" val="24017885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769</Words>
  <Application>Microsoft Office PowerPoint</Application>
  <PresentationFormat>Widescreen</PresentationFormat>
  <Paragraphs>123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Calibri Light</vt:lpstr>
      <vt:lpstr>Frutiger</vt:lpstr>
      <vt:lpstr>Times New Roman</vt:lpstr>
      <vt:lpstr>Retrospect</vt:lpstr>
      <vt:lpstr>Internship Oral Presentation</vt:lpstr>
      <vt:lpstr>Contents</vt:lpstr>
      <vt:lpstr>Objectives for this Internship</vt:lpstr>
      <vt:lpstr>What had been achieved?</vt:lpstr>
      <vt:lpstr>What is Visual Odometry (VO)?</vt:lpstr>
      <vt:lpstr>What is Visual Odometry (VO)?</vt:lpstr>
      <vt:lpstr>What is SLAM?</vt:lpstr>
      <vt:lpstr>What is SLAM?</vt:lpstr>
      <vt:lpstr>Pros and Cons</vt:lpstr>
      <vt:lpstr>VIO: S-MSCKF</vt:lpstr>
      <vt:lpstr>VIO: S-MSCKF</vt:lpstr>
      <vt:lpstr>SLAM: ORB_SLAM2</vt:lpstr>
      <vt:lpstr>SLAM: ORB_SLAM2</vt:lpstr>
      <vt:lpstr>SLAM: ORB_SLAM2</vt:lpstr>
      <vt:lpstr>Improved Implementation Design</vt:lpstr>
      <vt:lpstr>New Implementation Design</vt:lpstr>
      <vt:lpstr>New Implementation Design</vt:lpstr>
      <vt:lpstr>Future Works</vt:lpstr>
      <vt:lpstr>What have I learnt from this Internship?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Oral Presentation</dc:title>
  <dc:creator>Tay Kong Chun, Victor</dc:creator>
  <cp:lastModifiedBy>Tay Kong Chun, Victor</cp:lastModifiedBy>
  <cp:revision>5</cp:revision>
  <dcterms:created xsi:type="dcterms:W3CDTF">2019-08-13T04:54:51Z</dcterms:created>
  <dcterms:modified xsi:type="dcterms:W3CDTF">2019-08-13T05:31:55Z</dcterms:modified>
</cp:coreProperties>
</file>