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9" r:id="rId3"/>
    <p:sldId id="25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19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03AC-A77D-0954-3FBC-354AEC792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EAC48-F987-8B26-502A-3C27EEE49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67F72-2B4C-F2E2-F355-E3EFB113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9D7-1783-8346-B762-B66085449E4B}" type="datetimeFigureOut">
              <a:rPr lang="en-LK" smtClean="0"/>
              <a:t>2023-06-14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C44E-781F-368C-295E-4A2B01CC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73B6-3377-54E2-292F-088BA595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D355-573F-0745-9843-7023FF45FD14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07078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FDA8-4022-1B58-2178-AD23A5FF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15F6A-0BA3-08BB-C159-95AA65D91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9A910-074F-726F-935C-4ACD4932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9D7-1783-8346-B762-B66085449E4B}" type="datetimeFigureOut">
              <a:rPr lang="en-LK" smtClean="0"/>
              <a:t>2023-06-14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78F3A-158A-14B4-AAE9-ED873717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99671-E957-E5C9-FC7E-7817482F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D355-573F-0745-9843-7023FF45FD14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26819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D67FA-1729-46F5-2A47-322F205F4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C209F-E601-93C3-F528-866FD161B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21C3-9BEE-D184-8048-50F5B284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9D7-1783-8346-B762-B66085449E4B}" type="datetimeFigureOut">
              <a:rPr lang="en-LK" smtClean="0"/>
              <a:t>2023-06-14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FCEEE-1FA5-BCE1-F43F-B75D9844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A493-7216-F530-A303-1EA1D2FE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D355-573F-0745-9843-7023FF45FD14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80679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A807-B4F0-61F7-BDD8-57D5FE3C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359B-4908-4AA6-A7F2-D14796A67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A6BB-9827-C895-E0BC-646875C5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9D7-1783-8346-B762-B66085449E4B}" type="datetimeFigureOut">
              <a:rPr lang="en-LK" smtClean="0"/>
              <a:t>2023-06-14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C749-306B-6829-4401-ED3B36A0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49BA-5074-0627-3407-9F9EB7F7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D355-573F-0745-9843-7023FF45FD14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4247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5784-0443-7122-A5E3-9F7D848A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4C333-D91B-C6C1-DF3B-9F06958E8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EEA6-D239-C4E5-3C4B-8C13CEFD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9D7-1783-8346-B762-B66085449E4B}" type="datetimeFigureOut">
              <a:rPr lang="en-LK" smtClean="0"/>
              <a:t>2023-06-14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77F1-DF06-4821-9838-8767C638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33A0-53C0-38E0-FB8E-806BA63B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D355-573F-0745-9843-7023FF45FD14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29398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87B0-F95E-397B-D618-CC5DA8E7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DE58-B7C0-4690-FCE2-6DEA8FD1F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80825-48C0-273E-D250-283359809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ACAB3-08DD-D2B2-034D-87E52FBC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9D7-1783-8346-B762-B66085449E4B}" type="datetimeFigureOut">
              <a:rPr lang="en-LK" smtClean="0"/>
              <a:t>2023-06-14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CCB42-44D9-2A96-04ED-3501B9E2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B29C6-71DD-623D-8AAD-34D5E2B5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D355-573F-0745-9843-7023FF45FD14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89278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9B9C-A5F4-C54D-6909-8FAF8D1A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765B4-1F7E-E221-8E07-7560CD8E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F2B4F-4119-FB8C-0405-BE9FC5E8C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28A3-5FF0-AA7B-8111-905F7DA6C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CF2BB-F9E0-9494-BE62-0A9FA0509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D3AAA-CC16-491F-E88F-083E1ECA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9D7-1783-8346-B762-B66085449E4B}" type="datetimeFigureOut">
              <a:rPr lang="en-LK" smtClean="0"/>
              <a:t>2023-06-14</a:t>
            </a:fld>
            <a:endParaRPr lang="en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A8CFF-1242-02A2-9316-6E45328C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5CF79-6BCE-0915-4A16-286D2E78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D355-573F-0745-9843-7023FF45FD14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5475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106C-768C-A7B5-9529-360E3576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6F7F8-27CC-D0DF-328D-FEBBB053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9D7-1783-8346-B762-B66085449E4B}" type="datetimeFigureOut">
              <a:rPr lang="en-LK" smtClean="0"/>
              <a:t>2023-06-14</a:t>
            </a:fld>
            <a:endParaRPr lang="en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30AA5-6E8A-35C2-290D-934A22FC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A09F5-A8B9-8C26-4B7B-A476B7EB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D355-573F-0745-9843-7023FF45FD14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62243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0ABBF-EED4-9ACF-BD14-A8204FA2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9D7-1783-8346-B762-B66085449E4B}" type="datetimeFigureOut">
              <a:rPr lang="en-LK" smtClean="0"/>
              <a:t>2023-06-14</a:t>
            </a:fld>
            <a:endParaRPr lang="en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2F650-72E5-54F5-518A-ECC7A0C2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CC862-33CD-D846-F663-AE2E44AA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D355-573F-0745-9843-7023FF45FD14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729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D886-374E-2632-0F22-B623C6C8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2A54-3789-2F07-818A-D747B07F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D7FA1-E49C-B719-A1D2-D7CBBAB97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E949-C634-B652-A8B2-5DEF23A6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9D7-1783-8346-B762-B66085449E4B}" type="datetimeFigureOut">
              <a:rPr lang="en-LK" smtClean="0"/>
              <a:t>2023-06-14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C69D4-7168-6A86-9731-40F57926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467EF-4E84-ECEC-6A78-A5023B1E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D355-573F-0745-9843-7023FF45FD14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67445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CF05-D022-8CD1-3D49-AD095A73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2C5B1-6AA0-9963-E37B-9F4316C21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508AF-31B6-E65C-7096-F44E3DBD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85B0A-D47C-1A8C-E141-7CB398F7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E9D7-1783-8346-B762-B66085449E4B}" type="datetimeFigureOut">
              <a:rPr lang="en-LK" smtClean="0"/>
              <a:t>2023-06-14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F07AA-0EF8-EE24-F7B8-9D1F0FAF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4040B-26F5-3CE8-31CE-1E1CF1AA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3D355-573F-0745-9843-7023FF45FD14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86039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4E59B-7E64-2E83-05F1-450566A0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F6F8-EFFF-713F-5C7B-74ED4E1A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EF0BD-63F8-7D90-2EA1-11EBDB3C9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E9D7-1783-8346-B762-B66085449E4B}" type="datetimeFigureOut">
              <a:rPr lang="en-LK" smtClean="0"/>
              <a:t>2023-06-14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4ACB-7B3A-0195-FF22-553D8E92C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AB0F-82B9-F582-58D6-A6515325C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D355-573F-0745-9843-7023FF45FD14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62064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579A-1489-EC67-F2C5-66BACAFE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Vinuka Kodituwakku</a:t>
            </a:r>
            <a:br>
              <a:rPr lang="en-L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L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27298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11465-A118-4C23-1A28-9FAB75D3F9E8}"/>
              </a:ext>
            </a:extLst>
          </p:cNvPr>
          <p:cNvSpPr txBox="1"/>
          <p:nvPr/>
        </p:nvSpPr>
        <p:spPr>
          <a:xfrm>
            <a:off x="985838" y="2043113"/>
            <a:ext cx="824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N.B :-</a:t>
            </a:r>
          </a:p>
          <a:p>
            <a:r>
              <a:rPr lang="en-L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play the powerpoint when observing</a:t>
            </a:r>
          </a:p>
        </p:txBody>
      </p:sp>
    </p:spTree>
    <p:extLst>
      <p:ext uri="{BB962C8B-B14F-4D97-AF65-F5344CB8AC3E}">
        <p14:creationId xmlns:p14="http://schemas.microsoft.com/office/powerpoint/2010/main" val="306634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6C8864DC-50B0-65DD-857D-9C5E640D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2" y="327820"/>
            <a:ext cx="6400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65E59D2A-4535-1245-6183-A713F9D6F63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24175"/>
            <a:ext cx="5029200" cy="3733800"/>
            <a:chOff x="768" y="864"/>
            <a:chExt cx="3168" cy="2352"/>
          </a:xfrm>
        </p:grpSpPr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id="{CCE06D53-3B34-BBA3-DB79-01C3D9E93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584"/>
              <a:ext cx="1443" cy="432"/>
              <a:chOff x="2400" y="1680"/>
              <a:chExt cx="1443" cy="432"/>
            </a:xfrm>
          </p:grpSpPr>
          <p:sp>
            <p:nvSpPr>
              <p:cNvPr id="30" name="Rectangle 45">
                <a:extLst>
                  <a:ext uri="{FF2B5EF4-FFF2-40B4-BE49-F238E27FC236}">
                    <a16:creationId xmlns:a16="http://schemas.microsoft.com/office/drawing/2014/main" id="{FB5B259F-A245-745C-6C7B-EE6E3C181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1104" cy="43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46">
                <a:extLst>
                  <a:ext uri="{FF2B5EF4-FFF2-40B4-BE49-F238E27FC236}">
                    <a16:creationId xmlns:a16="http://schemas.microsoft.com/office/drawing/2014/main" id="{6F67334F-C583-81F9-C93C-D5AD7BCBD0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776"/>
                <a:ext cx="291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IR</a:t>
                </a:r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2686AF3-6676-9168-6E99-4C0AFBA3C5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960"/>
              <a:ext cx="1248" cy="432"/>
              <a:chOff x="816" y="960"/>
              <a:chExt cx="1248" cy="432"/>
            </a:xfrm>
          </p:grpSpPr>
          <p:sp>
            <p:nvSpPr>
              <p:cNvPr id="28" name="Rectangle 48">
                <a:extLst>
                  <a:ext uri="{FF2B5EF4-FFF2-40B4-BE49-F238E27FC236}">
                    <a16:creationId xmlns:a16="http://schemas.microsoft.com/office/drawing/2014/main" id="{26486313-4DDF-E59C-EAC6-59E7C67E5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76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 Box 49">
                <a:extLst>
                  <a:ext uri="{FF2B5EF4-FFF2-40B4-BE49-F238E27FC236}">
                    <a16:creationId xmlns:a16="http://schemas.microsoft.com/office/drawing/2014/main" id="{014ADF42-09C7-E2AD-E285-81ADB0B14A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056"/>
                <a:ext cx="467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MAR</a:t>
                </a:r>
              </a:p>
            </p:txBody>
          </p:sp>
        </p:grpSp>
        <p:sp>
          <p:nvSpPr>
            <p:cNvPr id="8" name="Rectangle 50">
              <a:extLst>
                <a:ext uri="{FF2B5EF4-FFF2-40B4-BE49-F238E27FC236}">
                  <a16:creationId xmlns:a16="http://schemas.microsoft.com/office/drawing/2014/main" id="{CDC076DF-034D-C856-50B8-2AB0C7A86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64"/>
              <a:ext cx="3168" cy="23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9pPr>
            </a:lstStyle>
            <a:p>
              <a:pPr eaLnBrk="1" hangingPunct="1"/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51">
              <a:extLst>
                <a:ext uri="{FF2B5EF4-FFF2-40B4-BE49-F238E27FC236}">
                  <a16:creationId xmlns:a16="http://schemas.microsoft.com/office/drawing/2014/main" id="{EFBA47DF-5B1B-75CE-5E51-73D20067C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960"/>
              <a:ext cx="1536" cy="432"/>
              <a:chOff x="2400" y="960"/>
              <a:chExt cx="1536" cy="432"/>
            </a:xfrm>
          </p:grpSpPr>
          <p:sp>
            <p:nvSpPr>
              <p:cNvPr id="26" name="Text Box 52">
                <a:extLst>
                  <a:ext uri="{FF2B5EF4-FFF2-40B4-BE49-F238E27FC236}">
                    <a16:creationId xmlns:a16="http://schemas.microsoft.com/office/drawing/2014/main" id="{6D90DBBE-FF1C-4E2C-DDFB-4D7F44695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104"/>
                <a:ext cx="480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MDR</a:t>
                </a:r>
              </a:p>
            </p:txBody>
          </p:sp>
          <p:sp>
            <p:nvSpPr>
              <p:cNvPr id="27" name="Rectangle 53">
                <a:extLst>
                  <a:ext uri="{FF2B5EF4-FFF2-40B4-BE49-F238E27FC236}">
                    <a16:creationId xmlns:a16="http://schemas.microsoft.com/office/drawing/2014/main" id="{5376BBB8-CF1E-F7A1-23FE-5899844A8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960"/>
                <a:ext cx="100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54">
              <a:extLst>
                <a:ext uri="{FF2B5EF4-FFF2-40B4-BE49-F238E27FC236}">
                  <a16:creationId xmlns:a16="http://schemas.microsoft.com/office/drawing/2014/main" id="{123A2660-F4C4-8B92-13EB-28505BA3C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584"/>
              <a:ext cx="1200" cy="432"/>
              <a:chOff x="912" y="1728"/>
              <a:chExt cx="1200" cy="432"/>
            </a:xfrm>
          </p:grpSpPr>
          <p:sp>
            <p:nvSpPr>
              <p:cNvPr id="24" name="Text Box 55">
                <a:extLst>
                  <a:ext uri="{FF2B5EF4-FFF2-40B4-BE49-F238E27FC236}">
                    <a16:creationId xmlns:a16="http://schemas.microsoft.com/office/drawing/2014/main" id="{8029B9C6-7D70-92A3-5ED1-FDB3450CE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776"/>
                <a:ext cx="319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PC</a:t>
                </a:r>
              </a:p>
            </p:txBody>
          </p:sp>
          <p:sp>
            <p:nvSpPr>
              <p:cNvPr id="25" name="Rectangle 56">
                <a:extLst>
                  <a:ext uri="{FF2B5EF4-FFF2-40B4-BE49-F238E27FC236}">
                    <a16:creationId xmlns:a16="http://schemas.microsoft.com/office/drawing/2014/main" id="{28B1E5EE-FE71-C3AF-5986-9D7198FB3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816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57">
              <a:extLst>
                <a:ext uri="{FF2B5EF4-FFF2-40B4-BE49-F238E27FC236}">
                  <a16:creationId xmlns:a16="http://schemas.microsoft.com/office/drawing/2014/main" id="{B7FAD596-ECCF-5C3F-80E3-84D0682A1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160"/>
              <a:ext cx="2108" cy="960"/>
              <a:chOff x="528" y="2928"/>
              <a:chExt cx="2204" cy="1104"/>
            </a:xfrm>
          </p:grpSpPr>
          <p:sp>
            <p:nvSpPr>
              <p:cNvPr id="12" name="Text Box 58">
                <a:extLst>
                  <a:ext uri="{FF2B5EF4-FFF2-40B4-BE49-F238E27FC236}">
                    <a16:creationId xmlns:a16="http://schemas.microsoft.com/office/drawing/2014/main" id="{A1BC0778-6083-E446-4BA2-33B6C65AFC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476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TMP</a:t>
                </a:r>
              </a:p>
            </p:txBody>
          </p:sp>
          <p:sp>
            <p:nvSpPr>
              <p:cNvPr id="13" name="Rectangle 59">
                <a:extLst>
                  <a:ext uri="{FF2B5EF4-FFF2-40B4-BE49-F238E27FC236}">
                    <a16:creationId xmlns:a16="http://schemas.microsoft.com/office/drawing/2014/main" id="{4EC2E631-E8FF-A713-B4F1-DBA8221F1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60">
                <a:extLst>
                  <a:ext uri="{FF2B5EF4-FFF2-40B4-BE49-F238E27FC236}">
                    <a16:creationId xmlns:a16="http://schemas.microsoft.com/office/drawing/2014/main" id="{9C1B6993-5815-7E8E-E489-9A5169E4C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040"/>
                <a:ext cx="457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ACC</a:t>
                </a:r>
              </a:p>
            </p:txBody>
          </p:sp>
          <p:grpSp>
            <p:nvGrpSpPr>
              <p:cNvPr id="15" name="Group 61">
                <a:extLst>
                  <a:ext uri="{FF2B5EF4-FFF2-40B4-BE49-F238E27FC236}">
                    <a16:creationId xmlns:a16="http://schemas.microsoft.com/office/drawing/2014/main" id="{7D1D7426-6BEF-DDF1-FEA7-2777A9F79B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3552"/>
                <a:ext cx="912" cy="480"/>
                <a:chOff x="3552" y="3168"/>
                <a:chExt cx="912" cy="480"/>
              </a:xfrm>
            </p:grpSpPr>
            <p:sp>
              <p:nvSpPr>
                <p:cNvPr id="17" name="Line 62">
                  <a:extLst>
                    <a:ext uri="{FF2B5EF4-FFF2-40B4-BE49-F238E27FC236}">
                      <a16:creationId xmlns:a16="http://schemas.microsoft.com/office/drawing/2014/main" id="{1C9D0868-BCB9-D014-3F93-C54D3369FE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168"/>
                  <a:ext cx="144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8" name="Line 63">
                  <a:extLst>
                    <a:ext uri="{FF2B5EF4-FFF2-40B4-BE49-F238E27FC236}">
                      <a16:creationId xmlns:a16="http://schemas.microsoft.com/office/drawing/2014/main" id="{7B863F18-0178-2E59-4C76-0AE7913977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2" y="3168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9" name="Line 64">
                  <a:extLst>
                    <a:ext uri="{FF2B5EF4-FFF2-40B4-BE49-F238E27FC236}">
                      <a16:creationId xmlns:a16="http://schemas.microsoft.com/office/drawing/2014/main" id="{024C159A-298E-C6A1-7D56-91FED46B93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0" name="Line 65">
                  <a:extLst>
                    <a:ext uri="{FF2B5EF4-FFF2-40B4-BE49-F238E27FC236}">
                      <a16:creationId xmlns:a16="http://schemas.microsoft.com/office/drawing/2014/main" id="{B1AB7B57-E868-08C9-93E9-3CA8529333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1" name="Line 66">
                  <a:extLst>
                    <a:ext uri="{FF2B5EF4-FFF2-40B4-BE49-F238E27FC236}">
                      <a16:creationId xmlns:a16="http://schemas.microsoft.com/office/drawing/2014/main" id="{21687B66-E793-E1A0-3A49-D196219B64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4" y="3168"/>
                  <a:ext cx="24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2" name="Line 67">
                  <a:extLst>
                    <a:ext uri="{FF2B5EF4-FFF2-40B4-BE49-F238E27FC236}">
                      <a16:creationId xmlns:a16="http://schemas.microsoft.com/office/drawing/2014/main" id="{4C5EC735-ACF4-F8E9-909C-39FF39DA09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364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3" name="Line 68">
                  <a:extLst>
                    <a:ext uri="{FF2B5EF4-FFF2-40B4-BE49-F238E27FC236}">
                      <a16:creationId xmlns:a16="http://schemas.microsoft.com/office/drawing/2014/main" id="{B4BF765B-6CCE-B2ED-0449-6F6D606275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</p:grpSp>
          <p:sp>
            <p:nvSpPr>
              <p:cNvPr id="16" name="Rectangle 69">
                <a:extLst>
                  <a:ext uri="{FF2B5EF4-FFF2-40B4-BE49-F238E27FC236}">
                    <a16:creationId xmlns:a16="http://schemas.microsoft.com/office/drawing/2014/main" id="{805D9B2E-7791-A0D4-C712-88D31C3D4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2" name="Text Box 73">
            <a:extLst>
              <a:ext uri="{FF2B5EF4-FFF2-40B4-BE49-F238E27FC236}">
                <a16:creationId xmlns:a16="http://schemas.microsoft.com/office/drawing/2014/main" id="{04EA591D-B03E-62FE-F15E-0883F6233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150" y="25717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400" b="1" dirty="0">
                <a:latin typeface="Tahoma" panose="020B0604030504040204" pitchFamily="34" charset="0"/>
                <a:cs typeface="Times New Roman" panose="02020603050405020304" pitchFamily="18" charset="0"/>
              </a:rPr>
              <a:t>MM</a:t>
            </a:r>
          </a:p>
        </p:txBody>
      </p:sp>
      <p:grpSp>
        <p:nvGrpSpPr>
          <p:cNvPr id="33" name="Group 74">
            <a:extLst>
              <a:ext uri="{FF2B5EF4-FFF2-40B4-BE49-F238E27FC236}">
                <a16:creationId xmlns:a16="http://schemas.microsoft.com/office/drawing/2014/main" id="{21E106E5-3339-015C-1BCF-6A8DB9BA54E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095375"/>
            <a:ext cx="1524000" cy="2667000"/>
            <a:chOff x="144" y="672"/>
            <a:chExt cx="960" cy="1680"/>
          </a:xfrm>
        </p:grpSpPr>
        <p:sp>
          <p:nvSpPr>
            <p:cNvPr id="34" name="Line 75">
              <a:extLst>
                <a:ext uri="{FF2B5EF4-FFF2-40B4-BE49-F238E27FC236}">
                  <a16:creationId xmlns:a16="http://schemas.microsoft.com/office/drawing/2014/main" id="{4E5127D9-2778-EBC2-79B9-2A2B66795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064"/>
              <a:ext cx="7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id="{A060B4ED-2BB9-EEB1-C8AE-90B41C175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1056"/>
              <a:ext cx="0" cy="1008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6" name="Line 77">
              <a:extLst>
                <a:ext uri="{FF2B5EF4-FFF2-40B4-BE49-F238E27FC236}">
                  <a16:creationId xmlns:a16="http://schemas.microsoft.com/office/drawing/2014/main" id="{A7034907-D5E1-8740-3353-C06D00CCB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352"/>
              <a:ext cx="960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7" name="Line 78">
              <a:extLst>
                <a:ext uri="{FF2B5EF4-FFF2-40B4-BE49-F238E27FC236}">
                  <a16:creationId xmlns:a16="http://schemas.microsoft.com/office/drawing/2014/main" id="{8A615C90-BA57-DBAE-335D-10E426672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" y="672"/>
              <a:ext cx="0" cy="168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8" name="Line 79">
              <a:extLst>
                <a:ext uri="{FF2B5EF4-FFF2-40B4-BE49-F238E27FC236}">
                  <a16:creationId xmlns:a16="http://schemas.microsoft.com/office/drawing/2014/main" id="{AD4076E2-6C44-7832-A6A3-05DE1D6C4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28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9" name="Line 80">
              <a:extLst>
                <a:ext uri="{FF2B5EF4-FFF2-40B4-BE49-F238E27FC236}">
                  <a16:creationId xmlns:a16="http://schemas.microsoft.com/office/drawing/2014/main" id="{3777708C-3623-944F-4CF2-AB674E210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1056"/>
              <a:ext cx="96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grpSp>
        <p:nvGrpSpPr>
          <p:cNvPr id="40" name="Group 82">
            <a:extLst>
              <a:ext uri="{FF2B5EF4-FFF2-40B4-BE49-F238E27FC236}">
                <a16:creationId xmlns:a16="http://schemas.microsoft.com/office/drawing/2014/main" id="{E496A26A-1CC3-05A7-F0C4-A97B80250CAC}"/>
              </a:ext>
            </a:extLst>
          </p:cNvPr>
          <p:cNvGrpSpPr>
            <a:grpSpLocks/>
          </p:cNvGrpSpPr>
          <p:nvPr/>
        </p:nvGrpSpPr>
        <p:grpSpPr bwMode="auto">
          <a:xfrm>
            <a:off x="8572500" y="1095375"/>
            <a:ext cx="1752600" cy="2362200"/>
            <a:chOff x="4272" y="816"/>
            <a:chExt cx="1104" cy="1488"/>
          </a:xfrm>
        </p:grpSpPr>
        <p:sp>
          <p:nvSpPr>
            <p:cNvPr id="41" name="Line 83">
              <a:extLst>
                <a:ext uri="{FF2B5EF4-FFF2-40B4-BE49-F238E27FC236}">
                  <a16:creationId xmlns:a16="http://schemas.microsoft.com/office/drawing/2014/main" id="{E0D9A4DE-B0E9-1A8B-8432-288BDBF13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9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 dirty="0"/>
            </a:p>
          </p:txBody>
        </p:sp>
        <p:sp>
          <p:nvSpPr>
            <p:cNvPr id="42" name="Line 84">
              <a:extLst>
                <a:ext uri="{FF2B5EF4-FFF2-40B4-BE49-F238E27FC236}">
                  <a16:creationId xmlns:a16="http://schemas.microsoft.com/office/drawing/2014/main" id="{C0F933C2-9648-7B70-CEC7-CF1F97A20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816"/>
              <a:ext cx="0" cy="14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3" name="Line 85">
              <a:extLst>
                <a:ext uri="{FF2B5EF4-FFF2-40B4-BE49-F238E27FC236}">
                  <a16:creationId xmlns:a16="http://schemas.microsoft.com/office/drawing/2014/main" id="{99280D98-B6FD-1D01-7AEE-DC241EFA02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056"/>
              <a:ext cx="0" cy="96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4" name="Line 86">
              <a:extLst>
                <a:ext uri="{FF2B5EF4-FFF2-40B4-BE49-F238E27FC236}">
                  <a16:creationId xmlns:a16="http://schemas.microsoft.com/office/drawing/2014/main" id="{B3F3E75E-5C5B-DEBD-E05F-87B8261EE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86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5" name="Line 87">
              <a:extLst>
                <a:ext uri="{FF2B5EF4-FFF2-40B4-BE49-F238E27FC236}">
                  <a16:creationId xmlns:a16="http://schemas.microsoft.com/office/drawing/2014/main" id="{76A409A9-EBBE-6742-AD2E-A1EB21288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304"/>
              <a:ext cx="110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6" name="Line 88">
              <a:extLst>
                <a:ext uri="{FF2B5EF4-FFF2-40B4-BE49-F238E27FC236}">
                  <a16:creationId xmlns:a16="http://schemas.microsoft.com/office/drawing/2014/main" id="{5F11AB7E-1A59-0F39-F01E-214178993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816"/>
              <a:ext cx="8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7" name="Line 89">
              <a:extLst>
                <a:ext uri="{FF2B5EF4-FFF2-40B4-BE49-F238E27FC236}">
                  <a16:creationId xmlns:a16="http://schemas.microsoft.com/office/drawing/2014/main" id="{BA4268B8-6BDA-A01F-FC8E-8C6BB2ADC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56"/>
              <a:ext cx="62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sp>
        <p:nvSpPr>
          <p:cNvPr id="48" name="Text Box 90">
            <a:extLst>
              <a:ext uri="{FF2B5EF4-FFF2-40B4-BE49-F238E27FC236}">
                <a16:creationId xmlns:a16="http://schemas.microsoft.com/office/drawing/2014/main" id="{5FBF8DFC-546B-7E5F-5CA6-A3A123672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38575"/>
            <a:ext cx="1158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Address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49" name="Text Box 91">
            <a:extLst>
              <a:ext uri="{FF2B5EF4-FFF2-40B4-BE49-F238E27FC236}">
                <a16:creationId xmlns:a16="http://schemas.microsoft.com/office/drawing/2014/main" id="{F3E33EEB-2785-8340-B19F-CE390DBDB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825" y="3686175"/>
            <a:ext cx="758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Data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50" name="Line 92">
            <a:extLst>
              <a:ext uri="{FF2B5EF4-FFF2-40B4-BE49-F238E27FC236}">
                <a16:creationId xmlns:a16="http://schemas.microsoft.com/office/drawing/2014/main" id="{F2F0F485-D5F4-4EB3-47F4-0C7D9B8B15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162175"/>
            <a:ext cx="0" cy="762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1" name="Line 93">
            <a:extLst>
              <a:ext uri="{FF2B5EF4-FFF2-40B4-BE49-F238E27FC236}">
                <a16:creationId xmlns:a16="http://schemas.microsoft.com/office/drawing/2014/main" id="{6F0110FE-D114-08AC-C6E4-F7AB08E378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162175"/>
            <a:ext cx="0" cy="7620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2" name="Text Box 94">
            <a:extLst>
              <a:ext uri="{FF2B5EF4-FFF2-40B4-BE49-F238E27FC236}">
                <a16:creationId xmlns:a16="http://schemas.microsoft.com/office/drawing/2014/main" id="{84F595AA-8735-E4D4-D2F5-B82930999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90775"/>
            <a:ext cx="3571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3" name="Text Box 95">
            <a:extLst>
              <a:ext uri="{FF2B5EF4-FFF2-40B4-BE49-F238E27FC236}">
                <a16:creationId xmlns:a16="http://schemas.microsoft.com/office/drawing/2014/main" id="{94930765-D3CB-7691-5457-723B578AA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907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F855C57-C66E-EF47-CA6F-250889F12BBD}"/>
              </a:ext>
            </a:extLst>
          </p:cNvPr>
          <p:cNvCxnSpPr/>
          <p:nvPr/>
        </p:nvCxnSpPr>
        <p:spPr>
          <a:xfrm>
            <a:off x="3409950" y="390043"/>
            <a:ext cx="0" cy="170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62F0E3-C372-9036-DC17-C461E84123B5}"/>
              </a:ext>
            </a:extLst>
          </p:cNvPr>
          <p:cNvCxnSpPr>
            <a:cxnSpLocks/>
          </p:cNvCxnSpPr>
          <p:nvPr/>
        </p:nvCxnSpPr>
        <p:spPr>
          <a:xfrm>
            <a:off x="4343832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6059474-11B3-8F7C-A79B-43A7BB146DFC}"/>
              </a:ext>
            </a:extLst>
          </p:cNvPr>
          <p:cNvSpPr txBox="1"/>
          <p:nvPr/>
        </p:nvSpPr>
        <p:spPr>
          <a:xfrm>
            <a:off x="4719638" y="422830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100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2424BCD8-F03C-A9B6-A45F-301510AF4148}"/>
              </a:ext>
            </a:extLst>
          </p:cNvPr>
          <p:cNvSpPr/>
          <p:nvPr/>
        </p:nvSpPr>
        <p:spPr>
          <a:xfrm rot="16200000">
            <a:off x="4612115" y="3672164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D938C9-38C7-E5BC-7B57-69D57A36B453}"/>
              </a:ext>
            </a:extLst>
          </p:cNvPr>
          <p:cNvSpPr txBox="1"/>
          <p:nvPr/>
        </p:nvSpPr>
        <p:spPr>
          <a:xfrm>
            <a:off x="4686300" y="31705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202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E49E9D-C3CF-2174-4EEA-4BE489741A0D}"/>
              </a:ext>
            </a:extLst>
          </p:cNvPr>
          <p:cNvCxnSpPr>
            <a:cxnSpLocks/>
          </p:cNvCxnSpPr>
          <p:nvPr/>
        </p:nvCxnSpPr>
        <p:spPr>
          <a:xfrm flipH="1">
            <a:off x="2133600" y="3170549"/>
            <a:ext cx="2182813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0456E70-6BCF-1C40-251B-5415209EE5F0}"/>
              </a:ext>
            </a:extLst>
          </p:cNvPr>
          <p:cNvCxnSpPr>
            <a:cxnSpLocks/>
          </p:cNvCxnSpPr>
          <p:nvPr/>
        </p:nvCxnSpPr>
        <p:spPr>
          <a:xfrm flipV="1">
            <a:off x="2245520" y="971336"/>
            <a:ext cx="0" cy="2029039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BE5DBAD-03C6-048F-FF76-BF0F8F4685B3}"/>
              </a:ext>
            </a:extLst>
          </p:cNvPr>
          <p:cNvSpPr/>
          <p:nvPr/>
        </p:nvSpPr>
        <p:spPr>
          <a:xfrm>
            <a:off x="4974435" y="637387"/>
            <a:ext cx="1312064" cy="1303656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953850-F5F5-D9BC-A69D-A5B953619E27}"/>
              </a:ext>
            </a:extLst>
          </p:cNvPr>
          <p:cNvCxnSpPr>
            <a:cxnSpLocks/>
          </p:cNvCxnSpPr>
          <p:nvPr/>
        </p:nvCxnSpPr>
        <p:spPr>
          <a:xfrm>
            <a:off x="6172200" y="874156"/>
            <a:ext cx="3950496" cy="2007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66A50A-2962-6284-2CF9-84E4E485EE62}"/>
              </a:ext>
            </a:extLst>
          </p:cNvPr>
          <p:cNvCxnSpPr>
            <a:cxnSpLocks/>
          </p:cNvCxnSpPr>
          <p:nvPr/>
        </p:nvCxnSpPr>
        <p:spPr>
          <a:xfrm>
            <a:off x="10115550" y="932581"/>
            <a:ext cx="0" cy="23725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7F5E5F5-D4B3-C4AD-3A5C-43DD66A12521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3228973"/>
            <a:ext cx="2178050" cy="1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392D48D-E977-CDAB-3E35-EA877BA46DDA}"/>
              </a:ext>
            </a:extLst>
          </p:cNvPr>
          <p:cNvSpPr txBox="1"/>
          <p:nvPr/>
        </p:nvSpPr>
        <p:spPr>
          <a:xfrm>
            <a:off x="6394465" y="3182935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1002</a:t>
            </a:r>
          </a:p>
          <a:p>
            <a:endParaRPr lang="en-LK" dirty="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7979BD24-8D6C-2149-D625-5781C28F65AF}"/>
              </a:ext>
            </a:extLst>
          </p:cNvPr>
          <p:cNvSpPr/>
          <p:nvPr/>
        </p:nvSpPr>
        <p:spPr>
          <a:xfrm rot="5400000">
            <a:off x="6549388" y="3769797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F25EE1-AB9B-6C4C-1EC0-E1C4EE1390FB}"/>
              </a:ext>
            </a:extLst>
          </p:cNvPr>
          <p:cNvSpPr txBox="1"/>
          <p:nvPr/>
        </p:nvSpPr>
        <p:spPr>
          <a:xfrm>
            <a:off x="6351323" y="4306939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1002</a:t>
            </a:r>
          </a:p>
          <a:p>
            <a:endParaRPr lang="en-LK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6A5F98B-B708-CABD-5BD9-751009323598}"/>
              </a:ext>
            </a:extLst>
          </p:cNvPr>
          <p:cNvSpPr/>
          <p:nvPr/>
        </p:nvSpPr>
        <p:spPr>
          <a:xfrm>
            <a:off x="4585132" y="4277431"/>
            <a:ext cx="909064" cy="300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K" dirty="0"/>
              <a:t>100</a:t>
            </a:r>
          </a:p>
        </p:txBody>
      </p:sp>
      <p:sp>
        <p:nvSpPr>
          <p:cNvPr id="69" name="Down Arrow 68">
            <a:extLst>
              <a:ext uri="{FF2B5EF4-FFF2-40B4-BE49-F238E27FC236}">
                <a16:creationId xmlns:a16="http://schemas.microsoft.com/office/drawing/2014/main" id="{FB84E39C-7BC8-CF83-68E6-6C2D65C906F1}"/>
              </a:ext>
            </a:extLst>
          </p:cNvPr>
          <p:cNvSpPr/>
          <p:nvPr/>
        </p:nvSpPr>
        <p:spPr>
          <a:xfrm rot="18275969">
            <a:off x="8101755" y="4170875"/>
            <a:ext cx="488415" cy="1713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088651E-A6FB-D4A3-A460-A1971D5CD218}"/>
              </a:ext>
            </a:extLst>
          </p:cNvPr>
          <p:cNvGrpSpPr/>
          <p:nvPr/>
        </p:nvGrpSpPr>
        <p:grpSpPr>
          <a:xfrm>
            <a:off x="9053325" y="4706240"/>
            <a:ext cx="2479796" cy="1742252"/>
            <a:chOff x="9053325" y="4706240"/>
            <a:chExt cx="2479796" cy="1742252"/>
          </a:xfrm>
        </p:grpSpPr>
        <p:sp>
          <p:nvSpPr>
            <p:cNvPr id="71" name="Explosion 2 70">
              <a:extLst>
                <a:ext uri="{FF2B5EF4-FFF2-40B4-BE49-F238E27FC236}">
                  <a16:creationId xmlns:a16="http://schemas.microsoft.com/office/drawing/2014/main" id="{519A5D06-1E4F-7ABF-B51F-B6B34A70FBFA}"/>
                </a:ext>
              </a:extLst>
            </p:cNvPr>
            <p:cNvSpPr/>
            <p:nvPr/>
          </p:nvSpPr>
          <p:spPr>
            <a:xfrm>
              <a:off x="9053325" y="4706240"/>
              <a:ext cx="2479796" cy="1742252"/>
            </a:xfrm>
            <a:prstGeom prst="irregularSeal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C8ECA0C-DB72-98C5-9910-114F136C38AF}"/>
                </a:ext>
              </a:extLst>
            </p:cNvPr>
            <p:cNvSpPr txBox="1"/>
            <p:nvPr/>
          </p:nvSpPr>
          <p:spPr>
            <a:xfrm>
              <a:off x="9715500" y="5473634"/>
              <a:ext cx="89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K" dirty="0"/>
                <a:t>Decode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EE222A-4CE6-0A51-3FCB-83921850ED67}"/>
              </a:ext>
            </a:extLst>
          </p:cNvPr>
          <p:cNvCxnSpPr>
            <a:cxnSpLocks/>
          </p:cNvCxnSpPr>
          <p:nvPr/>
        </p:nvCxnSpPr>
        <p:spPr>
          <a:xfrm>
            <a:off x="5227787" y="390043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A0BFAD9-034C-44FC-041A-DA52B5FFA936}"/>
              </a:ext>
            </a:extLst>
          </p:cNvPr>
          <p:cNvCxnSpPr>
            <a:cxnSpLocks/>
          </p:cNvCxnSpPr>
          <p:nvPr/>
        </p:nvCxnSpPr>
        <p:spPr>
          <a:xfrm flipH="1">
            <a:off x="6133521" y="376720"/>
            <a:ext cx="9107" cy="1742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DDCC8B2-4D5F-73B2-C02F-C26BA937A779}"/>
              </a:ext>
            </a:extLst>
          </p:cNvPr>
          <p:cNvCxnSpPr>
            <a:cxnSpLocks/>
          </p:cNvCxnSpPr>
          <p:nvPr/>
        </p:nvCxnSpPr>
        <p:spPr>
          <a:xfrm>
            <a:off x="6784928" y="401202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BB000D1-9880-606F-5081-C74ABBCB15FB}"/>
              </a:ext>
            </a:extLst>
          </p:cNvPr>
          <p:cNvSpPr txBox="1"/>
          <p:nvPr/>
        </p:nvSpPr>
        <p:spPr>
          <a:xfrm>
            <a:off x="2615120" y="971336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D483B3-8DCC-2B69-952C-B15D73F6B21D}"/>
              </a:ext>
            </a:extLst>
          </p:cNvPr>
          <p:cNvSpPr txBox="1"/>
          <p:nvPr/>
        </p:nvSpPr>
        <p:spPr>
          <a:xfrm>
            <a:off x="4322977" y="954661"/>
            <a:ext cx="100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MPY 1001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DEBEFC-C245-8380-AFB1-B7B1920D115F}"/>
              </a:ext>
            </a:extLst>
          </p:cNvPr>
          <p:cNvSpPr txBox="1"/>
          <p:nvPr/>
        </p:nvSpPr>
        <p:spPr>
          <a:xfrm>
            <a:off x="3429832" y="954661"/>
            <a:ext cx="99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1000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B7104C-52C1-0C85-4C49-6B3192B01DAC}"/>
              </a:ext>
            </a:extLst>
          </p:cNvPr>
          <p:cNvSpPr txBox="1"/>
          <p:nvPr/>
        </p:nvSpPr>
        <p:spPr>
          <a:xfrm>
            <a:off x="5235582" y="922810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1002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E04F84-6D21-E62F-1602-1D084E141605}"/>
              </a:ext>
            </a:extLst>
          </p:cNvPr>
          <p:cNvSpPr txBox="1"/>
          <p:nvPr/>
        </p:nvSpPr>
        <p:spPr>
          <a:xfrm>
            <a:off x="6132935" y="932581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494B87-07F1-9F5F-36B7-496EA29761D9}"/>
              </a:ext>
            </a:extLst>
          </p:cNvPr>
          <p:cNvSpPr txBox="1"/>
          <p:nvPr/>
        </p:nvSpPr>
        <p:spPr>
          <a:xfrm>
            <a:off x="6811228" y="898813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5CEB8F-A8FB-3604-147F-9ADD509B35C8}"/>
              </a:ext>
            </a:extLst>
          </p:cNvPr>
          <p:cNvSpPr/>
          <p:nvPr/>
        </p:nvSpPr>
        <p:spPr>
          <a:xfrm>
            <a:off x="654468" y="4761113"/>
            <a:ext cx="1036407" cy="81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4B5F34-915F-B4BD-15B4-8BF884F09348}"/>
              </a:ext>
            </a:extLst>
          </p:cNvPr>
          <p:cNvSpPr txBox="1"/>
          <p:nvPr/>
        </p:nvSpPr>
        <p:spPr>
          <a:xfrm>
            <a:off x="4768850" y="4256674"/>
            <a:ext cx="600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202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A1925BC-3126-A7EA-DC02-D424D5191EF2}"/>
              </a:ext>
            </a:extLst>
          </p:cNvPr>
          <p:cNvSpPr txBox="1"/>
          <p:nvPr/>
        </p:nvSpPr>
        <p:spPr>
          <a:xfrm>
            <a:off x="5264446" y="5083729"/>
            <a:ext cx="600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50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3C385F9-FA9F-4605-CA06-7C1C5CC0F986}"/>
              </a:ext>
            </a:extLst>
          </p:cNvPr>
          <p:cNvCxnSpPr>
            <a:cxnSpLocks/>
          </p:cNvCxnSpPr>
          <p:nvPr/>
        </p:nvCxnSpPr>
        <p:spPr>
          <a:xfrm>
            <a:off x="7501997" y="383381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A649B91A-49BF-DF4E-8EF6-58813F232A6D}"/>
              </a:ext>
            </a:extLst>
          </p:cNvPr>
          <p:cNvSpPr txBox="1"/>
          <p:nvPr/>
        </p:nvSpPr>
        <p:spPr>
          <a:xfrm>
            <a:off x="7577456" y="879195"/>
            <a:ext cx="92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1002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FC7C8C5-F4CE-616D-75A9-F3CB2A1EEC0B}"/>
              </a:ext>
            </a:extLst>
          </p:cNvPr>
          <p:cNvCxnSpPr>
            <a:cxnSpLocks/>
          </p:cNvCxnSpPr>
          <p:nvPr/>
        </p:nvCxnSpPr>
        <p:spPr>
          <a:xfrm flipV="1">
            <a:off x="2245520" y="922810"/>
            <a:ext cx="2728915" cy="9086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35AAAD4-0E80-D8FD-5926-E0C8528B2DDF}"/>
              </a:ext>
            </a:extLst>
          </p:cNvPr>
          <p:cNvSpPr txBox="1"/>
          <p:nvPr/>
        </p:nvSpPr>
        <p:spPr>
          <a:xfrm>
            <a:off x="4629919" y="4264681"/>
            <a:ext cx="8406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1000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FE72375-D998-56A1-9E9B-57579B67BA87}"/>
              </a:ext>
            </a:extLst>
          </p:cNvPr>
          <p:cNvSpPr txBox="1"/>
          <p:nvPr/>
        </p:nvSpPr>
        <p:spPr>
          <a:xfrm>
            <a:off x="4645189" y="3156485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1002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AA58DCE-5AEB-ED93-D104-B8128391B86A}"/>
              </a:ext>
            </a:extLst>
          </p:cNvPr>
          <p:cNvSpPr txBox="1"/>
          <p:nvPr/>
        </p:nvSpPr>
        <p:spPr>
          <a:xfrm>
            <a:off x="7734732" y="125142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>
                <a:solidFill>
                  <a:srgbClr val="C00000"/>
                </a:solidFill>
              </a:rPr>
              <a:t>50</a:t>
            </a:r>
          </a:p>
        </p:txBody>
      </p:sp>
      <p:sp>
        <p:nvSpPr>
          <p:cNvPr id="177" name="Right Arrow 176">
            <a:extLst>
              <a:ext uri="{FF2B5EF4-FFF2-40B4-BE49-F238E27FC236}">
                <a16:creationId xmlns:a16="http://schemas.microsoft.com/office/drawing/2014/main" id="{9FC72692-2A17-1E8A-E09A-E8DC9208B58B}"/>
              </a:ext>
            </a:extLst>
          </p:cNvPr>
          <p:cNvSpPr/>
          <p:nvPr/>
        </p:nvSpPr>
        <p:spPr>
          <a:xfrm rot="13733454">
            <a:off x="5367724" y="3692396"/>
            <a:ext cx="873214" cy="442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3D409CA0-7825-0020-4421-D7670B4DEECF}"/>
              </a:ext>
            </a:extLst>
          </p:cNvPr>
          <p:cNvSpPr/>
          <p:nvPr/>
        </p:nvSpPr>
        <p:spPr>
          <a:xfrm>
            <a:off x="7402118" y="581118"/>
            <a:ext cx="1312064" cy="1303656"/>
          </a:xfrm>
          <a:prstGeom prst="ellips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A10981-B2B9-49C2-6CF5-8D78AF6EE2F3}"/>
              </a:ext>
            </a:extLst>
          </p:cNvPr>
          <p:cNvCxnSpPr>
            <a:cxnSpLocks/>
          </p:cNvCxnSpPr>
          <p:nvPr/>
        </p:nvCxnSpPr>
        <p:spPr>
          <a:xfrm>
            <a:off x="2224876" y="899343"/>
            <a:ext cx="5227181" cy="41833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93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/>
      <p:bldP spid="61" grpId="0" animBg="1"/>
      <p:bldP spid="61" grpId="1" animBg="1"/>
      <p:bldP spid="65" grpId="0"/>
      <p:bldP spid="65" grpId="1"/>
      <p:bldP spid="66" grpId="0" animBg="1"/>
      <p:bldP spid="66" grpId="1" animBg="1"/>
      <p:bldP spid="67" grpId="0"/>
      <p:bldP spid="67" grpId="1"/>
      <p:bldP spid="69" grpId="0" animBg="1"/>
      <p:bldP spid="69" grpId="1" animBg="1"/>
      <p:bldP spid="174" grpId="0" animBg="1"/>
      <p:bldP spid="175" grpId="0"/>
      <p:bldP spid="176" grpId="0"/>
      <p:bldP spid="177" grpId="0" animBg="1"/>
      <p:bldP spid="1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2">
            <a:extLst>
              <a:ext uri="{FF2B5EF4-FFF2-40B4-BE49-F238E27FC236}">
                <a16:creationId xmlns:a16="http://schemas.microsoft.com/office/drawing/2014/main" id="{F19FCA7E-784B-F1B6-EB40-394D42D0A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09006"/>
              </p:ext>
            </p:extLst>
          </p:nvPr>
        </p:nvGraphicFramePr>
        <p:xfrm>
          <a:off x="2143125" y="566738"/>
          <a:ext cx="8686800" cy="5497513"/>
        </p:xfrm>
        <a:graphic>
          <a:graphicData uri="http://schemas.openxmlformats.org/drawingml/2006/table">
            <a:tbl>
              <a:tblPr/>
              <a:tblGrid>
                <a:gridCol w="149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46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Contents</a:t>
                      </a: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Comments</a:t>
                      </a: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8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299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LDA 1000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5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JMP 310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553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310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MPY 1001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8738" indent="-58738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8738" marR="0" lvl="0" indent="-58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Multiply the contents of the Accumulator with the contents of the memory location 1001 and store the result back in the Accumulator.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52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311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STO 1002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8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48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1001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11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602D95AD-FF8A-B36B-EDBE-C840BA9AC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2" y="327820"/>
            <a:ext cx="6400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A02D2FCE-2056-EC91-6834-E76B57008512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24175"/>
            <a:ext cx="5029200" cy="3733800"/>
            <a:chOff x="768" y="864"/>
            <a:chExt cx="3168" cy="2352"/>
          </a:xfrm>
        </p:grpSpPr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id="{DA26178B-0298-FC14-2C5C-7F8572902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584"/>
              <a:ext cx="1443" cy="432"/>
              <a:chOff x="2400" y="1680"/>
              <a:chExt cx="1443" cy="432"/>
            </a:xfrm>
          </p:grpSpPr>
          <p:sp>
            <p:nvSpPr>
              <p:cNvPr id="30" name="Rectangle 45">
                <a:extLst>
                  <a:ext uri="{FF2B5EF4-FFF2-40B4-BE49-F238E27FC236}">
                    <a16:creationId xmlns:a16="http://schemas.microsoft.com/office/drawing/2014/main" id="{9CEB7CB9-AA2E-140F-DAB3-63C583062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1104" cy="43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46">
                <a:extLst>
                  <a:ext uri="{FF2B5EF4-FFF2-40B4-BE49-F238E27FC236}">
                    <a16:creationId xmlns:a16="http://schemas.microsoft.com/office/drawing/2014/main" id="{AE58CF1E-A1F3-316F-B81A-414A8E79AE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776"/>
                <a:ext cx="291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IR</a:t>
                </a:r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2315C6D4-7AD1-1D8E-A70A-B06481BA1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960"/>
              <a:ext cx="1248" cy="432"/>
              <a:chOff x="816" y="960"/>
              <a:chExt cx="1248" cy="432"/>
            </a:xfrm>
          </p:grpSpPr>
          <p:sp>
            <p:nvSpPr>
              <p:cNvPr id="28" name="Rectangle 48">
                <a:extLst>
                  <a:ext uri="{FF2B5EF4-FFF2-40B4-BE49-F238E27FC236}">
                    <a16:creationId xmlns:a16="http://schemas.microsoft.com/office/drawing/2014/main" id="{11474DBD-159E-95F5-8106-952F2D999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76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 Box 49">
                <a:extLst>
                  <a:ext uri="{FF2B5EF4-FFF2-40B4-BE49-F238E27FC236}">
                    <a16:creationId xmlns:a16="http://schemas.microsoft.com/office/drawing/2014/main" id="{BA257290-84C7-2634-0121-167FD255C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056"/>
                <a:ext cx="467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MAR</a:t>
                </a:r>
              </a:p>
            </p:txBody>
          </p:sp>
        </p:grpSp>
        <p:sp>
          <p:nvSpPr>
            <p:cNvPr id="8" name="Rectangle 50">
              <a:extLst>
                <a:ext uri="{FF2B5EF4-FFF2-40B4-BE49-F238E27FC236}">
                  <a16:creationId xmlns:a16="http://schemas.microsoft.com/office/drawing/2014/main" id="{A78F8243-0341-70D4-2941-2B1175F3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64"/>
              <a:ext cx="3168" cy="23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9pPr>
            </a:lstStyle>
            <a:p>
              <a:pPr eaLnBrk="1" hangingPunct="1"/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51">
              <a:extLst>
                <a:ext uri="{FF2B5EF4-FFF2-40B4-BE49-F238E27FC236}">
                  <a16:creationId xmlns:a16="http://schemas.microsoft.com/office/drawing/2014/main" id="{469359D4-B445-3811-B7F7-DE166F451D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960"/>
              <a:ext cx="1536" cy="432"/>
              <a:chOff x="2400" y="960"/>
              <a:chExt cx="1536" cy="432"/>
            </a:xfrm>
          </p:grpSpPr>
          <p:sp>
            <p:nvSpPr>
              <p:cNvPr id="26" name="Text Box 52">
                <a:extLst>
                  <a:ext uri="{FF2B5EF4-FFF2-40B4-BE49-F238E27FC236}">
                    <a16:creationId xmlns:a16="http://schemas.microsoft.com/office/drawing/2014/main" id="{751AB81A-696D-0DDC-0E30-466283AFD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104"/>
                <a:ext cx="480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MDR</a:t>
                </a:r>
              </a:p>
            </p:txBody>
          </p:sp>
          <p:sp>
            <p:nvSpPr>
              <p:cNvPr id="27" name="Rectangle 53">
                <a:extLst>
                  <a:ext uri="{FF2B5EF4-FFF2-40B4-BE49-F238E27FC236}">
                    <a16:creationId xmlns:a16="http://schemas.microsoft.com/office/drawing/2014/main" id="{9B996CB2-FBBF-E22F-3171-7A0FE57CC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960"/>
                <a:ext cx="100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54">
              <a:extLst>
                <a:ext uri="{FF2B5EF4-FFF2-40B4-BE49-F238E27FC236}">
                  <a16:creationId xmlns:a16="http://schemas.microsoft.com/office/drawing/2014/main" id="{5AC63619-F69F-F287-93EF-FCED32E86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584"/>
              <a:ext cx="1200" cy="432"/>
              <a:chOff x="912" y="1728"/>
              <a:chExt cx="1200" cy="432"/>
            </a:xfrm>
          </p:grpSpPr>
          <p:sp>
            <p:nvSpPr>
              <p:cNvPr id="24" name="Text Box 55">
                <a:extLst>
                  <a:ext uri="{FF2B5EF4-FFF2-40B4-BE49-F238E27FC236}">
                    <a16:creationId xmlns:a16="http://schemas.microsoft.com/office/drawing/2014/main" id="{DBF3085B-3C69-360E-0A89-73A067B53B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776"/>
                <a:ext cx="319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PC</a:t>
                </a:r>
              </a:p>
            </p:txBody>
          </p:sp>
          <p:sp>
            <p:nvSpPr>
              <p:cNvPr id="25" name="Rectangle 56">
                <a:extLst>
                  <a:ext uri="{FF2B5EF4-FFF2-40B4-BE49-F238E27FC236}">
                    <a16:creationId xmlns:a16="http://schemas.microsoft.com/office/drawing/2014/main" id="{BA5478B5-9605-8EC7-5682-3DC22EE6E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816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57">
              <a:extLst>
                <a:ext uri="{FF2B5EF4-FFF2-40B4-BE49-F238E27FC236}">
                  <a16:creationId xmlns:a16="http://schemas.microsoft.com/office/drawing/2014/main" id="{42EE9019-3AAD-2C28-2844-185E81E92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160"/>
              <a:ext cx="2108" cy="960"/>
              <a:chOff x="528" y="2928"/>
              <a:chExt cx="2204" cy="1104"/>
            </a:xfrm>
          </p:grpSpPr>
          <p:sp>
            <p:nvSpPr>
              <p:cNvPr id="12" name="Text Box 58">
                <a:extLst>
                  <a:ext uri="{FF2B5EF4-FFF2-40B4-BE49-F238E27FC236}">
                    <a16:creationId xmlns:a16="http://schemas.microsoft.com/office/drawing/2014/main" id="{3F3FE48E-CD27-904C-E39A-920142E1D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476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TMP</a:t>
                </a:r>
              </a:p>
            </p:txBody>
          </p:sp>
          <p:sp>
            <p:nvSpPr>
              <p:cNvPr id="13" name="Rectangle 59">
                <a:extLst>
                  <a:ext uri="{FF2B5EF4-FFF2-40B4-BE49-F238E27FC236}">
                    <a16:creationId xmlns:a16="http://schemas.microsoft.com/office/drawing/2014/main" id="{9ECA7AB8-FC46-A63D-246C-278B477AF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60">
                <a:extLst>
                  <a:ext uri="{FF2B5EF4-FFF2-40B4-BE49-F238E27FC236}">
                    <a16:creationId xmlns:a16="http://schemas.microsoft.com/office/drawing/2014/main" id="{B1054F21-A8A0-7361-F471-E6207171C0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040"/>
                <a:ext cx="457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ACC</a:t>
                </a:r>
              </a:p>
            </p:txBody>
          </p:sp>
          <p:grpSp>
            <p:nvGrpSpPr>
              <p:cNvPr id="15" name="Group 61">
                <a:extLst>
                  <a:ext uri="{FF2B5EF4-FFF2-40B4-BE49-F238E27FC236}">
                    <a16:creationId xmlns:a16="http://schemas.microsoft.com/office/drawing/2014/main" id="{223EBE8D-24C2-31C4-1AD6-8209F1F22D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3552"/>
                <a:ext cx="912" cy="480"/>
                <a:chOff x="3552" y="3168"/>
                <a:chExt cx="912" cy="480"/>
              </a:xfrm>
            </p:grpSpPr>
            <p:sp>
              <p:nvSpPr>
                <p:cNvPr id="17" name="Line 62">
                  <a:extLst>
                    <a:ext uri="{FF2B5EF4-FFF2-40B4-BE49-F238E27FC236}">
                      <a16:creationId xmlns:a16="http://schemas.microsoft.com/office/drawing/2014/main" id="{28BC0F4F-C0B9-FB04-DA2B-D16B3CA19A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168"/>
                  <a:ext cx="144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8" name="Line 63">
                  <a:extLst>
                    <a:ext uri="{FF2B5EF4-FFF2-40B4-BE49-F238E27FC236}">
                      <a16:creationId xmlns:a16="http://schemas.microsoft.com/office/drawing/2014/main" id="{D40214FC-BF5F-1A59-5348-83865FF149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2" y="3168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9" name="Line 64">
                  <a:extLst>
                    <a:ext uri="{FF2B5EF4-FFF2-40B4-BE49-F238E27FC236}">
                      <a16:creationId xmlns:a16="http://schemas.microsoft.com/office/drawing/2014/main" id="{55856C92-3521-EFD0-F73C-6BD4BEAD98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0" name="Line 65">
                  <a:extLst>
                    <a:ext uri="{FF2B5EF4-FFF2-40B4-BE49-F238E27FC236}">
                      <a16:creationId xmlns:a16="http://schemas.microsoft.com/office/drawing/2014/main" id="{8BEF52BF-116D-43B2-93DC-4CE415AA51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1" name="Line 66">
                  <a:extLst>
                    <a:ext uri="{FF2B5EF4-FFF2-40B4-BE49-F238E27FC236}">
                      <a16:creationId xmlns:a16="http://schemas.microsoft.com/office/drawing/2014/main" id="{0BB852C0-BB1E-5256-B13C-388BA1E757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4" y="3168"/>
                  <a:ext cx="24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2" name="Line 67">
                  <a:extLst>
                    <a:ext uri="{FF2B5EF4-FFF2-40B4-BE49-F238E27FC236}">
                      <a16:creationId xmlns:a16="http://schemas.microsoft.com/office/drawing/2014/main" id="{D3949E11-D422-AC3D-C7E5-80710F4BBB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364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3" name="Line 68">
                  <a:extLst>
                    <a:ext uri="{FF2B5EF4-FFF2-40B4-BE49-F238E27FC236}">
                      <a16:creationId xmlns:a16="http://schemas.microsoft.com/office/drawing/2014/main" id="{7EF29546-B3B7-2259-CCCE-717495F675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</p:grpSp>
          <p:sp>
            <p:nvSpPr>
              <p:cNvPr id="16" name="Rectangle 69">
                <a:extLst>
                  <a:ext uri="{FF2B5EF4-FFF2-40B4-BE49-F238E27FC236}">
                    <a16:creationId xmlns:a16="http://schemas.microsoft.com/office/drawing/2014/main" id="{94D5873F-985E-BB3F-9DE4-5BB5682FD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2" name="Text Box 73">
            <a:extLst>
              <a:ext uri="{FF2B5EF4-FFF2-40B4-BE49-F238E27FC236}">
                <a16:creationId xmlns:a16="http://schemas.microsoft.com/office/drawing/2014/main" id="{F5C801AA-0DEE-DF2C-C8FF-6252428B0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150" y="25717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400" b="1" dirty="0">
                <a:latin typeface="Tahoma" panose="020B0604030504040204" pitchFamily="34" charset="0"/>
                <a:cs typeface="Times New Roman" panose="02020603050405020304" pitchFamily="18" charset="0"/>
              </a:rPr>
              <a:t>MM</a:t>
            </a:r>
          </a:p>
        </p:txBody>
      </p:sp>
      <p:grpSp>
        <p:nvGrpSpPr>
          <p:cNvPr id="33" name="Group 74">
            <a:extLst>
              <a:ext uri="{FF2B5EF4-FFF2-40B4-BE49-F238E27FC236}">
                <a16:creationId xmlns:a16="http://schemas.microsoft.com/office/drawing/2014/main" id="{926484E8-614D-44B9-CD3A-CB15C6A04A8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095375"/>
            <a:ext cx="1524000" cy="2667000"/>
            <a:chOff x="144" y="672"/>
            <a:chExt cx="960" cy="1680"/>
          </a:xfrm>
        </p:grpSpPr>
        <p:sp>
          <p:nvSpPr>
            <p:cNvPr id="34" name="Line 75">
              <a:extLst>
                <a:ext uri="{FF2B5EF4-FFF2-40B4-BE49-F238E27FC236}">
                  <a16:creationId xmlns:a16="http://schemas.microsoft.com/office/drawing/2014/main" id="{D128E95C-FD9C-F1FF-BE2E-ABFA68908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064"/>
              <a:ext cx="7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id="{FDFDE916-3C7D-CF38-504B-7175D0985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1056"/>
              <a:ext cx="0" cy="1008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6" name="Line 77">
              <a:extLst>
                <a:ext uri="{FF2B5EF4-FFF2-40B4-BE49-F238E27FC236}">
                  <a16:creationId xmlns:a16="http://schemas.microsoft.com/office/drawing/2014/main" id="{01D869DC-32FF-E9F7-BC9C-8579DBA781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352"/>
              <a:ext cx="960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7" name="Line 78">
              <a:extLst>
                <a:ext uri="{FF2B5EF4-FFF2-40B4-BE49-F238E27FC236}">
                  <a16:creationId xmlns:a16="http://schemas.microsoft.com/office/drawing/2014/main" id="{5C907C4D-20AC-CBAE-ED52-3244AB2BC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" y="672"/>
              <a:ext cx="0" cy="168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8" name="Line 79">
              <a:extLst>
                <a:ext uri="{FF2B5EF4-FFF2-40B4-BE49-F238E27FC236}">
                  <a16:creationId xmlns:a16="http://schemas.microsoft.com/office/drawing/2014/main" id="{06D3A591-56C0-75B1-6DC3-8D6B0A4F4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28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9" name="Line 80">
              <a:extLst>
                <a:ext uri="{FF2B5EF4-FFF2-40B4-BE49-F238E27FC236}">
                  <a16:creationId xmlns:a16="http://schemas.microsoft.com/office/drawing/2014/main" id="{F43FA49E-E9CA-13EC-73F0-C6BEF6130D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1056"/>
              <a:ext cx="96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grpSp>
        <p:nvGrpSpPr>
          <p:cNvPr id="40" name="Group 82">
            <a:extLst>
              <a:ext uri="{FF2B5EF4-FFF2-40B4-BE49-F238E27FC236}">
                <a16:creationId xmlns:a16="http://schemas.microsoft.com/office/drawing/2014/main" id="{3DE31C7D-97B4-CE0F-B1EC-562A1E1DC7F1}"/>
              </a:ext>
            </a:extLst>
          </p:cNvPr>
          <p:cNvGrpSpPr>
            <a:grpSpLocks/>
          </p:cNvGrpSpPr>
          <p:nvPr/>
        </p:nvGrpSpPr>
        <p:grpSpPr bwMode="auto">
          <a:xfrm>
            <a:off x="8572500" y="1095375"/>
            <a:ext cx="1752600" cy="2362200"/>
            <a:chOff x="4272" y="816"/>
            <a:chExt cx="1104" cy="1488"/>
          </a:xfrm>
        </p:grpSpPr>
        <p:sp>
          <p:nvSpPr>
            <p:cNvPr id="41" name="Line 83">
              <a:extLst>
                <a:ext uri="{FF2B5EF4-FFF2-40B4-BE49-F238E27FC236}">
                  <a16:creationId xmlns:a16="http://schemas.microsoft.com/office/drawing/2014/main" id="{F024B14D-AC39-6560-4DA1-F152FFD8C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9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 dirty="0"/>
            </a:p>
          </p:txBody>
        </p:sp>
        <p:sp>
          <p:nvSpPr>
            <p:cNvPr id="42" name="Line 84">
              <a:extLst>
                <a:ext uri="{FF2B5EF4-FFF2-40B4-BE49-F238E27FC236}">
                  <a16:creationId xmlns:a16="http://schemas.microsoft.com/office/drawing/2014/main" id="{4206C762-FE4F-BCF8-8424-8CE18CA13D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816"/>
              <a:ext cx="0" cy="14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3" name="Line 85">
              <a:extLst>
                <a:ext uri="{FF2B5EF4-FFF2-40B4-BE49-F238E27FC236}">
                  <a16:creationId xmlns:a16="http://schemas.microsoft.com/office/drawing/2014/main" id="{C7D275F8-1D1F-6D72-8CB6-D38B735486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056"/>
              <a:ext cx="0" cy="96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4" name="Line 86">
              <a:extLst>
                <a:ext uri="{FF2B5EF4-FFF2-40B4-BE49-F238E27FC236}">
                  <a16:creationId xmlns:a16="http://schemas.microsoft.com/office/drawing/2014/main" id="{2EAECCB4-2C6C-B121-3C68-4BBC77F42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86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5" name="Line 87">
              <a:extLst>
                <a:ext uri="{FF2B5EF4-FFF2-40B4-BE49-F238E27FC236}">
                  <a16:creationId xmlns:a16="http://schemas.microsoft.com/office/drawing/2014/main" id="{C820BD3A-19AB-C487-52D5-3F8AB6611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304"/>
              <a:ext cx="110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6" name="Line 88">
              <a:extLst>
                <a:ext uri="{FF2B5EF4-FFF2-40B4-BE49-F238E27FC236}">
                  <a16:creationId xmlns:a16="http://schemas.microsoft.com/office/drawing/2014/main" id="{9B4D7721-1788-7DC4-80D5-38158D8AD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816"/>
              <a:ext cx="8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7" name="Line 89">
              <a:extLst>
                <a:ext uri="{FF2B5EF4-FFF2-40B4-BE49-F238E27FC236}">
                  <a16:creationId xmlns:a16="http://schemas.microsoft.com/office/drawing/2014/main" id="{40668094-5706-4743-4DF3-CDED139B0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56"/>
              <a:ext cx="62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sp>
        <p:nvSpPr>
          <p:cNvPr id="48" name="Text Box 90">
            <a:extLst>
              <a:ext uri="{FF2B5EF4-FFF2-40B4-BE49-F238E27FC236}">
                <a16:creationId xmlns:a16="http://schemas.microsoft.com/office/drawing/2014/main" id="{B4BB39A8-788A-057B-7EF0-7AB87176F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38575"/>
            <a:ext cx="1158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Address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49" name="Text Box 91">
            <a:extLst>
              <a:ext uri="{FF2B5EF4-FFF2-40B4-BE49-F238E27FC236}">
                <a16:creationId xmlns:a16="http://schemas.microsoft.com/office/drawing/2014/main" id="{8FA80D3D-EC13-BAFA-82AC-951341F0C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825" y="3686175"/>
            <a:ext cx="758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Data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50" name="Line 92">
            <a:extLst>
              <a:ext uri="{FF2B5EF4-FFF2-40B4-BE49-F238E27FC236}">
                <a16:creationId xmlns:a16="http://schemas.microsoft.com/office/drawing/2014/main" id="{A394918F-4BDE-7B6D-1FE7-5C4CFBAA0B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162175"/>
            <a:ext cx="0" cy="762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1" name="Line 93">
            <a:extLst>
              <a:ext uri="{FF2B5EF4-FFF2-40B4-BE49-F238E27FC236}">
                <a16:creationId xmlns:a16="http://schemas.microsoft.com/office/drawing/2014/main" id="{3A68090A-1AEF-88E6-E906-8A964C946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162175"/>
            <a:ext cx="0" cy="7620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2" name="Text Box 94">
            <a:extLst>
              <a:ext uri="{FF2B5EF4-FFF2-40B4-BE49-F238E27FC236}">
                <a16:creationId xmlns:a16="http://schemas.microsoft.com/office/drawing/2014/main" id="{FB09AF67-37EC-AD49-38DA-304B0BE2F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90775"/>
            <a:ext cx="3571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3" name="Text Box 95">
            <a:extLst>
              <a:ext uri="{FF2B5EF4-FFF2-40B4-BE49-F238E27FC236}">
                <a16:creationId xmlns:a16="http://schemas.microsoft.com/office/drawing/2014/main" id="{F4362B07-933F-BDB0-D979-5894ADA68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907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8DAE69-3641-73B4-A3D0-0C8464C42005}"/>
              </a:ext>
            </a:extLst>
          </p:cNvPr>
          <p:cNvCxnSpPr/>
          <p:nvPr/>
        </p:nvCxnSpPr>
        <p:spPr>
          <a:xfrm>
            <a:off x="3581400" y="390043"/>
            <a:ext cx="0" cy="170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BE649A1-8847-27CA-EEB0-4606F55080F5}"/>
              </a:ext>
            </a:extLst>
          </p:cNvPr>
          <p:cNvCxnSpPr>
            <a:cxnSpLocks/>
          </p:cNvCxnSpPr>
          <p:nvPr/>
        </p:nvCxnSpPr>
        <p:spPr>
          <a:xfrm>
            <a:off x="4585132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549D3D6-C118-C98E-479B-4D920ABE1F7B}"/>
              </a:ext>
            </a:extLst>
          </p:cNvPr>
          <p:cNvSpPr txBox="1"/>
          <p:nvPr/>
        </p:nvSpPr>
        <p:spPr>
          <a:xfrm>
            <a:off x="4719638" y="422830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100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C8D3443A-251E-1272-CB05-AA924DE09F15}"/>
              </a:ext>
            </a:extLst>
          </p:cNvPr>
          <p:cNvSpPr/>
          <p:nvPr/>
        </p:nvSpPr>
        <p:spPr>
          <a:xfrm rot="16200000">
            <a:off x="4612115" y="3672164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7B4FF3-5C46-A27A-CF4C-68098CC3ABFF}"/>
              </a:ext>
            </a:extLst>
          </p:cNvPr>
          <p:cNvSpPr txBox="1"/>
          <p:nvPr/>
        </p:nvSpPr>
        <p:spPr>
          <a:xfrm>
            <a:off x="4686300" y="31705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299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3EB785-231B-CF20-C986-C6FFBA519CDF}"/>
              </a:ext>
            </a:extLst>
          </p:cNvPr>
          <p:cNvCxnSpPr>
            <a:cxnSpLocks/>
          </p:cNvCxnSpPr>
          <p:nvPr/>
        </p:nvCxnSpPr>
        <p:spPr>
          <a:xfrm flipH="1">
            <a:off x="2133600" y="3170549"/>
            <a:ext cx="2182813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BAAD28-4EAD-90EB-15ED-17A177045D18}"/>
              </a:ext>
            </a:extLst>
          </p:cNvPr>
          <p:cNvCxnSpPr>
            <a:cxnSpLocks/>
          </p:cNvCxnSpPr>
          <p:nvPr/>
        </p:nvCxnSpPr>
        <p:spPr>
          <a:xfrm flipV="1">
            <a:off x="2245520" y="932581"/>
            <a:ext cx="40480" cy="20677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4520CFB-7ACF-4934-1094-7DB1056602B0}"/>
              </a:ext>
            </a:extLst>
          </p:cNvPr>
          <p:cNvSpPr/>
          <p:nvPr/>
        </p:nvSpPr>
        <p:spPr>
          <a:xfrm>
            <a:off x="2540916" y="623014"/>
            <a:ext cx="1312064" cy="1303656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37DC94-7AC5-47DC-52BF-B02BFB5F912D}"/>
              </a:ext>
            </a:extLst>
          </p:cNvPr>
          <p:cNvCxnSpPr>
            <a:cxnSpLocks/>
          </p:cNvCxnSpPr>
          <p:nvPr/>
        </p:nvCxnSpPr>
        <p:spPr>
          <a:xfrm>
            <a:off x="4585132" y="827340"/>
            <a:ext cx="5537564" cy="48823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FDD48C4-E308-04B0-398C-E9F924C0A0EF}"/>
              </a:ext>
            </a:extLst>
          </p:cNvPr>
          <p:cNvCxnSpPr>
            <a:cxnSpLocks/>
          </p:cNvCxnSpPr>
          <p:nvPr/>
        </p:nvCxnSpPr>
        <p:spPr>
          <a:xfrm>
            <a:off x="10115550" y="932581"/>
            <a:ext cx="0" cy="23725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0EF3992-1E2F-9D70-5930-3584A72EA208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3228973"/>
            <a:ext cx="2178050" cy="1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C23925F-FEFB-FC7F-7243-20D0814034A0}"/>
              </a:ext>
            </a:extLst>
          </p:cNvPr>
          <p:cNvSpPr txBox="1"/>
          <p:nvPr/>
        </p:nvSpPr>
        <p:spPr>
          <a:xfrm>
            <a:off x="6394465" y="3182935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1000</a:t>
            </a:r>
          </a:p>
          <a:p>
            <a:endParaRPr lang="en-LK" dirty="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26FB0533-D0C9-F7A6-4692-419F9D7C8855}"/>
              </a:ext>
            </a:extLst>
          </p:cNvPr>
          <p:cNvSpPr/>
          <p:nvPr/>
        </p:nvSpPr>
        <p:spPr>
          <a:xfrm rot="5400000">
            <a:off x="6549388" y="3769797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EB7843-709D-B925-66D2-DA90F9ABFF6A}"/>
              </a:ext>
            </a:extLst>
          </p:cNvPr>
          <p:cNvSpPr txBox="1"/>
          <p:nvPr/>
        </p:nvSpPr>
        <p:spPr>
          <a:xfrm>
            <a:off x="6351323" y="4306939"/>
            <a:ext cx="140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1000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2BAE53A-A8B1-156E-3EB6-1BAF22A13681}"/>
              </a:ext>
            </a:extLst>
          </p:cNvPr>
          <p:cNvSpPr/>
          <p:nvPr/>
        </p:nvSpPr>
        <p:spPr>
          <a:xfrm>
            <a:off x="4585132" y="4277431"/>
            <a:ext cx="909064" cy="300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K" dirty="0"/>
              <a:t>299</a:t>
            </a:r>
          </a:p>
        </p:txBody>
      </p:sp>
      <p:sp>
        <p:nvSpPr>
          <p:cNvPr id="69" name="Down Arrow 68">
            <a:extLst>
              <a:ext uri="{FF2B5EF4-FFF2-40B4-BE49-F238E27FC236}">
                <a16:creationId xmlns:a16="http://schemas.microsoft.com/office/drawing/2014/main" id="{E327EAE9-6EAA-9C74-130E-D2CB28DB216E}"/>
              </a:ext>
            </a:extLst>
          </p:cNvPr>
          <p:cNvSpPr/>
          <p:nvPr/>
        </p:nvSpPr>
        <p:spPr>
          <a:xfrm rot="18275969">
            <a:off x="8101755" y="4170875"/>
            <a:ext cx="488415" cy="1713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1132DE-3884-266A-2BA6-962585179FDD}"/>
              </a:ext>
            </a:extLst>
          </p:cNvPr>
          <p:cNvGrpSpPr/>
          <p:nvPr/>
        </p:nvGrpSpPr>
        <p:grpSpPr>
          <a:xfrm>
            <a:off x="9053325" y="4706240"/>
            <a:ext cx="2479796" cy="1742252"/>
            <a:chOff x="9053325" y="4706240"/>
            <a:chExt cx="2479796" cy="1742252"/>
          </a:xfrm>
        </p:grpSpPr>
        <p:sp>
          <p:nvSpPr>
            <p:cNvPr id="71" name="Explosion 2 70">
              <a:extLst>
                <a:ext uri="{FF2B5EF4-FFF2-40B4-BE49-F238E27FC236}">
                  <a16:creationId xmlns:a16="http://schemas.microsoft.com/office/drawing/2014/main" id="{69EA4152-AC47-42A6-AF14-2C95373D2E74}"/>
                </a:ext>
              </a:extLst>
            </p:cNvPr>
            <p:cNvSpPr/>
            <p:nvPr/>
          </p:nvSpPr>
          <p:spPr>
            <a:xfrm>
              <a:off x="9053325" y="4706240"/>
              <a:ext cx="2479796" cy="1742252"/>
            </a:xfrm>
            <a:prstGeom prst="irregularSeal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91BC25F-BEDB-37A6-3CAD-97B64366EF49}"/>
                </a:ext>
              </a:extLst>
            </p:cNvPr>
            <p:cNvSpPr txBox="1"/>
            <p:nvPr/>
          </p:nvSpPr>
          <p:spPr>
            <a:xfrm>
              <a:off x="9715500" y="5473634"/>
              <a:ext cx="89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K" dirty="0"/>
                <a:t>Decode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8097141-E9A7-D44A-955C-5C488C5058BD}"/>
              </a:ext>
            </a:extLst>
          </p:cNvPr>
          <p:cNvCxnSpPr>
            <a:cxnSpLocks/>
          </p:cNvCxnSpPr>
          <p:nvPr/>
        </p:nvCxnSpPr>
        <p:spPr>
          <a:xfrm>
            <a:off x="5638800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AF03183-75C0-6601-87F3-E46EDF071006}"/>
              </a:ext>
            </a:extLst>
          </p:cNvPr>
          <p:cNvCxnSpPr>
            <a:cxnSpLocks/>
          </p:cNvCxnSpPr>
          <p:nvPr/>
        </p:nvCxnSpPr>
        <p:spPr>
          <a:xfrm flipH="1">
            <a:off x="6733815" y="376720"/>
            <a:ext cx="9107" cy="1742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976E0B-FE5D-02E6-2DBE-F9575775C90B}"/>
              </a:ext>
            </a:extLst>
          </p:cNvPr>
          <p:cNvCxnSpPr>
            <a:cxnSpLocks/>
          </p:cNvCxnSpPr>
          <p:nvPr/>
        </p:nvCxnSpPr>
        <p:spPr>
          <a:xfrm>
            <a:off x="7818391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7BB3266-AC76-3FA6-3637-5352224DF5C5}"/>
              </a:ext>
            </a:extLst>
          </p:cNvPr>
          <p:cNvSpPr txBox="1"/>
          <p:nvPr/>
        </p:nvSpPr>
        <p:spPr>
          <a:xfrm>
            <a:off x="2555875" y="971336"/>
            <a:ext cx="97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299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1000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1A5B30-3E60-6FEA-D87A-1C5BF0AD211E}"/>
              </a:ext>
            </a:extLst>
          </p:cNvPr>
          <p:cNvSpPr txBox="1"/>
          <p:nvPr/>
        </p:nvSpPr>
        <p:spPr>
          <a:xfrm>
            <a:off x="4668326" y="940588"/>
            <a:ext cx="100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MPY 1001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7903438-086E-09C0-27C7-B390CA03B07A}"/>
              </a:ext>
            </a:extLst>
          </p:cNvPr>
          <p:cNvSpPr txBox="1"/>
          <p:nvPr/>
        </p:nvSpPr>
        <p:spPr>
          <a:xfrm>
            <a:off x="3602937" y="940588"/>
            <a:ext cx="99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310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51033DA-AA28-5803-A4D9-62763E1918E4}"/>
              </a:ext>
            </a:extLst>
          </p:cNvPr>
          <p:cNvSpPr txBox="1"/>
          <p:nvPr/>
        </p:nvSpPr>
        <p:spPr>
          <a:xfrm>
            <a:off x="5692265" y="980609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311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1002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BBC8E8-9B61-7C21-0581-2B28BDB44EB0}"/>
              </a:ext>
            </a:extLst>
          </p:cNvPr>
          <p:cNvSpPr txBox="1"/>
          <p:nvPr/>
        </p:nvSpPr>
        <p:spPr>
          <a:xfrm>
            <a:off x="6830760" y="932581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2DF941-B28E-F1A1-5CC0-83D0F87D490F}"/>
              </a:ext>
            </a:extLst>
          </p:cNvPr>
          <p:cNvSpPr txBox="1"/>
          <p:nvPr/>
        </p:nvSpPr>
        <p:spPr>
          <a:xfrm>
            <a:off x="7842622" y="984502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1F3A77-C43C-037C-3D5D-6EC2F822F095}"/>
              </a:ext>
            </a:extLst>
          </p:cNvPr>
          <p:cNvSpPr txBox="1"/>
          <p:nvPr/>
        </p:nvSpPr>
        <p:spPr>
          <a:xfrm>
            <a:off x="4739626" y="4270548"/>
            <a:ext cx="600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300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467470C-34E4-4FED-742C-6251A1F1F945}"/>
              </a:ext>
            </a:extLst>
          </p:cNvPr>
          <p:cNvCxnSpPr>
            <a:cxnSpLocks/>
          </p:cNvCxnSpPr>
          <p:nvPr/>
        </p:nvCxnSpPr>
        <p:spPr>
          <a:xfrm>
            <a:off x="2245520" y="841627"/>
            <a:ext cx="467517" cy="18193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BE6BC08-DDA1-2122-7CC7-CA08DD3D83EF}"/>
              </a:ext>
            </a:extLst>
          </p:cNvPr>
          <p:cNvSpPr txBox="1"/>
          <p:nvPr/>
        </p:nvSpPr>
        <p:spPr>
          <a:xfrm>
            <a:off x="4665663" y="3175960"/>
            <a:ext cx="7620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1000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F485CBC3-F0EB-FEF8-E3E3-76F20FDA6676}"/>
              </a:ext>
            </a:extLst>
          </p:cNvPr>
          <p:cNvSpPr/>
          <p:nvPr/>
        </p:nvSpPr>
        <p:spPr>
          <a:xfrm rot="12813125">
            <a:off x="5469452" y="3720217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DC38C6-0C90-8CFA-C42A-06615E2153E5}"/>
              </a:ext>
            </a:extLst>
          </p:cNvPr>
          <p:cNvCxnSpPr>
            <a:cxnSpLocks/>
          </p:cNvCxnSpPr>
          <p:nvPr/>
        </p:nvCxnSpPr>
        <p:spPr>
          <a:xfrm>
            <a:off x="7837936" y="859820"/>
            <a:ext cx="2634668" cy="24949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1359F8E1-B6F3-AD59-D247-F033DBB59199}"/>
              </a:ext>
            </a:extLst>
          </p:cNvPr>
          <p:cNvSpPr/>
          <p:nvPr/>
        </p:nvSpPr>
        <p:spPr>
          <a:xfrm>
            <a:off x="6566955" y="590391"/>
            <a:ext cx="1312064" cy="1303656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E374419-FDA6-515E-13B1-4173275EF862}"/>
              </a:ext>
            </a:extLst>
          </p:cNvPr>
          <p:cNvCxnSpPr>
            <a:cxnSpLocks/>
          </p:cNvCxnSpPr>
          <p:nvPr/>
        </p:nvCxnSpPr>
        <p:spPr>
          <a:xfrm>
            <a:off x="2225373" y="814338"/>
            <a:ext cx="4447815" cy="4890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8815CF-931C-906A-C953-431BB5672A62}"/>
              </a:ext>
            </a:extLst>
          </p:cNvPr>
          <p:cNvCxnSpPr>
            <a:cxnSpLocks/>
          </p:cNvCxnSpPr>
          <p:nvPr/>
        </p:nvCxnSpPr>
        <p:spPr>
          <a:xfrm>
            <a:off x="10113962" y="940588"/>
            <a:ext cx="0" cy="23725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D55ACF2-FCEE-BAE0-13F2-29BFCC79F00E}"/>
              </a:ext>
            </a:extLst>
          </p:cNvPr>
          <p:cNvCxnSpPr>
            <a:cxnSpLocks/>
          </p:cNvCxnSpPr>
          <p:nvPr/>
        </p:nvCxnSpPr>
        <p:spPr>
          <a:xfrm flipH="1" flipV="1">
            <a:off x="7859712" y="3236117"/>
            <a:ext cx="2178050" cy="1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3F5120D-B28F-5D99-558C-6B39830274C8}"/>
              </a:ext>
            </a:extLst>
          </p:cNvPr>
          <p:cNvSpPr txBox="1"/>
          <p:nvPr/>
        </p:nvSpPr>
        <p:spPr>
          <a:xfrm>
            <a:off x="6716525" y="3184005"/>
            <a:ext cx="56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LK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A259A4-38CA-1743-F473-BAA0EAFD9F15}"/>
              </a:ext>
            </a:extLst>
          </p:cNvPr>
          <p:cNvCxnSpPr>
            <a:cxnSpLocks/>
          </p:cNvCxnSpPr>
          <p:nvPr/>
        </p:nvCxnSpPr>
        <p:spPr>
          <a:xfrm flipH="1">
            <a:off x="2133600" y="3170549"/>
            <a:ext cx="2182813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E58977A-242C-81CB-6528-1A72BD16BB3C}"/>
              </a:ext>
            </a:extLst>
          </p:cNvPr>
          <p:cNvCxnSpPr>
            <a:cxnSpLocks/>
          </p:cNvCxnSpPr>
          <p:nvPr/>
        </p:nvCxnSpPr>
        <p:spPr>
          <a:xfrm flipV="1">
            <a:off x="2240974" y="961794"/>
            <a:ext cx="40480" cy="20677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Arrow 93">
            <a:extLst>
              <a:ext uri="{FF2B5EF4-FFF2-40B4-BE49-F238E27FC236}">
                <a16:creationId xmlns:a16="http://schemas.microsoft.com/office/drawing/2014/main" id="{57281A61-2F1A-5B84-C61E-82CE6D6CE546}"/>
              </a:ext>
            </a:extLst>
          </p:cNvPr>
          <p:cNvSpPr/>
          <p:nvPr/>
        </p:nvSpPr>
        <p:spPr>
          <a:xfrm rot="7798647">
            <a:off x="5054800" y="4177332"/>
            <a:ext cx="1494835" cy="426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19F2E7-DBE2-69FD-5250-2EF0C0ABC64C}"/>
              </a:ext>
            </a:extLst>
          </p:cNvPr>
          <p:cNvSpPr txBox="1"/>
          <p:nvPr/>
        </p:nvSpPr>
        <p:spPr>
          <a:xfrm>
            <a:off x="5315225" y="5088014"/>
            <a:ext cx="56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99881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/>
      <p:bldP spid="58" grpId="1"/>
      <p:bldP spid="61" grpId="0" animBg="1"/>
      <p:bldP spid="61" grpId="1" animBg="1"/>
      <p:bldP spid="65" grpId="0"/>
      <p:bldP spid="65" grpId="1"/>
      <p:bldP spid="66" grpId="0" animBg="1"/>
      <p:bldP spid="66" grpId="1" animBg="1"/>
      <p:bldP spid="67" grpId="0"/>
      <p:bldP spid="67" grpId="1"/>
      <p:bldP spid="68" grpId="0" animBg="1"/>
      <p:bldP spid="69" grpId="0" animBg="1"/>
      <p:bldP spid="69" grpId="1" animBg="1"/>
      <p:bldP spid="82" grpId="0" animBg="1"/>
      <p:bldP spid="84" grpId="0" animBg="1"/>
      <p:bldP spid="85" grpId="0" animBg="1"/>
      <p:bldP spid="85" grpId="1" animBg="1"/>
      <p:bldP spid="87" grpId="0" animBg="1"/>
      <p:bldP spid="91" grpId="0"/>
      <p:bldP spid="94" grpId="0" animBg="1"/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20CE24B7-A3F3-C6DB-BD92-66C01206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2" y="327820"/>
            <a:ext cx="6400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3E307A36-48F9-C181-F7B7-522A91FD6185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24175"/>
            <a:ext cx="5029200" cy="3733800"/>
            <a:chOff x="768" y="864"/>
            <a:chExt cx="3168" cy="2352"/>
          </a:xfrm>
        </p:grpSpPr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id="{BAC1F5D1-5A46-BE22-9190-E494DAF75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584"/>
              <a:ext cx="1443" cy="432"/>
              <a:chOff x="2400" y="1680"/>
              <a:chExt cx="1443" cy="432"/>
            </a:xfrm>
          </p:grpSpPr>
          <p:sp>
            <p:nvSpPr>
              <p:cNvPr id="30" name="Rectangle 45">
                <a:extLst>
                  <a:ext uri="{FF2B5EF4-FFF2-40B4-BE49-F238E27FC236}">
                    <a16:creationId xmlns:a16="http://schemas.microsoft.com/office/drawing/2014/main" id="{08103F6C-12DE-FC94-2DDC-4C843C1B9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1104" cy="43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46">
                <a:extLst>
                  <a:ext uri="{FF2B5EF4-FFF2-40B4-BE49-F238E27FC236}">
                    <a16:creationId xmlns:a16="http://schemas.microsoft.com/office/drawing/2014/main" id="{1A0AB10D-5732-8B0F-5EF9-48B508635C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776"/>
                <a:ext cx="291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IR</a:t>
                </a:r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D44E668B-22C0-1673-9BC7-2E8B5795BC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960"/>
              <a:ext cx="1248" cy="432"/>
              <a:chOff x="816" y="960"/>
              <a:chExt cx="1248" cy="432"/>
            </a:xfrm>
          </p:grpSpPr>
          <p:sp>
            <p:nvSpPr>
              <p:cNvPr id="28" name="Rectangle 48">
                <a:extLst>
                  <a:ext uri="{FF2B5EF4-FFF2-40B4-BE49-F238E27FC236}">
                    <a16:creationId xmlns:a16="http://schemas.microsoft.com/office/drawing/2014/main" id="{C9184201-9DC4-0C12-A6BA-67CC13368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76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 Box 49">
                <a:extLst>
                  <a:ext uri="{FF2B5EF4-FFF2-40B4-BE49-F238E27FC236}">
                    <a16:creationId xmlns:a16="http://schemas.microsoft.com/office/drawing/2014/main" id="{5F950A04-C4C7-2F55-7F95-CFAA777FD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056"/>
                <a:ext cx="467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MAR</a:t>
                </a:r>
              </a:p>
            </p:txBody>
          </p:sp>
        </p:grpSp>
        <p:sp>
          <p:nvSpPr>
            <p:cNvPr id="8" name="Rectangle 50">
              <a:extLst>
                <a:ext uri="{FF2B5EF4-FFF2-40B4-BE49-F238E27FC236}">
                  <a16:creationId xmlns:a16="http://schemas.microsoft.com/office/drawing/2014/main" id="{81CFC15E-EF43-6225-35FC-66E0443F8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64"/>
              <a:ext cx="3168" cy="23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9pPr>
            </a:lstStyle>
            <a:p>
              <a:pPr eaLnBrk="1" hangingPunct="1"/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51">
              <a:extLst>
                <a:ext uri="{FF2B5EF4-FFF2-40B4-BE49-F238E27FC236}">
                  <a16:creationId xmlns:a16="http://schemas.microsoft.com/office/drawing/2014/main" id="{60052514-C3F3-FD02-77A6-8F5E98FEB1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960"/>
              <a:ext cx="1536" cy="432"/>
              <a:chOff x="2400" y="960"/>
              <a:chExt cx="1536" cy="432"/>
            </a:xfrm>
          </p:grpSpPr>
          <p:sp>
            <p:nvSpPr>
              <p:cNvPr id="26" name="Text Box 52">
                <a:extLst>
                  <a:ext uri="{FF2B5EF4-FFF2-40B4-BE49-F238E27FC236}">
                    <a16:creationId xmlns:a16="http://schemas.microsoft.com/office/drawing/2014/main" id="{4F1C5682-9E96-C315-82C4-3105698D5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104"/>
                <a:ext cx="480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MDR</a:t>
                </a:r>
              </a:p>
            </p:txBody>
          </p:sp>
          <p:sp>
            <p:nvSpPr>
              <p:cNvPr id="27" name="Rectangle 53">
                <a:extLst>
                  <a:ext uri="{FF2B5EF4-FFF2-40B4-BE49-F238E27FC236}">
                    <a16:creationId xmlns:a16="http://schemas.microsoft.com/office/drawing/2014/main" id="{03399736-6FC1-CB04-FF7A-26601FD0D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960"/>
                <a:ext cx="100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54">
              <a:extLst>
                <a:ext uri="{FF2B5EF4-FFF2-40B4-BE49-F238E27FC236}">
                  <a16:creationId xmlns:a16="http://schemas.microsoft.com/office/drawing/2014/main" id="{20BE7157-D442-22D9-DFE1-1A3F76851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584"/>
              <a:ext cx="1200" cy="432"/>
              <a:chOff x="912" y="1728"/>
              <a:chExt cx="1200" cy="432"/>
            </a:xfrm>
          </p:grpSpPr>
          <p:sp>
            <p:nvSpPr>
              <p:cNvPr id="24" name="Text Box 55">
                <a:extLst>
                  <a:ext uri="{FF2B5EF4-FFF2-40B4-BE49-F238E27FC236}">
                    <a16:creationId xmlns:a16="http://schemas.microsoft.com/office/drawing/2014/main" id="{45BA6457-FEB0-14D1-CF6F-456B0E0F0A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776"/>
                <a:ext cx="319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PC</a:t>
                </a:r>
              </a:p>
            </p:txBody>
          </p:sp>
          <p:sp>
            <p:nvSpPr>
              <p:cNvPr id="25" name="Rectangle 56">
                <a:extLst>
                  <a:ext uri="{FF2B5EF4-FFF2-40B4-BE49-F238E27FC236}">
                    <a16:creationId xmlns:a16="http://schemas.microsoft.com/office/drawing/2014/main" id="{B9108C78-34AB-1564-B7CF-144D88023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816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57">
              <a:extLst>
                <a:ext uri="{FF2B5EF4-FFF2-40B4-BE49-F238E27FC236}">
                  <a16:creationId xmlns:a16="http://schemas.microsoft.com/office/drawing/2014/main" id="{AD28B3FF-87A1-55EC-4CEF-919EFC725D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160"/>
              <a:ext cx="2108" cy="960"/>
              <a:chOff x="528" y="2928"/>
              <a:chExt cx="2204" cy="1104"/>
            </a:xfrm>
          </p:grpSpPr>
          <p:sp>
            <p:nvSpPr>
              <p:cNvPr id="12" name="Text Box 58">
                <a:extLst>
                  <a:ext uri="{FF2B5EF4-FFF2-40B4-BE49-F238E27FC236}">
                    <a16:creationId xmlns:a16="http://schemas.microsoft.com/office/drawing/2014/main" id="{436EFE95-B772-7E08-F4E7-1333311DFF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476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TMP</a:t>
                </a:r>
              </a:p>
            </p:txBody>
          </p:sp>
          <p:sp>
            <p:nvSpPr>
              <p:cNvPr id="13" name="Rectangle 59">
                <a:extLst>
                  <a:ext uri="{FF2B5EF4-FFF2-40B4-BE49-F238E27FC236}">
                    <a16:creationId xmlns:a16="http://schemas.microsoft.com/office/drawing/2014/main" id="{EBE7E1AA-1266-338E-31C2-EA6AF0309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60">
                <a:extLst>
                  <a:ext uri="{FF2B5EF4-FFF2-40B4-BE49-F238E27FC236}">
                    <a16:creationId xmlns:a16="http://schemas.microsoft.com/office/drawing/2014/main" id="{94986721-3007-18D6-8AD8-BF274AF608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040"/>
                <a:ext cx="457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ACC</a:t>
                </a:r>
              </a:p>
            </p:txBody>
          </p:sp>
          <p:grpSp>
            <p:nvGrpSpPr>
              <p:cNvPr id="15" name="Group 61">
                <a:extLst>
                  <a:ext uri="{FF2B5EF4-FFF2-40B4-BE49-F238E27FC236}">
                    <a16:creationId xmlns:a16="http://schemas.microsoft.com/office/drawing/2014/main" id="{78B1933F-0F35-CF31-9036-21A4FE92BC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3552"/>
                <a:ext cx="912" cy="480"/>
                <a:chOff x="3552" y="3168"/>
                <a:chExt cx="912" cy="480"/>
              </a:xfrm>
            </p:grpSpPr>
            <p:sp>
              <p:nvSpPr>
                <p:cNvPr id="17" name="Line 62">
                  <a:extLst>
                    <a:ext uri="{FF2B5EF4-FFF2-40B4-BE49-F238E27FC236}">
                      <a16:creationId xmlns:a16="http://schemas.microsoft.com/office/drawing/2014/main" id="{3C0BFBAE-4DC4-830F-E0BE-0BAA991C48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168"/>
                  <a:ext cx="144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8" name="Line 63">
                  <a:extLst>
                    <a:ext uri="{FF2B5EF4-FFF2-40B4-BE49-F238E27FC236}">
                      <a16:creationId xmlns:a16="http://schemas.microsoft.com/office/drawing/2014/main" id="{9024909C-1147-B137-20BA-BE014C4409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2" y="3168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9" name="Line 64">
                  <a:extLst>
                    <a:ext uri="{FF2B5EF4-FFF2-40B4-BE49-F238E27FC236}">
                      <a16:creationId xmlns:a16="http://schemas.microsoft.com/office/drawing/2014/main" id="{2A312DBE-0A2B-E4C1-9A73-B1410FEBF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0" name="Line 65">
                  <a:extLst>
                    <a:ext uri="{FF2B5EF4-FFF2-40B4-BE49-F238E27FC236}">
                      <a16:creationId xmlns:a16="http://schemas.microsoft.com/office/drawing/2014/main" id="{0843FD91-89B5-5A60-65CB-494AD6C134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1" name="Line 66">
                  <a:extLst>
                    <a:ext uri="{FF2B5EF4-FFF2-40B4-BE49-F238E27FC236}">
                      <a16:creationId xmlns:a16="http://schemas.microsoft.com/office/drawing/2014/main" id="{37D14D67-2B10-7D64-2FCD-DF5EAC2831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4" y="3168"/>
                  <a:ext cx="24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2" name="Line 67">
                  <a:extLst>
                    <a:ext uri="{FF2B5EF4-FFF2-40B4-BE49-F238E27FC236}">
                      <a16:creationId xmlns:a16="http://schemas.microsoft.com/office/drawing/2014/main" id="{52440A74-E4CA-BCC4-F138-CB43F7DCB5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364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3" name="Line 68">
                  <a:extLst>
                    <a:ext uri="{FF2B5EF4-FFF2-40B4-BE49-F238E27FC236}">
                      <a16:creationId xmlns:a16="http://schemas.microsoft.com/office/drawing/2014/main" id="{442EED6D-7C36-0F85-7D36-491404B1F9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</p:grpSp>
          <p:sp>
            <p:nvSpPr>
              <p:cNvPr id="16" name="Rectangle 69">
                <a:extLst>
                  <a:ext uri="{FF2B5EF4-FFF2-40B4-BE49-F238E27FC236}">
                    <a16:creationId xmlns:a16="http://schemas.microsoft.com/office/drawing/2014/main" id="{B6A2E5C7-245B-97A1-8D61-70DDF9E49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2" name="Text Box 73">
            <a:extLst>
              <a:ext uri="{FF2B5EF4-FFF2-40B4-BE49-F238E27FC236}">
                <a16:creationId xmlns:a16="http://schemas.microsoft.com/office/drawing/2014/main" id="{D0B191CC-47D7-5315-1D49-2912B09CE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150" y="25717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400" b="1" dirty="0">
                <a:latin typeface="Tahoma" panose="020B0604030504040204" pitchFamily="34" charset="0"/>
                <a:cs typeface="Times New Roman" panose="02020603050405020304" pitchFamily="18" charset="0"/>
              </a:rPr>
              <a:t>MM</a:t>
            </a:r>
          </a:p>
        </p:txBody>
      </p:sp>
      <p:grpSp>
        <p:nvGrpSpPr>
          <p:cNvPr id="33" name="Group 74">
            <a:extLst>
              <a:ext uri="{FF2B5EF4-FFF2-40B4-BE49-F238E27FC236}">
                <a16:creationId xmlns:a16="http://schemas.microsoft.com/office/drawing/2014/main" id="{40B75BC8-FCE0-222B-9B1A-B377E3BA426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095375"/>
            <a:ext cx="1524000" cy="2667000"/>
            <a:chOff x="144" y="672"/>
            <a:chExt cx="960" cy="1680"/>
          </a:xfrm>
        </p:grpSpPr>
        <p:sp>
          <p:nvSpPr>
            <p:cNvPr id="34" name="Line 75">
              <a:extLst>
                <a:ext uri="{FF2B5EF4-FFF2-40B4-BE49-F238E27FC236}">
                  <a16:creationId xmlns:a16="http://schemas.microsoft.com/office/drawing/2014/main" id="{6A3BAD3E-2D0E-ACA3-F1E4-30AC4BA3A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064"/>
              <a:ext cx="7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id="{1A17DB12-07A8-3271-659E-193635721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1056"/>
              <a:ext cx="0" cy="1008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6" name="Line 77">
              <a:extLst>
                <a:ext uri="{FF2B5EF4-FFF2-40B4-BE49-F238E27FC236}">
                  <a16:creationId xmlns:a16="http://schemas.microsoft.com/office/drawing/2014/main" id="{8BB0CC8F-3CB2-119D-2631-40168ED24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352"/>
              <a:ext cx="960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7" name="Line 78">
              <a:extLst>
                <a:ext uri="{FF2B5EF4-FFF2-40B4-BE49-F238E27FC236}">
                  <a16:creationId xmlns:a16="http://schemas.microsoft.com/office/drawing/2014/main" id="{796E0D6F-B21A-2F39-A2AB-A1E199816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" y="672"/>
              <a:ext cx="0" cy="168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8" name="Line 79">
              <a:extLst>
                <a:ext uri="{FF2B5EF4-FFF2-40B4-BE49-F238E27FC236}">
                  <a16:creationId xmlns:a16="http://schemas.microsoft.com/office/drawing/2014/main" id="{1B66F26E-A402-4137-6326-E7CD420E8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28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9" name="Line 80">
              <a:extLst>
                <a:ext uri="{FF2B5EF4-FFF2-40B4-BE49-F238E27FC236}">
                  <a16:creationId xmlns:a16="http://schemas.microsoft.com/office/drawing/2014/main" id="{17F62DE3-C665-599D-B106-4995AFBE4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1056"/>
              <a:ext cx="96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grpSp>
        <p:nvGrpSpPr>
          <p:cNvPr id="40" name="Group 82">
            <a:extLst>
              <a:ext uri="{FF2B5EF4-FFF2-40B4-BE49-F238E27FC236}">
                <a16:creationId xmlns:a16="http://schemas.microsoft.com/office/drawing/2014/main" id="{E2F969F2-73FA-0B3A-0CBC-29C5C25EAC83}"/>
              </a:ext>
            </a:extLst>
          </p:cNvPr>
          <p:cNvGrpSpPr>
            <a:grpSpLocks/>
          </p:cNvGrpSpPr>
          <p:nvPr/>
        </p:nvGrpSpPr>
        <p:grpSpPr bwMode="auto">
          <a:xfrm>
            <a:off x="8572500" y="1095375"/>
            <a:ext cx="1752600" cy="2362200"/>
            <a:chOff x="4272" y="816"/>
            <a:chExt cx="1104" cy="1488"/>
          </a:xfrm>
        </p:grpSpPr>
        <p:sp>
          <p:nvSpPr>
            <p:cNvPr id="41" name="Line 83">
              <a:extLst>
                <a:ext uri="{FF2B5EF4-FFF2-40B4-BE49-F238E27FC236}">
                  <a16:creationId xmlns:a16="http://schemas.microsoft.com/office/drawing/2014/main" id="{BBA8D54F-165D-20FD-A133-EA62F9C13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9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 dirty="0"/>
            </a:p>
          </p:txBody>
        </p:sp>
        <p:sp>
          <p:nvSpPr>
            <p:cNvPr id="42" name="Line 84">
              <a:extLst>
                <a:ext uri="{FF2B5EF4-FFF2-40B4-BE49-F238E27FC236}">
                  <a16:creationId xmlns:a16="http://schemas.microsoft.com/office/drawing/2014/main" id="{96434361-121B-F8AD-6A57-0A82E66404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816"/>
              <a:ext cx="0" cy="14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3" name="Line 85">
              <a:extLst>
                <a:ext uri="{FF2B5EF4-FFF2-40B4-BE49-F238E27FC236}">
                  <a16:creationId xmlns:a16="http://schemas.microsoft.com/office/drawing/2014/main" id="{7154E94C-7047-BFA6-F4C1-3D4166AEF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056"/>
              <a:ext cx="0" cy="96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4" name="Line 86">
              <a:extLst>
                <a:ext uri="{FF2B5EF4-FFF2-40B4-BE49-F238E27FC236}">
                  <a16:creationId xmlns:a16="http://schemas.microsoft.com/office/drawing/2014/main" id="{6D81D445-23F0-8A6C-99B4-CD4721434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86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5" name="Line 87">
              <a:extLst>
                <a:ext uri="{FF2B5EF4-FFF2-40B4-BE49-F238E27FC236}">
                  <a16:creationId xmlns:a16="http://schemas.microsoft.com/office/drawing/2014/main" id="{F750D405-430B-9510-D66F-4F6D560DF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304"/>
              <a:ext cx="110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6" name="Line 88">
              <a:extLst>
                <a:ext uri="{FF2B5EF4-FFF2-40B4-BE49-F238E27FC236}">
                  <a16:creationId xmlns:a16="http://schemas.microsoft.com/office/drawing/2014/main" id="{80454B06-DF56-3323-274F-B1EA74F2A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816"/>
              <a:ext cx="8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7" name="Line 89">
              <a:extLst>
                <a:ext uri="{FF2B5EF4-FFF2-40B4-BE49-F238E27FC236}">
                  <a16:creationId xmlns:a16="http://schemas.microsoft.com/office/drawing/2014/main" id="{73C93C62-DB16-B7CD-D511-B862B4D95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56"/>
              <a:ext cx="62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sp>
        <p:nvSpPr>
          <p:cNvPr id="48" name="Text Box 90">
            <a:extLst>
              <a:ext uri="{FF2B5EF4-FFF2-40B4-BE49-F238E27FC236}">
                <a16:creationId xmlns:a16="http://schemas.microsoft.com/office/drawing/2014/main" id="{AC4C4A52-69F2-6E7D-DFF5-2B063F60D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38575"/>
            <a:ext cx="1158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Address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49" name="Text Box 91">
            <a:extLst>
              <a:ext uri="{FF2B5EF4-FFF2-40B4-BE49-F238E27FC236}">
                <a16:creationId xmlns:a16="http://schemas.microsoft.com/office/drawing/2014/main" id="{2F849591-A26B-2AD4-196A-8EB725846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825" y="3686175"/>
            <a:ext cx="758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Data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50" name="Line 92">
            <a:extLst>
              <a:ext uri="{FF2B5EF4-FFF2-40B4-BE49-F238E27FC236}">
                <a16:creationId xmlns:a16="http://schemas.microsoft.com/office/drawing/2014/main" id="{196821B0-6C13-BEE0-6CC4-626B2DC3CA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162175"/>
            <a:ext cx="0" cy="762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1" name="Line 93">
            <a:extLst>
              <a:ext uri="{FF2B5EF4-FFF2-40B4-BE49-F238E27FC236}">
                <a16:creationId xmlns:a16="http://schemas.microsoft.com/office/drawing/2014/main" id="{9B9CA6F6-1182-70BF-AABC-72C5660AB6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162175"/>
            <a:ext cx="0" cy="7620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2" name="Text Box 94">
            <a:extLst>
              <a:ext uri="{FF2B5EF4-FFF2-40B4-BE49-F238E27FC236}">
                <a16:creationId xmlns:a16="http://schemas.microsoft.com/office/drawing/2014/main" id="{97FE5064-AD74-085C-9484-DDEB30E04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90775"/>
            <a:ext cx="3571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3" name="Text Box 95">
            <a:extLst>
              <a:ext uri="{FF2B5EF4-FFF2-40B4-BE49-F238E27FC236}">
                <a16:creationId xmlns:a16="http://schemas.microsoft.com/office/drawing/2014/main" id="{DFD2A18B-2D21-11D8-7169-7F6ACF7EC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907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333300-CD14-4163-5F2F-9C4D8222D9BD}"/>
              </a:ext>
            </a:extLst>
          </p:cNvPr>
          <p:cNvCxnSpPr/>
          <p:nvPr/>
        </p:nvCxnSpPr>
        <p:spPr>
          <a:xfrm>
            <a:off x="3581400" y="390043"/>
            <a:ext cx="0" cy="170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A70A73-8F61-5D9D-2AC5-E627D9D1221C}"/>
              </a:ext>
            </a:extLst>
          </p:cNvPr>
          <p:cNvCxnSpPr>
            <a:cxnSpLocks/>
          </p:cNvCxnSpPr>
          <p:nvPr/>
        </p:nvCxnSpPr>
        <p:spPr>
          <a:xfrm>
            <a:off x="4585132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E1A00A4-A0AB-3AB5-B714-443CA812ADC7}"/>
              </a:ext>
            </a:extLst>
          </p:cNvPr>
          <p:cNvSpPr txBox="1"/>
          <p:nvPr/>
        </p:nvSpPr>
        <p:spPr>
          <a:xfrm>
            <a:off x="4719638" y="422830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100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5EA32F29-60C2-636B-D77C-59399C95F79E}"/>
              </a:ext>
            </a:extLst>
          </p:cNvPr>
          <p:cNvSpPr/>
          <p:nvPr/>
        </p:nvSpPr>
        <p:spPr>
          <a:xfrm rot="16200000">
            <a:off x="4612115" y="3672164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B6FD88-7356-F345-36D9-4FD00C496D1D}"/>
              </a:ext>
            </a:extLst>
          </p:cNvPr>
          <p:cNvSpPr txBox="1"/>
          <p:nvPr/>
        </p:nvSpPr>
        <p:spPr>
          <a:xfrm>
            <a:off x="4717163" y="31705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300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5F9F2A-D842-0103-6A70-48213E94BC05}"/>
              </a:ext>
            </a:extLst>
          </p:cNvPr>
          <p:cNvCxnSpPr>
            <a:cxnSpLocks/>
          </p:cNvCxnSpPr>
          <p:nvPr/>
        </p:nvCxnSpPr>
        <p:spPr>
          <a:xfrm flipH="1">
            <a:off x="2133600" y="3170549"/>
            <a:ext cx="2182813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860C332-8FC1-3CCC-768A-F2867F6572BB}"/>
              </a:ext>
            </a:extLst>
          </p:cNvPr>
          <p:cNvCxnSpPr>
            <a:cxnSpLocks/>
          </p:cNvCxnSpPr>
          <p:nvPr/>
        </p:nvCxnSpPr>
        <p:spPr>
          <a:xfrm flipV="1">
            <a:off x="2286000" y="1095375"/>
            <a:ext cx="939006" cy="1894191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35F3024-78BF-F00D-8D95-EA091DD984B4}"/>
              </a:ext>
            </a:extLst>
          </p:cNvPr>
          <p:cNvSpPr/>
          <p:nvPr/>
        </p:nvSpPr>
        <p:spPr>
          <a:xfrm>
            <a:off x="3318609" y="603095"/>
            <a:ext cx="1312064" cy="1303656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6E8CB5-C669-6A07-113A-8A2C3EAE7020}"/>
              </a:ext>
            </a:extLst>
          </p:cNvPr>
          <p:cNvCxnSpPr>
            <a:cxnSpLocks/>
          </p:cNvCxnSpPr>
          <p:nvPr/>
        </p:nvCxnSpPr>
        <p:spPr>
          <a:xfrm>
            <a:off x="4495800" y="876163"/>
            <a:ext cx="5626896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875F3E4-0094-625C-6DBD-EC6121F68CC0}"/>
              </a:ext>
            </a:extLst>
          </p:cNvPr>
          <p:cNvCxnSpPr>
            <a:cxnSpLocks/>
          </p:cNvCxnSpPr>
          <p:nvPr/>
        </p:nvCxnSpPr>
        <p:spPr>
          <a:xfrm>
            <a:off x="10115550" y="932581"/>
            <a:ext cx="0" cy="23725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930A9A-3D76-0698-10A8-01819B96F995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3228973"/>
            <a:ext cx="2178050" cy="1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6A9E-23FA-070B-6D7C-C7EC24170AC4}"/>
              </a:ext>
            </a:extLst>
          </p:cNvPr>
          <p:cNvSpPr txBox="1"/>
          <p:nvPr/>
        </p:nvSpPr>
        <p:spPr>
          <a:xfrm>
            <a:off x="6394465" y="3169273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310</a:t>
            </a:r>
          </a:p>
          <a:p>
            <a:endParaRPr lang="en-LK" dirty="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1FC04228-0380-B586-F4BB-D20A36F50A90}"/>
              </a:ext>
            </a:extLst>
          </p:cNvPr>
          <p:cNvSpPr/>
          <p:nvPr/>
        </p:nvSpPr>
        <p:spPr>
          <a:xfrm rot="5400000">
            <a:off x="6549388" y="3769797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BE36FF-64FE-1AD2-2530-7814D1EC7113}"/>
              </a:ext>
            </a:extLst>
          </p:cNvPr>
          <p:cNvSpPr txBox="1"/>
          <p:nvPr/>
        </p:nvSpPr>
        <p:spPr>
          <a:xfrm>
            <a:off x="6351323" y="4306939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310</a:t>
            </a:r>
          </a:p>
          <a:p>
            <a:endParaRPr lang="en-LK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29444D-5327-4DFA-9CE3-2EAB72C8B4AA}"/>
              </a:ext>
            </a:extLst>
          </p:cNvPr>
          <p:cNvSpPr/>
          <p:nvPr/>
        </p:nvSpPr>
        <p:spPr>
          <a:xfrm>
            <a:off x="4585132" y="4277431"/>
            <a:ext cx="909064" cy="300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K" dirty="0"/>
              <a:t>300</a:t>
            </a:r>
          </a:p>
        </p:txBody>
      </p:sp>
      <p:sp>
        <p:nvSpPr>
          <p:cNvPr id="69" name="Down Arrow 68">
            <a:extLst>
              <a:ext uri="{FF2B5EF4-FFF2-40B4-BE49-F238E27FC236}">
                <a16:creationId xmlns:a16="http://schemas.microsoft.com/office/drawing/2014/main" id="{C5D1C12E-7F18-49A4-A114-EA5CAC215343}"/>
              </a:ext>
            </a:extLst>
          </p:cNvPr>
          <p:cNvSpPr/>
          <p:nvPr/>
        </p:nvSpPr>
        <p:spPr>
          <a:xfrm rot="18275969">
            <a:off x="8101755" y="4170875"/>
            <a:ext cx="488415" cy="1713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583AF74-E907-AFCA-62AD-ABC118DD5DC0}"/>
              </a:ext>
            </a:extLst>
          </p:cNvPr>
          <p:cNvGrpSpPr/>
          <p:nvPr/>
        </p:nvGrpSpPr>
        <p:grpSpPr>
          <a:xfrm>
            <a:off x="9053325" y="4706240"/>
            <a:ext cx="2479796" cy="1742252"/>
            <a:chOff x="9053325" y="4706240"/>
            <a:chExt cx="2479796" cy="1742252"/>
          </a:xfrm>
        </p:grpSpPr>
        <p:sp>
          <p:nvSpPr>
            <p:cNvPr id="71" name="Explosion 2 70">
              <a:extLst>
                <a:ext uri="{FF2B5EF4-FFF2-40B4-BE49-F238E27FC236}">
                  <a16:creationId xmlns:a16="http://schemas.microsoft.com/office/drawing/2014/main" id="{6772E4F6-BCA2-ED7C-4AC9-FEC7E7A40E80}"/>
                </a:ext>
              </a:extLst>
            </p:cNvPr>
            <p:cNvSpPr/>
            <p:nvPr/>
          </p:nvSpPr>
          <p:spPr>
            <a:xfrm>
              <a:off x="9053325" y="4706240"/>
              <a:ext cx="2479796" cy="1742252"/>
            </a:xfrm>
            <a:prstGeom prst="irregularSeal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0D1E12A-C5A1-6337-2D48-C0EB7FA01C26}"/>
                </a:ext>
              </a:extLst>
            </p:cNvPr>
            <p:cNvSpPr txBox="1"/>
            <p:nvPr/>
          </p:nvSpPr>
          <p:spPr>
            <a:xfrm>
              <a:off x="9715500" y="5473634"/>
              <a:ext cx="89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K" dirty="0"/>
                <a:t>Decode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0CDFFEF-A19C-271F-2C0F-10775E6E2DE6}"/>
              </a:ext>
            </a:extLst>
          </p:cNvPr>
          <p:cNvCxnSpPr>
            <a:cxnSpLocks/>
          </p:cNvCxnSpPr>
          <p:nvPr/>
        </p:nvCxnSpPr>
        <p:spPr>
          <a:xfrm>
            <a:off x="5638800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31F6046-DF8F-B97E-5D9E-12C2832F9050}"/>
              </a:ext>
            </a:extLst>
          </p:cNvPr>
          <p:cNvCxnSpPr>
            <a:cxnSpLocks/>
          </p:cNvCxnSpPr>
          <p:nvPr/>
        </p:nvCxnSpPr>
        <p:spPr>
          <a:xfrm flipH="1">
            <a:off x="6733815" y="376720"/>
            <a:ext cx="9107" cy="1742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8AB508-8213-DAC6-BBE2-B87AA8D925B4}"/>
              </a:ext>
            </a:extLst>
          </p:cNvPr>
          <p:cNvCxnSpPr>
            <a:cxnSpLocks/>
          </p:cNvCxnSpPr>
          <p:nvPr/>
        </p:nvCxnSpPr>
        <p:spPr>
          <a:xfrm>
            <a:off x="7818391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B445AA5-884C-4323-4498-277B675E8EB4}"/>
              </a:ext>
            </a:extLst>
          </p:cNvPr>
          <p:cNvSpPr txBox="1"/>
          <p:nvPr/>
        </p:nvSpPr>
        <p:spPr>
          <a:xfrm>
            <a:off x="2572924" y="969801"/>
            <a:ext cx="1049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299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1000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4DD1F6-1417-802A-0DE4-A1668D87F0B6}"/>
              </a:ext>
            </a:extLst>
          </p:cNvPr>
          <p:cNvSpPr txBox="1"/>
          <p:nvPr/>
        </p:nvSpPr>
        <p:spPr>
          <a:xfrm>
            <a:off x="4668326" y="940588"/>
            <a:ext cx="100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MPY 1001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E4D619A-6DBA-7248-9099-DDC60DB28ED6}"/>
              </a:ext>
            </a:extLst>
          </p:cNvPr>
          <p:cNvSpPr txBox="1"/>
          <p:nvPr/>
        </p:nvSpPr>
        <p:spPr>
          <a:xfrm>
            <a:off x="3602937" y="940588"/>
            <a:ext cx="99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310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2BAD84-AFFC-7159-9433-AD5F715E01C7}"/>
              </a:ext>
            </a:extLst>
          </p:cNvPr>
          <p:cNvSpPr txBox="1"/>
          <p:nvPr/>
        </p:nvSpPr>
        <p:spPr>
          <a:xfrm>
            <a:off x="5692265" y="980609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311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1002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4D65DD-9BBA-E750-684D-01371B348C10}"/>
              </a:ext>
            </a:extLst>
          </p:cNvPr>
          <p:cNvSpPr txBox="1"/>
          <p:nvPr/>
        </p:nvSpPr>
        <p:spPr>
          <a:xfrm>
            <a:off x="6830760" y="932581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B9CC68-3C4B-0405-B7D4-3826440358EA}"/>
              </a:ext>
            </a:extLst>
          </p:cNvPr>
          <p:cNvSpPr txBox="1"/>
          <p:nvPr/>
        </p:nvSpPr>
        <p:spPr>
          <a:xfrm>
            <a:off x="7842622" y="984502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1A8D33-811C-F936-2BB6-7F9CDD048300}"/>
              </a:ext>
            </a:extLst>
          </p:cNvPr>
          <p:cNvSpPr/>
          <p:nvPr/>
        </p:nvSpPr>
        <p:spPr>
          <a:xfrm>
            <a:off x="654468" y="4761113"/>
            <a:ext cx="1036407" cy="81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3FC294-6E0E-4E93-E47E-1887DAF45F9B}"/>
              </a:ext>
            </a:extLst>
          </p:cNvPr>
          <p:cNvSpPr txBox="1"/>
          <p:nvPr/>
        </p:nvSpPr>
        <p:spPr>
          <a:xfrm>
            <a:off x="4768850" y="4299818"/>
            <a:ext cx="600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310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7C6B38-09F9-FEDA-DF22-778667E8F3F7}"/>
              </a:ext>
            </a:extLst>
          </p:cNvPr>
          <p:cNvSpPr txBox="1"/>
          <p:nvPr/>
        </p:nvSpPr>
        <p:spPr>
          <a:xfrm>
            <a:off x="5349338" y="5123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566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61" grpId="0" animBg="1"/>
      <p:bldP spid="65" grpId="0"/>
      <p:bldP spid="66" grpId="0" animBg="1"/>
      <p:bldP spid="67" grpId="0"/>
      <p:bldP spid="69" grpId="0" animBg="1"/>
      <p:bldP spid="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1937D5C-CBC2-4F61-5E06-3D233A59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2" y="327820"/>
            <a:ext cx="6400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0801BD2E-F327-327C-D1D0-6DEBFEC6808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24175"/>
            <a:ext cx="5029200" cy="3733800"/>
            <a:chOff x="768" y="864"/>
            <a:chExt cx="3168" cy="2352"/>
          </a:xfrm>
        </p:grpSpPr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id="{14202D5B-DCF2-CD60-4331-0E046EDE9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584"/>
              <a:ext cx="1443" cy="432"/>
              <a:chOff x="2400" y="1680"/>
              <a:chExt cx="1443" cy="432"/>
            </a:xfrm>
          </p:grpSpPr>
          <p:sp>
            <p:nvSpPr>
              <p:cNvPr id="30" name="Rectangle 45">
                <a:extLst>
                  <a:ext uri="{FF2B5EF4-FFF2-40B4-BE49-F238E27FC236}">
                    <a16:creationId xmlns:a16="http://schemas.microsoft.com/office/drawing/2014/main" id="{6492952A-07BF-2244-A126-E7D84E1B9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1104" cy="43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46">
                <a:extLst>
                  <a:ext uri="{FF2B5EF4-FFF2-40B4-BE49-F238E27FC236}">
                    <a16:creationId xmlns:a16="http://schemas.microsoft.com/office/drawing/2014/main" id="{242E0589-2655-9074-8A57-FB42BD5E49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776"/>
                <a:ext cx="291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IR</a:t>
                </a:r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6A319DA6-FCBD-FD7F-1F26-CD34C9DDF2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960"/>
              <a:ext cx="1248" cy="432"/>
              <a:chOff x="816" y="960"/>
              <a:chExt cx="1248" cy="432"/>
            </a:xfrm>
          </p:grpSpPr>
          <p:sp>
            <p:nvSpPr>
              <p:cNvPr id="28" name="Rectangle 48">
                <a:extLst>
                  <a:ext uri="{FF2B5EF4-FFF2-40B4-BE49-F238E27FC236}">
                    <a16:creationId xmlns:a16="http://schemas.microsoft.com/office/drawing/2014/main" id="{EC6710F0-E546-BBB1-564D-AF3239F06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76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 Box 49">
                <a:extLst>
                  <a:ext uri="{FF2B5EF4-FFF2-40B4-BE49-F238E27FC236}">
                    <a16:creationId xmlns:a16="http://schemas.microsoft.com/office/drawing/2014/main" id="{FA39E1D2-E4D5-BD5A-0CEB-C9A6C10B94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056"/>
                <a:ext cx="467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MAR</a:t>
                </a:r>
              </a:p>
            </p:txBody>
          </p:sp>
        </p:grpSp>
        <p:sp>
          <p:nvSpPr>
            <p:cNvPr id="8" name="Rectangle 50">
              <a:extLst>
                <a:ext uri="{FF2B5EF4-FFF2-40B4-BE49-F238E27FC236}">
                  <a16:creationId xmlns:a16="http://schemas.microsoft.com/office/drawing/2014/main" id="{C27BC422-80C0-4E89-4430-DE33F608F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64"/>
              <a:ext cx="3168" cy="23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9pPr>
            </a:lstStyle>
            <a:p>
              <a:pPr eaLnBrk="1" hangingPunct="1"/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51">
              <a:extLst>
                <a:ext uri="{FF2B5EF4-FFF2-40B4-BE49-F238E27FC236}">
                  <a16:creationId xmlns:a16="http://schemas.microsoft.com/office/drawing/2014/main" id="{D4279A24-D0BC-225E-C897-E8D9718F9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960"/>
              <a:ext cx="1536" cy="432"/>
              <a:chOff x="2400" y="960"/>
              <a:chExt cx="1536" cy="432"/>
            </a:xfrm>
          </p:grpSpPr>
          <p:sp>
            <p:nvSpPr>
              <p:cNvPr id="26" name="Text Box 52">
                <a:extLst>
                  <a:ext uri="{FF2B5EF4-FFF2-40B4-BE49-F238E27FC236}">
                    <a16:creationId xmlns:a16="http://schemas.microsoft.com/office/drawing/2014/main" id="{8387154E-3D7B-FCAC-8DF8-DD98F118E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104"/>
                <a:ext cx="480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MDR</a:t>
                </a:r>
              </a:p>
            </p:txBody>
          </p:sp>
          <p:sp>
            <p:nvSpPr>
              <p:cNvPr id="27" name="Rectangle 53">
                <a:extLst>
                  <a:ext uri="{FF2B5EF4-FFF2-40B4-BE49-F238E27FC236}">
                    <a16:creationId xmlns:a16="http://schemas.microsoft.com/office/drawing/2014/main" id="{C6808F8A-9945-021F-1FED-F36B10EBB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960"/>
                <a:ext cx="100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54">
              <a:extLst>
                <a:ext uri="{FF2B5EF4-FFF2-40B4-BE49-F238E27FC236}">
                  <a16:creationId xmlns:a16="http://schemas.microsoft.com/office/drawing/2014/main" id="{8709B793-1E62-4F35-48D1-54846641A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584"/>
              <a:ext cx="1200" cy="432"/>
              <a:chOff x="912" y="1728"/>
              <a:chExt cx="1200" cy="432"/>
            </a:xfrm>
          </p:grpSpPr>
          <p:sp>
            <p:nvSpPr>
              <p:cNvPr id="24" name="Text Box 55">
                <a:extLst>
                  <a:ext uri="{FF2B5EF4-FFF2-40B4-BE49-F238E27FC236}">
                    <a16:creationId xmlns:a16="http://schemas.microsoft.com/office/drawing/2014/main" id="{C810BB93-20CC-4AD2-D8B1-57B1C8D71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776"/>
                <a:ext cx="319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PC</a:t>
                </a:r>
              </a:p>
            </p:txBody>
          </p:sp>
          <p:sp>
            <p:nvSpPr>
              <p:cNvPr id="25" name="Rectangle 56">
                <a:extLst>
                  <a:ext uri="{FF2B5EF4-FFF2-40B4-BE49-F238E27FC236}">
                    <a16:creationId xmlns:a16="http://schemas.microsoft.com/office/drawing/2014/main" id="{404C2CC1-C6DA-8F96-E550-83DBB81A1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816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57">
              <a:extLst>
                <a:ext uri="{FF2B5EF4-FFF2-40B4-BE49-F238E27FC236}">
                  <a16:creationId xmlns:a16="http://schemas.microsoft.com/office/drawing/2014/main" id="{3D842337-9818-D4A0-4B3A-CDEB41BD7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160"/>
              <a:ext cx="2108" cy="960"/>
              <a:chOff x="528" y="2928"/>
              <a:chExt cx="2204" cy="1104"/>
            </a:xfrm>
          </p:grpSpPr>
          <p:sp>
            <p:nvSpPr>
              <p:cNvPr id="12" name="Text Box 58">
                <a:extLst>
                  <a:ext uri="{FF2B5EF4-FFF2-40B4-BE49-F238E27FC236}">
                    <a16:creationId xmlns:a16="http://schemas.microsoft.com/office/drawing/2014/main" id="{0B47BC9C-9A3C-CA16-BD3D-B97D54E76E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476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TMP</a:t>
                </a:r>
              </a:p>
            </p:txBody>
          </p:sp>
          <p:sp>
            <p:nvSpPr>
              <p:cNvPr id="13" name="Rectangle 59">
                <a:extLst>
                  <a:ext uri="{FF2B5EF4-FFF2-40B4-BE49-F238E27FC236}">
                    <a16:creationId xmlns:a16="http://schemas.microsoft.com/office/drawing/2014/main" id="{652C1849-4E95-1A4F-35C0-87CDF6017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60">
                <a:extLst>
                  <a:ext uri="{FF2B5EF4-FFF2-40B4-BE49-F238E27FC236}">
                    <a16:creationId xmlns:a16="http://schemas.microsoft.com/office/drawing/2014/main" id="{6D40101D-8B06-5C59-2FC4-DF0CC53EE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040"/>
                <a:ext cx="457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ACC</a:t>
                </a:r>
              </a:p>
            </p:txBody>
          </p:sp>
          <p:grpSp>
            <p:nvGrpSpPr>
              <p:cNvPr id="15" name="Group 61">
                <a:extLst>
                  <a:ext uri="{FF2B5EF4-FFF2-40B4-BE49-F238E27FC236}">
                    <a16:creationId xmlns:a16="http://schemas.microsoft.com/office/drawing/2014/main" id="{5EAF07C9-95A8-922E-2F6E-9BBBA450C1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3552"/>
                <a:ext cx="912" cy="480"/>
                <a:chOff x="3552" y="3168"/>
                <a:chExt cx="912" cy="480"/>
              </a:xfrm>
            </p:grpSpPr>
            <p:sp>
              <p:nvSpPr>
                <p:cNvPr id="17" name="Line 62">
                  <a:extLst>
                    <a:ext uri="{FF2B5EF4-FFF2-40B4-BE49-F238E27FC236}">
                      <a16:creationId xmlns:a16="http://schemas.microsoft.com/office/drawing/2014/main" id="{1E90B6A5-141D-2415-A457-8DAA944E94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168"/>
                  <a:ext cx="144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8" name="Line 63">
                  <a:extLst>
                    <a:ext uri="{FF2B5EF4-FFF2-40B4-BE49-F238E27FC236}">
                      <a16:creationId xmlns:a16="http://schemas.microsoft.com/office/drawing/2014/main" id="{DE2E8667-30FC-9F95-8C53-612D1B7BF4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2" y="3168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9" name="Line 64">
                  <a:extLst>
                    <a:ext uri="{FF2B5EF4-FFF2-40B4-BE49-F238E27FC236}">
                      <a16:creationId xmlns:a16="http://schemas.microsoft.com/office/drawing/2014/main" id="{144CA75C-EC6E-DC14-7055-71D89AE50D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0" name="Line 65">
                  <a:extLst>
                    <a:ext uri="{FF2B5EF4-FFF2-40B4-BE49-F238E27FC236}">
                      <a16:creationId xmlns:a16="http://schemas.microsoft.com/office/drawing/2014/main" id="{14514322-C55B-56CD-9D3A-BC39DEF728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1" name="Line 66">
                  <a:extLst>
                    <a:ext uri="{FF2B5EF4-FFF2-40B4-BE49-F238E27FC236}">
                      <a16:creationId xmlns:a16="http://schemas.microsoft.com/office/drawing/2014/main" id="{2F0F553C-FD13-835D-EB9E-F243DA8F87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4" y="3168"/>
                  <a:ext cx="24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2" name="Line 67">
                  <a:extLst>
                    <a:ext uri="{FF2B5EF4-FFF2-40B4-BE49-F238E27FC236}">
                      <a16:creationId xmlns:a16="http://schemas.microsoft.com/office/drawing/2014/main" id="{2A8F673B-1FCE-47F5-855D-CD8021E52F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364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3" name="Line 68">
                  <a:extLst>
                    <a:ext uri="{FF2B5EF4-FFF2-40B4-BE49-F238E27FC236}">
                      <a16:creationId xmlns:a16="http://schemas.microsoft.com/office/drawing/2014/main" id="{04FDBFCC-244C-71BA-342C-15D33EE0C8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</p:grpSp>
          <p:sp>
            <p:nvSpPr>
              <p:cNvPr id="16" name="Rectangle 69">
                <a:extLst>
                  <a:ext uri="{FF2B5EF4-FFF2-40B4-BE49-F238E27FC236}">
                    <a16:creationId xmlns:a16="http://schemas.microsoft.com/office/drawing/2014/main" id="{7A403CF3-4D5B-B589-4CCC-59787AF4F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2" name="Text Box 73">
            <a:extLst>
              <a:ext uri="{FF2B5EF4-FFF2-40B4-BE49-F238E27FC236}">
                <a16:creationId xmlns:a16="http://schemas.microsoft.com/office/drawing/2014/main" id="{CA3133B5-F576-5B00-4676-1A70DE494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150" y="25717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400" b="1" dirty="0">
                <a:latin typeface="Tahoma" panose="020B0604030504040204" pitchFamily="34" charset="0"/>
                <a:cs typeface="Times New Roman" panose="02020603050405020304" pitchFamily="18" charset="0"/>
              </a:rPr>
              <a:t>MM</a:t>
            </a:r>
          </a:p>
        </p:txBody>
      </p:sp>
      <p:grpSp>
        <p:nvGrpSpPr>
          <p:cNvPr id="33" name="Group 74">
            <a:extLst>
              <a:ext uri="{FF2B5EF4-FFF2-40B4-BE49-F238E27FC236}">
                <a16:creationId xmlns:a16="http://schemas.microsoft.com/office/drawing/2014/main" id="{EEC0D32E-5011-95A7-4D69-EC03CCF8556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095375"/>
            <a:ext cx="1524000" cy="2667000"/>
            <a:chOff x="144" y="672"/>
            <a:chExt cx="960" cy="1680"/>
          </a:xfrm>
        </p:grpSpPr>
        <p:sp>
          <p:nvSpPr>
            <p:cNvPr id="34" name="Line 75">
              <a:extLst>
                <a:ext uri="{FF2B5EF4-FFF2-40B4-BE49-F238E27FC236}">
                  <a16:creationId xmlns:a16="http://schemas.microsoft.com/office/drawing/2014/main" id="{C03496C0-7863-D72D-03F1-386A63E28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064"/>
              <a:ext cx="7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id="{D5DCE026-6740-8319-6B1C-80E8AF880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1056"/>
              <a:ext cx="0" cy="1008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6" name="Line 77">
              <a:extLst>
                <a:ext uri="{FF2B5EF4-FFF2-40B4-BE49-F238E27FC236}">
                  <a16:creationId xmlns:a16="http://schemas.microsoft.com/office/drawing/2014/main" id="{8FE118BB-A56B-4122-8C65-BB99F14B2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352"/>
              <a:ext cx="960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7" name="Line 78">
              <a:extLst>
                <a:ext uri="{FF2B5EF4-FFF2-40B4-BE49-F238E27FC236}">
                  <a16:creationId xmlns:a16="http://schemas.microsoft.com/office/drawing/2014/main" id="{9210DC5E-0E6C-CDDE-D153-4DC3FD1C74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" y="672"/>
              <a:ext cx="0" cy="168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8" name="Line 79">
              <a:extLst>
                <a:ext uri="{FF2B5EF4-FFF2-40B4-BE49-F238E27FC236}">
                  <a16:creationId xmlns:a16="http://schemas.microsoft.com/office/drawing/2014/main" id="{A757CF53-3FBE-C20E-E372-E16E68FFBA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28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9" name="Line 80">
              <a:extLst>
                <a:ext uri="{FF2B5EF4-FFF2-40B4-BE49-F238E27FC236}">
                  <a16:creationId xmlns:a16="http://schemas.microsoft.com/office/drawing/2014/main" id="{E97A0321-61F1-70C4-2844-53B409AEE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1056"/>
              <a:ext cx="96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grpSp>
        <p:nvGrpSpPr>
          <p:cNvPr id="40" name="Group 82">
            <a:extLst>
              <a:ext uri="{FF2B5EF4-FFF2-40B4-BE49-F238E27FC236}">
                <a16:creationId xmlns:a16="http://schemas.microsoft.com/office/drawing/2014/main" id="{3390C5D6-2222-9B88-7716-E98444E09A01}"/>
              </a:ext>
            </a:extLst>
          </p:cNvPr>
          <p:cNvGrpSpPr>
            <a:grpSpLocks/>
          </p:cNvGrpSpPr>
          <p:nvPr/>
        </p:nvGrpSpPr>
        <p:grpSpPr bwMode="auto">
          <a:xfrm>
            <a:off x="8572500" y="1095375"/>
            <a:ext cx="1752600" cy="2362200"/>
            <a:chOff x="4272" y="816"/>
            <a:chExt cx="1104" cy="1488"/>
          </a:xfrm>
        </p:grpSpPr>
        <p:sp>
          <p:nvSpPr>
            <p:cNvPr id="41" name="Line 83">
              <a:extLst>
                <a:ext uri="{FF2B5EF4-FFF2-40B4-BE49-F238E27FC236}">
                  <a16:creationId xmlns:a16="http://schemas.microsoft.com/office/drawing/2014/main" id="{C42803AF-20F4-0F53-9ECA-91B3595B5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9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 dirty="0"/>
            </a:p>
          </p:txBody>
        </p:sp>
        <p:sp>
          <p:nvSpPr>
            <p:cNvPr id="42" name="Line 84">
              <a:extLst>
                <a:ext uri="{FF2B5EF4-FFF2-40B4-BE49-F238E27FC236}">
                  <a16:creationId xmlns:a16="http://schemas.microsoft.com/office/drawing/2014/main" id="{9305EE78-7D78-D4BA-A71F-E6ED7EC13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816"/>
              <a:ext cx="0" cy="14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3" name="Line 85">
              <a:extLst>
                <a:ext uri="{FF2B5EF4-FFF2-40B4-BE49-F238E27FC236}">
                  <a16:creationId xmlns:a16="http://schemas.microsoft.com/office/drawing/2014/main" id="{D61BC719-71D3-1994-89A2-3C67093E7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056"/>
              <a:ext cx="0" cy="96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4" name="Line 86">
              <a:extLst>
                <a:ext uri="{FF2B5EF4-FFF2-40B4-BE49-F238E27FC236}">
                  <a16:creationId xmlns:a16="http://schemas.microsoft.com/office/drawing/2014/main" id="{4B191528-B9AA-8B24-EE6F-B97CB1ECD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86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5" name="Line 87">
              <a:extLst>
                <a:ext uri="{FF2B5EF4-FFF2-40B4-BE49-F238E27FC236}">
                  <a16:creationId xmlns:a16="http://schemas.microsoft.com/office/drawing/2014/main" id="{5F5DE542-5858-18D9-29D9-878E9355B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304"/>
              <a:ext cx="110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6" name="Line 88">
              <a:extLst>
                <a:ext uri="{FF2B5EF4-FFF2-40B4-BE49-F238E27FC236}">
                  <a16:creationId xmlns:a16="http://schemas.microsoft.com/office/drawing/2014/main" id="{E2EA7F31-5C3B-03C7-BD4A-52640CC52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816"/>
              <a:ext cx="8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7" name="Line 89">
              <a:extLst>
                <a:ext uri="{FF2B5EF4-FFF2-40B4-BE49-F238E27FC236}">
                  <a16:creationId xmlns:a16="http://schemas.microsoft.com/office/drawing/2014/main" id="{7964A2B7-FEC1-27FE-1F98-9F73BC1C9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56"/>
              <a:ext cx="62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sp>
        <p:nvSpPr>
          <p:cNvPr id="48" name="Text Box 90">
            <a:extLst>
              <a:ext uri="{FF2B5EF4-FFF2-40B4-BE49-F238E27FC236}">
                <a16:creationId xmlns:a16="http://schemas.microsoft.com/office/drawing/2014/main" id="{D3303CBC-3709-5174-1A4C-7D75F4FC6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38575"/>
            <a:ext cx="1158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Address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49" name="Text Box 91">
            <a:extLst>
              <a:ext uri="{FF2B5EF4-FFF2-40B4-BE49-F238E27FC236}">
                <a16:creationId xmlns:a16="http://schemas.microsoft.com/office/drawing/2014/main" id="{304A54A8-BF71-13B5-8681-0A0061348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825" y="3686175"/>
            <a:ext cx="758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Data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50" name="Line 92">
            <a:extLst>
              <a:ext uri="{FF2B5EF4-FFF2-40B4-BE49-F238E27FC236}">
                <a16:creationId xmlns:a16="http://schemas.microsoft.com/office/drawing/2014/main" id="{2D6DD99F-479F-EB03-B29B-0AC16E7937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162175"/>
            <a:ext cx="0" cy="762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1" name="Line 93">
            <a:extLst>
              <a:ext uri="{FF2B5EF4-FFF2-40B4-BE49-F238E27FC236}">
                <a16:creationId xmlns:a16="http://schemas.microsoft.com/office/drawing/2014/main" id="{4A107EEF-A8BF-219E-443F-E74877E432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162175"/>
            <a:ext cx="0" cy="7620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2" name="Text Box 94">
            <a:extLst>
              <a:ext uri="{FF2B5EF4-FFF2-40B4-BE49-F238E27FC236}">
                <a16:creationId xmlns:a16="http://schemas.microsoft.com/office/drawing/2014/main" id="{2B67EC3D-65D4-9597-B3F8-A52F82D0C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90775"/>
            <a:ext cx="3571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3" name="Text Box 95">
            <a:extLst>
              <a:ext uri="{FF2B5EF4-FFF2-40B4-BE49-F238E27FC236}">
                <a16:creationId xmlns:a16="http://schemas.microsoft.com/office/drawing/2014/main" id="{1AA8E442-931F-7E6C-5605-1B5E06F3D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907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20E715-64C9-31F3-0A58-7A23DD96FBA6}"/>
              </a:ext>
            </a:extLst>
          </p:cNvPr>
          <p:cNvCxnSpPr/>
          <p:nvPr/>
        </p:nvCxnSpPr>
        <p:spPr>
          <a:xfrm>
            <a:off x="3581400" y="390043"/>
            <a:ext cx="0" cy="170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C78B92F-8176-311A-26A1-864F5581CF99}"/>
              </a:ext>
            </a:extLst>
          </p:cNvPr>
          <p:cNvCxnSpPr>
            <a:cxnSpLocks/>
          </p:cNvCxnSpPr>
          <p:nvPr/>
        </p:nvCxnSpPr>
        <p:spPr>
          <a:xfrm>
            <a:off x="4585132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053436-8EE5-4E7D-4B08-A2A2118B36BE}"/>
              </a:ext>
            </a:extLst>
          </p:cNvPr>
          <p:cNvSpPr txBox="1"/>
          <p:nvPr/>
        </p:nvSpPr>
        <p:spPr>
          <a:xfrm>
            <a:off x="4719638" y="422830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100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FBA5A9E0-C335-0A16-2B82-AA3AF549FC10}"/>
              </a:ext>
            </a:extLst>
          </p:cNvPr>
          <p:cNvSpPr/>
          <p:nvPr/>
        </p:nvSpPr>
        <p:spPr>
          <a:xfrm rot="16200000">
            <a:off x="4629534" y="3782343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CC5B95-32A5-A674-C4FE-D36C2A99637F}"/>
              </a:ext>
            </a:extLst>
          </p:cNvPr>
          <p:cNvSpPr txBox="1"/>
          <p:nvPr/>
        </p:nvSpPr>
        <p:spPr>
          <a:xfrm>
            <a:off x="4667250" y="320787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1001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6476A1-526F-0E85-F37E-297E78E3F636}"/>
              </a:ext>
            </a:extLst>
          </p:cNvPr>
          <p:cNvCxnSpPr>
            <a:cxnSpLocks/>
          </p:cNvCxnSpPr>
          <p:nvPr/>
        </p:nvCxnSpPr>
        <p:spPr>
          <a:xfrm flipH="1">
            <a:off x="2133600" y="3170549"/>
            <a:ext cx="2182813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521113-3ACE-5BE0-1A54-4FA7BABE7F91}"/>
              </a:ext>
            </a:extLst>
          </p:cNvPr>
          <p:cNvCxnSpPr>
            <a:cxnSpLocks/>
          </p:cNvCxnSpPr>
          <p:nvPr/>
        </p:nvCxnSpPr>
        <p:spPr>
          <a:xfrm flipV="1">
            <a:off x="2245520" y="876163"/>
            <a:ext cx="0" cy="212421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D5B14B7-5055-4619-7D8C-8BF1CEB4E8F4}"/>
              </a:ext>
            </a:extLst>
          </p:cNvPr>
          <p:cNvSpPr/>
          <p:nvPr/>
        </p:nvSpPr>
        <p:spPr>
          <a:xfrm>
            <a:off x="4402936" y="639292"/>
            <a:ext cx="1312064" cy="1303656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6C3CB03-4944-EF57-A944-769D873DCF7D}"/>
              </a:ext>
            </a:extLst>
          </p:cNvPr>
          <p:cNvCxnSpPr>
            <a:cxnSpLocks/>
          </p:cNvCxnSpPr>
          <p:nvPr/>
        </p:nvCxnSpPr>
        <p:spPr>
          <a:xfrm>
            <a:off x="5638800" y="876163"/>
            <a:ext cx="4483896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418282-2443-86DE-1182-59ABD1896F1A}"/>
              </a:ext>
            </a:extLst>
          </p:cNvPr>
          <p:cNvCxnSpPr>
            <a:cxnSpLocks/>
          </p:cNvCxnSpPr>
          <p:nvPr/>
        </p:nvCxnSpPr>
        <p:spPr>
          <a:xfrm>
            <a:off x="10115550" y="932581"/>
            <a:ext cx="0" cy="23725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8B8A487-4735-8796-9FFC-A51261DEFEB0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3228973"/>
            <a:ext cx="2178050" cy="1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E0143-DF9A-DC3A-B473-96BD7593364F}"/>
              </a:ext>
            </a:extLst>
          </p:cNvPr>
          <p:cNvSpPr txBox="1"/>
          <p:nvPr/>
        </p:nvSpPr>
        <p:spPr>
          <a:xfrm>
            <a:off x="6394465" y="3182935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MPY 1001</a:t>
            </a:r>
          </a:p>
          <a:p>
            <a:endParaRPr lang="en-LK" dirty="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D41E7B8E-55F5-6759-3437-9C904084055F}"/>
              </a:ext>
            </a:extLst>
          </p:cNvPr>
          <p:cNvSpPr/>
          <p:nvPr/>
        </p:nvSpPr>
        <p:spPr>
          <a:xfrm rot="5400000">
            <a:off x="6549388" y="3769797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57F477-B686-883E-0BE6-0FC3E68B271B}"/>
              </a:ext>
            </a:extLst>
          </p:cNvPr>
          <p:cNvSpPr txBox="1"/>
          <p:nvPr/>
        </p:nvSpPr>
        <p:spPr>
          <a:xfrm>
            <a:off x="6351323" y="4306939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MPY 1001</a:t>
            </a:r>
          </a:p>
          <a:p>
            <a:endParaRPr lang="en-LK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BAE0667-55FF-AE7A-31E1-A03FDD851D88}"/>
              </a:ext>
            </a:extLst>
          </p:cNvPr>
          <p:cNvSpPr/>
          <p:nvPr/>
        </p:nvSpPr>
        <p:spPr>
          <a:xfrm>
            <a:off x="4585132" y="4277431"/>
            <a:ext cx="909064" cy="300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K" dirty="0"/>
              <a:t>100</a:t>
            </a:r>
          </a:p>
        </p:txBody>
      </p:sp>
      <p:sp>
        <p:nvSpPr>
          <p:cNvPr id="69" name="Down Arrow 68">
            <a:extLst>
              <a:ext uri="{FF2B5EF4-FFF2-40B4-BE49-F238E27FC236}">
                <a16:creationId xmlns:a16="http://schemas.microsoft.com/office/drawing/2014/main" id="{54DE6009-5630-C718-8209-3699EB29557E}"/>
              </a:ext>
            </a:extLst>
          </p:cNvPr>
          <p:cNvSpPr/>
          <p:nvPr/>
        </p:nvSpPr>
        <p:spPr>
          <a:xfrm rot="18275969">
            <a:off x="8101755" y="4170875"/>
            <a:ext cx="488415" cy="1713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FBADDA6-EDE4-4A75-E390-32F70D3C25FC}"/>
              </a:ext>
            </a:extLst>
          </p:cNvPr>
          <p:cNvGrpSpPr/>
          <p:nvPr/>
        </p:nvGrpSpPr>
        <p:grpSpPr>
          <a:xfrm>
            <a:off x="9053325" y="4706240"/>
            <a:ext cx="2479796" cy="1742252"/>
            <a:chOff x="9053325" y="4706240"/>
            <a:chExt cx="2479796" cy="1742252"/>
          </a:xfrm>
        </p:grpSpPr>
        <p:sp>
          <p:nvSpPr>
            <p:cNvPr id="71" name="Explosion 2 70">
              <a:extLst>
                <a:ext uri="{FF2B5EF4-FFF2-40B4-BE49-F238E27FC236}">
                  <a16:creationId xmlns:a16="http://schemas.microsoft.com/office/drawing/2014/main" id="{C609EDB3-658C-F705-EABD-4C94A3425AF9}"/>
                </a:ext>
              </a:extLst>
            </p:cNvPr>
            <p:cNvSpPr/>
            <p:nvPr/>
          </p:nvSpPr>
          <p:spPr>
            <a:xfrm>
              <a:off x="9053325" y="4706240"/>
              <a:ext cx="2479796" cy="1742252"/>
            </a:xfrm>
            <a:prstGeom prst="irregularSeal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B5B4EEA-2B7C-2F73-1721-B3F4FB6CED83}"/>
                </a:ext>
              </a:extLst>
            </p:cNvPr>
            <p:cNvSpPr txBox="1"/>
            <p:nvPr/>
          </p:nvSpPr>
          <p:spPr>
            <a:xfrm>
              <a:off x="9715500" y="5473634"/>
              <a:ext cx="89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K" dirty="0"/>
                <a:t>Decode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30EA674-732A-5BD7-EAB3-EE730BB899B6}"/>
              </a:ext>
            </a:extLst>
          </p:cNvPr>
          <p:cNvCxnSpPr>
            <a:cxnSpLocks/>
          </p:cNvCxnSpPr>
          <p:nvPr/>
        </p:nvCxnSpPr>
        <p:spPr>
          <a:xfrm>
            <a:off x="5638800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1EE4CCE-B605-9602-1862-674CCD101196}"/>
              </a:ext>
            </a:extLst>
          </p:cNvPr>
          <p:cNvCxnSpPr>
            <a:cxnSpLocks/>
          </p:cNvCxnSpPr>
          <p:nvPr/>
        </p:nvCxnSpPr>
        <p:spPr>
          <a:xfrm flipH="1">
            <a:off x="6733815" y="376720"/>
            <a:ext cx="9107" cy="1742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A7B912B-9C8A-65B9-0153-90FE7BE8D89B}"/>
              </a:ext>
            </a:extLst>
          </p:cNvPr>
          <p:cNvCxnSpPr>
            <a:cxnSpLocks/>
          </p:cNvCxnSpPr>
          <p:nvPr/>
        </p:nvCxnSpPr>
        <p:spPr>
          <a:xfrm>
            <a:off x="7818391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162A0BB-3C00-0A4D-17E7-6A647409223D}"/>
              </a:ext>
            </a:extLst>
          </p:cNvPr>
          <p:cNvSpPr txBox="1"/>
          <p:nvPr/>
        </p:nvSpPr>
        <p:spPr>
          <a:xfrm>
            <a:off x="2557462" y="971336"/>
            <a:ext cx="97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299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1000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99FC7F-B891-581D-E456-4F7B2E91A479}"/>
              </a:ext>
            </a:extLst>
          </p:cNvPr>
          <p:cNvSpPr txBox="1"/>
          <p:nvPr/>
        </p:nvSpPr>
        <p:spPr>
          <a:xfrm>
            <a:off x="4668326" y="940588"/>
            <a:ext cx="100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MPY 1001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60F3FD-DB0F-E242-D590-56E971736437}"/>
              </a:ext>
            </a:extLst>
          </p:cNvPr>
          <p:cNvSpPr txBox="1"/>
          <p:nvPr/>
        </p:nvSpPr>
        <p:spPr>
          <a:xfrm>
            <a:off x="3602937" y="940588"/>
            <a:ext cx="99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310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A01E9F-ABAC-38FC-4B3E-647522405A1B}"/>
              </a:ext>
            </a:extLst>
          </p:cNvPr>
          <p:cNvSpPr txBox="1"/>
          <p:nvPr/>
        </p:nvSpPr>
        <p:spPr>
          <a:xfrm>
            <a:off x="5692265" y="980609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311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1002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572698-BBAB-DF88-1DF6-7B758D52338D}"/>
              </a:ext>
            </a:extLst>
          </p:cNvPr>
          <p:cNvSpPr txBox="1"/>
          <p:nvPr/>
        </p:nvSpPr>
        <p:spPr>
          <a:xfrm>
            <a:off x="6830760" y="932581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19381D-9660-02EB-F20F-F4FA42119EDE}"/>
              </a:ext>
            </a:extLst>
          </p:cNvPr>
          <p:cNvSpPr txBox="1"/>
          <p:nvPr/>
        </p:nvSpPr>
        <p:spPr>
          <a:xfrm>
            <a:off x="7842622" y="984502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D8654C-5563-5E65-9446-3B1C9692393E}"/>
              </a:ext>
            </a:extLst>
          </p:cNvPr>
          <p:cNvSpPr/>
          <p:nvPr/>
        </p:nvSpPr>
        <p:spPr>
          <a:xfrm>
            <a:off x="654468" y="4761113"/>
            <a:ext cx="1036407" cy="81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4ECBA0-E86D-51B7-A275-5A7B8C6AE1B0}"/>
              </a:ext>
            </a:extLst>
          </p:cNvPr>
          <p:cNvSpPr txBox="1"/>
          <p:nvPr/>
        </p:nvSpPr>
        <p:spPr>
          <a:xfrm>
            <a:off x="4768850" y="4256674"/>
            <a:ext cx="600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310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1E7217A-C143-D878-1FD0-8DD890360406}"/>
              </a:ext>
            </a:extLst>
          </p:cNvPr>
          <p:cNvCxnSpPr>
            <a:cxnSpLocks/>
          </p:cNvCxnSpPr>
          <p:nvPr/>
        </p:nvCxnSpPr>
        <p:spPr>
          <a:xfrm>
            <a:off x="2286000" y="845067"/>
            <a:ext cx="2112963" cy="31096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E0E5CBE-E4A9-4C0B-16C0-992E9C99D7F0}"/>
              </a:ext>
            </a:extLst>
          </p:cNvPr>
          <p:cNvSpPr txBox="1"/>
          <p:nvPr/>
        </p:nvSpPr>
        <p:spPr>
          <a:xfrm>
            <a:off x="5320321" y="5117860"/>
            <a:ext cx="56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en-LK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A7B0A95-63A5-869D-F1CA-39FD8B673470}"/>
              </a:ext>
            </a:extLst>
          </p:cNvPr>
          <p:cNvSpPr txBox="1"/>
          <p:nvPr/>
        </p:nvSpPr>
        <p:spPr>
          <a:xfrm>
            <a:off x="4788220" y="4278364"/>
            <a:ext cx="600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311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0258A9-ED7F-02F8-B6C0-37BA70EE2B95}"/>
              </a:ext>
            </a:extLst>
          </p:cNvPr>
          <p:cNvSpPr txBox="1"/>
          <p:nvPr/>
        </p:nvSpPr>
        <p:spPr>
          <a:xfrm>
            <a:off x="4725988" y="317869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310</a:t>
            </a:r>
          </a:p>
        </p:txBody>
      </p:sp>
      <p:sp>
        <p:nvSpPr>
          <p:cNvPr id="88" name="Down Arrow 87">
            <a:extLst>
              <a:ext uri="{FF2B5EF4-FFF2-40B4-BE49-F238E27FC236}">
                <a16:creationId xmlns:a16="http://schemas.microsoft.com/office/drawing/2014/main" id="{9C913D09-C64E-CE1D-6B7E-7918B2CD02A1}"/>
              </a:ext>
            </a:extLst>
          </p:cNvPr>
          <p:cNvSpPr/>
          <p:nvPr/>
        </p:nvSpPr>
        <p:spPr>
          <a:xfrm rot="8270670">
            <a:off x="5578127" y="3333832"/>
            <a:ext cx="452409" cy="125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B2D8D4D-90E2-0CD2-3626-FE78BB029517}"/>
              </a:ext>
            </a:extLst>
          </p:cNvPr>
          <p:cNvSpPr/>
          <p:nvPr/>
        </p:nvSpPr>
        <p:spPr>
          <a:xfrm>
            <a:off x="7581905" y="740923"/>
            <a:ext cx="1312064" cy="1303656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052A76-C11C-EBAE-2C16-C520BDD35281}"/>
              </a:ext>
            </a:extLst>
          </p:cNvPr>
          <p:cNvCxnSpPr>
            <a:cxnSpLocks/>
          </p:cNvCxnSpPr>
          <p:nvPr/>
        </p:nvCxnSpPr>
        <p:spPr>
          <a:xfrm>
            <a:off x="8540446" y="885148"/>
            <a:ext cx="1588108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AB9BC4E-5AAC-3023-A921-FCA06782567D}"/>
              </a:ext>
            </a:extLst>
          </p:cNvPr>
          <p:cNvCxnSpPr>
            <a:cxnSpLocks/>
          </p:cNvCxnSpPr>
          <p:nvPr/>
        </p:nvCxnSpPr>
        <p:spPr>
          <a:xfrm>
            <a:off x="2293939" y="838162"/>
            <a:ext cx="5295906" cy="46986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37478C8-1188-E9A6-C88F-68735F8D2183}"/>
              </a:ext>
            </a:extLst>
          </p:cNvPr>
          <p:cNvSpPr txBox="1"/>
          <p:nvPr/>
        </p:nvSpPr>
        <p:spPr>
          <a:xfrm>
            <a:off x="6432550" y="3165578"/>
            <a:ext cx="12192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20</a:t>
            </a:r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284194C0-52AA-7A29-14CA-D8EEC48624A2}"/>
              </a:ext>
            </a:extLst>
          </p:cNvPr>
          <p:cNvSpPr/>
          <p:nvPr/>
        </p:nvSpPr>
        <p:spPr>
          <a:xfrm rot="1344870">
            <a:off x="5721213" y="3810667"/>
            <a:ext cx="551809" cy="1144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A3568E-CF87-6F56-45B2-7709F74EBDF4}"/>
              </a:ext>
            </a:extLst>
          </p:cNvPr>
          <p:cNvSpPr txBox="1"/>
          <p:nvPr/>
        </p:nvSpPr>
        <p:spPr>
          <a:xfrm>
            <a:off x="5467625" y="5240414"/>
            <a:ext cx="56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03406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/>
      <p:bldP spid="61" grpId="0" animBg="1"/>
      <p:bldP spid="61" grpId="1" animBg="1"/>
      <p:bldP spid="65" grpId="0"/>
      <p:bldP spid="65" grpId="1"/>
      <p:bldP spid="66" grpId="0" animBg="1"/>
      <p:bldP spid="67" grpId="0"/>
      <p:bldP spid="69" grpId="0" animBg="1"/>
      <p:bldP spid="69" grpId="1" animBg="1"/>
      <p:bldP spid="85" grpId="0"/>
      <p:bldP spid="86" grpId="0" animBg="1"/>
      <p:bldP spid="87" grpId="0"/>
      <p:bldP spid="87" grpId="1"/>
      <p:bldP spid="88" grpId="0" animBg="1"/>
      <p:bldP spid="88" grpId="1" animBg="1"/>
      <p:bldP spid="89" grpId="0" animBg="1"/>
      <p:bldP spid="92" grpId="0"/>
      <p:bldP spid="93" grpId="0" animBg="1"/>
      <p:bldP spid="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18C6BF6F-186D-05B0-3543-EDB54ED98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2" y="327820"/>
            <a:ext cx="6400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0AB522C9-3F9D-FF79-437E-25709FC7E0D2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24175"/>
            <a:ext cx="5029200" cy="3733800"/>
            <a:chOff x="768" y="864"/>
            <a:chExt cx="3168" cy="2352"/>
          </a:xfrm>
        </p:grpSpPr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id="{3D0F5B40-25EC-33B4-D562-AEDCECF6F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584"/>
              <a:ext cx="1443" cy="432"/>
              <a:chOff x="2400" y="1680"/>
              <a:chExt cx="1443" cy="432"/>
            </a:xfrm>
          </p:grpSpPr>
          <p:sp>
            <p:nvSpPr>
              <p:cNvPr id="30" name="Rectangle 45">
                <a:extLst>
                  <a:ext uri="{FF2B5EF4-FFF2-40B4-BE49-F238E27FC236}">
                    <a16:creationId xmlns:a16="http://schemas.microsoft.com/office/drawing/2014/main" id="{32F478D8-9C9E-5476-1B9B-55742DDD5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1104" cy="43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46">
                <a:extLst>
                  <a:ext uri="{FF2B5EF4-FFF2-40B4-BE49-F238E27FC236}">
                    <a16:creationId xmlns:a16="http://schemas.microsoft.com/office/drawing/2014/main" id="{930B0646-619A-57E1-65E3-958AD331E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776"/>
                <a:ext cx="291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IR</a:t>
                </a:r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CC257256-6334-AF51-ACD0-A2372703A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960"/>
              <a:ext cx="1248" cy="432"/>
              <a:chOff x="816" y="960"/>
              <a:chExt cx="1248" cy="432"/>
            </a:xfrm>
          </p:grpSpPr>
          <p:sp>
            <p:nvSpPr>
              <p:cNvPr id="28" name="Rectangle 48">
                <a:extLst>
                  <a:ext uri="{FF2B5EF4-FFF2-40B4-BE49-F238E27FC236}">
                    <a16:creationId xmlns:a16="http://schemas.microsoft.com/office/drawing/2014/main" id="{9CD20342-7304-BA03-4FB6-777B9BB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76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 Box 49">
                <a:extLst>
                  <a:ext uri="{FF2B5EF4-FFF2-40B4-BE49-F238E27FC236}">
                    <a16:creationId xmlns:a16="http://schemas.microsoft.com/office/drawing/2014/main" id="{E479CCCD-1209-CE75-2A41-A1CC9D0CBE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056"/>
                <a:ext cx="467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MAR</a:t>
                </a:r>
              </a:p>
            </p:txBody>
          </p:sp>
        </p:grpSp>
        <p:sp>
          <p:nvSpPr>
            <p:cNvPr id="8" name="Rectangle 50">
              <a:extLst>
                <a:ext uri="{FF2B5EF4-FFF2-40B4-BE49-F238E27FC236}">
                  <a16:creationId xmlns:a16="http://schemas.microsoft.com/office/drawing/2014/main" id="{22B8A4C5-618D-6085-AC80-80430DE31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64"/>
              <a:ext cx="3168" cy="23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9pPr>
            </a:lstStyle>
            <a:p>
              <a:pPr eaLnBrk="1" hangingPunct="1"/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51">
              <a:extLst>
                <a:ext uri="{FF2B5EF4-FFF2-40B4-BE49-F238E27FC236}">
                  <a16:creationId xmlns:a16="http://schemas.microsoft.com/office/drawing/2014/main" id="{89C71C17-5DC9-EC1F-3273-E4BA456BA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960"/>
              <a:ext cx="1536" cy="432"/>
              <a:chOff x="2400" y="960"/>
              <a:chExt cx="1536" cy="432"/>
            </a:xfrm>
          </p:grpSpPr>
          <p:sp>
            <p:nvSpPr>
              <p:cNvPr id="26" name="Text Box 52">
                <a:extLst>
                  <a:ext uri="{FF2B5EF4-FFF2-40B4-BE49-F238E27FC236}">
                    <a16:creationId xmlns:a16="http://schemas.microsoft.com/office/drawing/2014/main" id="{645A9ECE-98BC-2C89-6C97-0E88A1D106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104"/>
                <a:ext cx="480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MDR</a:t>
                </a:r>
              </a:p>
            </p:txBody>
          </p:sp>
          <p:sp>
            <p:nvSpPr>
              <p:cNvPr id="27" name="Rectangle 53">
                <a:extLst>
                  <a:ext uri="{FF2B5EF4-FFF2-40B4-BE49-F238E27FC236}">
                    <a16:creationId xmlns:a16="http://schemas.microsoft.com/office/drawing/2014/main" id="{E1E4782D-78A6-CEF0-E3D7-C70AD1702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960"/>
                <a:ext cx="100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54">
              <a:extLst>
                <a:ext uri="{FF2B5EF4-FFF2-40B4-BE49-F238E27FC236}">
                  <a16:creationId xmlns:a16="http://schemas.microsoft.com/office/drawing/2014/main" id="{0812B910-4376-9C38-BF6F-133BBBD70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584"/>
              <a:ext cx="1200" cy="432"/>
              <a:chOff x="912" y="1728"/>
              <a:chExt cx="1200" cy="432"/>
            </a:xfrm>
          </p:grpSpPr>
          <p:sp>
            <p:nvSpPr>
              <p:cNvPr id="24" name="Text Box 55">
                <a:extLst>
                  <a:ext uri="{FF2B5EF4-FFF2-40B4-BE49-F238E27FC236}">
                    <a16:creationId xmlns:a16="http://schemas.microsoft.com/office/drawing/2014/main" id="{CC9EB587-4069-6415-57CF-17676D346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776"/>
                <a:ext cx="319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PC</a:t>
                </a:r>
              </a:p>
            </p:txBody>
          </p:sp>
          <p:sp>
            <p:nvSpPr>
              <p:cNvPr id="25" name="Rectangle 56">
                <a:extLst>
                  <a:ext uri="{FF2B5EF4-FFF2-40B4-BE49-F238E27FC236}">
                    <a16:creationId xmlns:a16="http://schemas.microsoft.com/office/drawing/2014/main" id="{94F5C0AB-2502-FA5C-E87F-E1520FAE4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816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57">
              <a:extLst>
                <a:ext uri="{FF2B5EF4-FFF2-40B4-BE49-F238E27FC236}">
                  <a16:creationId xmlns:a16="http://schemas.microsoft.com/office/drawing/2014/main" id="{0BEDA2E9-63F5-E9E6-F21A-DFAD8D321A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160"/>
              <a:ext cx="2108" cy="960"/>
              <a:chOff x="528" y="2928"/>
              <a:chExt cx="2204" cy="1104"/>
            </a:xfrm>
          </p:grpSpPr>
          <p:sp>
            <p:nvSpPr>
              <p:cNvPr id="12" name="Text Box 58">
                <a:extLst>
                  <a:ext uri="{FF2B5EF4-FFF2-40B4-BE49-F238E27FC236}">
                    <a16:creationId xmlns:a16="http://schemas.microsoft.com/office/drawing/2014/main" id="{405957F0-BCFA-7910-456C-D56F5B19A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476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TMP</a:t>
                </a:r>
              </a:p>
            </p:txBody>
          </p:sp>
          <p:sp>
            <p:nvSpPr>
              <p:cNvPr id="13" name="Rectangle 59">
                <a:extLst>
                  <a:ext uri="{FF2B5EF4-FFF2-40B4-BE49-F238E27FC236}">
                    <a16:creationId xmlns:a16="http://schemas.microsoft.com/office/drawing/2014/main" id="{0EEE19B5-C74A-D229-6A2F-93435DDC1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60">
                <a:extLst>
                  <a:ext uri="{FF2B5EF4-FFF2-40B4-BE49-F238E27FC236}">
                    <a16:creationId xmlns:a16="http://schemas.microsoft.com/office/drawing/2014/main" id="{0C3392CB-4FC3-78EC-EE35-17FAEEBF8C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040"/>
                <a:ext cx="457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ACC</a:t>
                </a:r>
              </a:p>
            </p:txBody>
          </p:sp>
          <p:grpSp>
            <p:nvGrpSpPr>
              <p:cNvPr id="15" name="Group 61">
                <a:extLst>
                  <a:ext uri="{FF2B5EF4-FFF2-40B4-BE49-F238E27FC236}">
                    <a16:creationId xmlns:a16="http://schemas.microsoft.com/office/drawing/2014/main" id="{B090D15A-7688-7105-9948-86E0281911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3552"/>
                <a:ext cx="912" cy="480"/>
                <a:chOff x="3552" y="3168"/>
                <a:chExt cx="912" cy="480"/>
              </a:xfrm>
            </p:grpSpPr>
            <p:sp>
              <p:nvSpPr>
                <p:cNvPr id="17" name="Line 62">
                  <a:extLst>
                    <a:ext uri="{FF2B5EF4-FFF2-40B4-BE49-F238E27FC236}">
                      <a16:creationId xmlns:a16="http://schemas.microsoft.com/office/drawing/2014/main" id="{0947AC40-DD8E-46F8-7526-592EE655B1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168"/>
                  <a:ext cx="144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8" name="Line 63">
                  <a:extLst>
                    <a:ext uri="{FF2B5EF4-FFF2-40B4-BE49-F238E27FC236}">
                      <a16:creationId xmlns:a16="http://schemas.microsoft.com/office/drawing/2014/main" id="{E385B386-A02A-03EE-F1EB-A7F019B73A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2" y="3168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9" name="Line 64">
                  <a:extLst>
                    <a:ext uri="{FF2B5EF4-FFF2-40B4-BE49-F238E27FC236}">
                      <a16:creationId xmlns:a16="http://schemas.microsoft.com/office/drawing/2014/main" id="{4D744270-F260-CE1F-B43D-BAA5C1E60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0" name="Line 65">
                  <a:extLst>
                    <a:ext uri="{FF2B5EF4-FFF2-40B4-BE49-F238E27FC236}">
                      <a16:creationId xmlns:a16="http://schemas.microsoft.com/office/drawing/2014/main" id="{B0CD3F7E-4BD1-EE07-5CF3-7FBE54EE9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1" name="Line 66">
                  <a:extLst>
                    <a:ext uri="{FF2B5EF4-FFF2-40B4-BE49-F238E27FC236}">
                      <a16:creationId xmlns:a16="http://schemas.microsoft.com/office/drawing/2014/main" id="{0CC53064-2736-4A70-7B61-E5297F04C7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4" y="3168"/>
                  <a:ext cx="24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2" name="Line 67">
                  <a:extLst>
                    <a:ext uri="{FF2B5EF4-FFF2-40B4-BE49-F238E27FC236}">
                      <a16:creationId xmlns:a16="http://schemas.microsoft.com/office/drawing/2014/main" id="{A11F8878-C87D-73D0-801F-087A151A5C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364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3" name="Line 68">
                  <a:extLst>
                    <a:ext uri="{FF2B5EF4-FFF2-40B4-BE49-F238E27FC236}">
                      <a16:creationId xmlns:a16="http://schemas.microsoft.com/office/drawing/2014/main" id="{D203D8A7-02D3-C176-DDE0-1EFB6A4A2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</p:grpSp>
          <p:sp>
            <p:nvSpPr>
              <p:cNvPr id="16" name="Rectangle 69">
                <a:extLst>
                  <a:ext uri="{FF2B5EF4-FFF2-40B4-BE49-F238E27FC236}">
                    <a16:creationId xmlns:a16="http://schemas.microsoft.com/office/drawing/2014/main" id="{0531B64B-8D7B-DE52-D9EB-84BB97D30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2" name="Text Box 73">
            <a:extLst>
              <a:ext uri="{FF2B5EF4-FFF2-40B4-BE49-F238E27FC236}">
                <a16:creationId xmlns:a16="http://schemas.microsoft.com/office/drawing/2014/main" id="{FE2D04B0-B8E2-F789-B3F1-7E6EAA3CD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150" y="25717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400" b="1" dirty="0">
                <a:latin typeface="Tahoma" panose="020B0604030504040204" pitchFamily="34" charset="0"/>
                <a:cs typeface="Times New Roman" panose="02020603050405020304" pitchFamily="18" charset="0"/>
              </a:rPr>
              <a:t>MM</a:t>
            </a:r>
          </a:p>
        </p:txBody>
      </p:sp>
      <p:grpSp>
        <p:nvGrpSpPr>
          <p:cNvPr id="33" name="Group 74">
            <a:extLst>
              <a:ext uri="{FF2B5EF4-FFF2-40B4-BE49-F238E27FC236}">
                <a16:creationId xmlns:a16="http://schemas.microsoft.com/office/drawing/2014/main" id="{BBBAE155-228A-5BFA-7421-ADAF2EBC632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095375"/>
            <a:ext cx="1524000" cy="2667000"/>
            <a:chOff x="144" y="672"/>
            <a:chExt cx="960" cy="1680"/>
          </a:xfrm>
        </p:grpSpPr>
        <p:sp>
          <p:nvSpPr>
            <p:cNvPr id="34" name="Line 75">
              <a:extLst>
                <a:ext uri="{FF2B5EF4-FFF2-40B4-BE49-F238E27FC236}">
                  <a16:creationId xmlns:a16="http://schemas.microsoft.com/office/drawing/2014/main" id="{0F728EB2-04E5-5772-8838-B87C3A1DE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064"/>
              <a:ext cx="7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id="{31168BC0-5501-F1CD-6C13-3C1DD0B21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1056"/>
              <a:ext cx="0" cy="1008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6" name="Line 77">
              <a:extLst>
                <a:ext uri="{FF2B5EF4-FFF2-40B4-BE49-F238E27FC236}">
                  <a16:creationId xmlns:a16="http://schemas.microsoft.com/office/drawing/2014/main" id="{5FD066B2-F936-ECDD-EC0E-103B33EB2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352"/>
              <a:ext cx="960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7" name="Line 78">
              <a:extLst>
                <a:ext uri="{FF2B5EF4-FFF2-40B4-BE49-F238E27FC236}">
                  <a16:creationId xmlns:a16="http://schemas.microsoft.com/office/drawing/2014/main" id="{24B589E4-199D-0235-B39C-D2E95690D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" y="672"/>
              <a:ext cx="0" cy="168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8" name="Line 79">
              <a:extLst>
                <a:ext uri="{FF2B5EF4-FFF2-40B4-BE49-F238E27FC236}">
                  <a16:creationId xmlns:a16="http://schemas.microsoft.com/office/drawing/2014/main" id="{5636AE04-CE24-D8F2-8127-4E4263C97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28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9" name="Line 80">
              <a:extLst>
                <a:ext uri="{FF2B5EF4-FFF2-40B4-BE49-F238E27FC236}">
                  <a16:creationId xmlns:a16="http://schemas.microsoft.com/office/drawing/2014/main" id="{238900A6-B5E8-25DF-F7EB-F98C51945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1056"/>
              <a:ext cx="96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grpSp>
        <p:nvGrpSpPr>
          <p:cNvPr id="40" name="Group 82">
            <a:extLst>
              <a:ext uri="{FF2B5EF4-FFF2-40B4-BE49-F238E27FC236}">
                <a16:creationId xmlns:a16="http://schemas.microsoft.com/office/drawing/2014/main" id="{2106F5BC-D4C7-6E26-2B71-21B35ED87BA9}"/>
              </a:ext>
            </a:extLst>
          </p:cNvPr>
          <p:cNvGrpSpPr>
            <a:grpSpLocks/>
          </p:cNvGrpSpPr>
          <p:nvPr/>
        </p:nvGrpSpPr>
        <p:grpSpPr bwMode="auto">
          <a:xfrm>
            <a:off x="8572500" y="1095375"/>
            <a:ext cx="1752600" cy="2362200"/>
            <a:chOff x="4272" y="816"/>
            <a:chExt cx="1104" cy="1488"/>
          </a:xfrm>
        </p:grpSpPr>
        <p:sp>
          <p:nvSpPr>
            <p:cNvPr id="41" name="Line 83">
              <a:extLst>
                <a:ext uri="{FF2B5EF4-FFF2-40B4-BE49-F238E27FC236}">
                  <a16:creationId xmlns:a16="http://schemas.microsoft.com/office/drawing/2014/main" id="{E4BDF3B1-392A-7A06-68CA-A3AC8B7F5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9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 dirty="0"/>
            </a:p>
          </p:txBody>
        </p:sp>
        <p:sp>
          <p:nvSpPr>
            <p:cNvPr id="42" name="Line 84">
              <a:extLst>
                <a:ext uri="{FF2B5EF4-FFF2-40B4-BE49-F238E27FC236}">
                  <a16:creationId xmlns:a16="http://schemas.microsoft.com/office/drawing/2014/main" id="{1C0C6ED3-5DFF-3F6A-FCEE-70D95AEF0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816"/>
              <a:ext cx="0" cy="14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3" name="Line 85">
              <a:extLst>
                <a:ext uri="{FF2B5EF4-FFF2-40B4-BE49-F238E27FC236}">
                  <a16:creationId xmlns:a16="http://schemas.microsoft.com/office/drawing/2014/main" id="{1A3FF492-AEC3-E7CE-B9C9-86923B8D5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056"/>
              <a:ext cx="0" cy="96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4" name="Line 86">
              <a:extLst>
                <a:ext uri="{FF2B5EF4-FFF2-40B4-BE49-F238E27FC236}">
                  <a16:creationId xmlns:a16="http://schemas.microsoft.com/office/drawing/2014/main" id="{EF96989B-7188-1A93-7117-FB7A9C614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86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5" name="Line 87">
              <a:extLst>
                <a:ext uri="{FF2B5EF4-FFF2-40B4-BE49-F238E27FC236}">
                  <a16:creationId xmlns:a16="http://schemas.microsoft.com/office/drawing/2014/main" id="{F6BDA6E0-AF86-4705-AF6F-AD8BE32BE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304"/>
              <a:ext cx="110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6" name="Line 88">
              <a:extLst>
                <a:ext uri="{FF2B5EF4-FFF2-40B4-BE49-F238E27FC236}">
                  <a16:creationId xmlns:a16="http://schemas.microsoft.com/office/drawing/2014/main" id="{365EE712-AC46-CEBA-D158-3E12649B7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816"/>
              <a:ext cx="8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7" name="Line 89">
              <a:extLst>
                <a:ext uri="{FF2B5EF4-FFF2-40B4-BE49-F238E27FC236}">
                  <a16:creationId xmlns:a16="http://schemas.microsoft.com/office/drawing/2014/main" id="{86AAEC8E-31E3-235D-9D0D-5682BD4C3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56"/>
              <a:ext cx="62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sp>
        <p:nvSpPr>
          <p:cNvPr id="48" name="Text Box 90">
            <a:extLst>
              <a:ext uri="{FF2B5EF4-FFF2-40B4-BE49-F238E27FC236}">
                <a16:creationId xmlns:a16="http://schemas.microsoft.com/office/drawing/2014/main" id="{0E2928E3-5A14-0983-176A-2F8257A52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38575"/>
            <a:ext cx="1158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Address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49" name="Text Box 91">
            <a:extLst>
              <a:ext uri="{FF2B5EF4-FFF2-40B4-BE49-F238E27FC236}">
                <a16:creationId xmlns:a16="http://schemas.microsoft.com/office/drawing/2014/main" id="{CE5823A0-23D0-58DC-D887-438B40E49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825" y="3686175"/>
            <a:ext cx="758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Data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50" name="Line 92">
            <a:extLst>
              <a:ext uri="{FF2B5EF4-FFF2-40B4-BE49-F238E27FC236}">
                <a16:creationId xmlns:a16="http://schemas.microsoft.com/office/drawing/2014/main" id="{E44A7264-C48E-C3E7-F422-661FAFD592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162175"/>
            <a:ext cx="0" cy="762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1" name="Line 93">
            <a:extLst>
              <a:ext uri="{FF2B5EF4-FFF2-40B4-BE49-F238E27FC236}">
                <a16:creationId xmlns:a16="http://schemas.microsoft.com/office/drawing/2014/main" id="{AE472F42-C435-85C5-DF82-7CF150FEF0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162175"/>
            <a:ext cx="0" cy="7620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2" name="Text Box 94">
            <a:extLst>
              <a:ext uri="{FF2B5EF4-FFF2-40B4-BE49-F238E27FC236}">
                <a16:creationId xmlns:a16="http://schemas.microsoft.com/office/drawing/2014/main" id="{D1E80B4B-641D-88E0-C6E6-E20E46BD8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90775"/>
            <a:ext cx="3571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3" name="Text Box 95">
            <a:extLst>
              <a:ext uri="{FF2B5EF4-FFF2-40B4-BE49-F238E27FC236}">
                <a16:creationId xmlns:a16="http://schemas.microsoft.com/office/drawing/2014/main" id="{18A54D79-06C7-CE32-FD9D-0D0116070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907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24EBDE-887F-7EC7-F74D-B4472BC109AE}"/>
              </a:ext>
            </a:extLst>
          </p:cNvPr>
          <p:cNvCxnSpPr/>
          <p:nvPr/>
        </p:nvCxnSpPr>
        <p:spPr>
          <a:xfrm>
            <a:off x="3409950" y="390043"/>
            <a:ext cx="0" cy="170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BC737AC-4547-FD4F-F08D-6FB70EE02CDC}"/>
              </a:ext>
            </a:extLst>
          </p:cNvPr>
          <p:cNvCxnSpPr>
            <a:cxnSpLocks/>
          </p:cNvCxnSpPr>
          <p:nvPr/>
        </p:nvCxnSpPr>
        <p:spPr>
          <a:xfrm>
            <a:off x="4343832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4DAA38E-6EFE-B123-3302-F1775D0BD8D7}"/>
              </a:ext>
            </a:extLst>
          </p:cNvPr>
          <p:cNvSpPr txBox="1"/>
          <p:nvPr/>
        </p:nvSpPr>
        <p:spPr>
          <a:xfrm>
            <a:off x="4719638" y="422830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100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A25E40D7-5F2F-D3A6-BC2B-843B67787706}"/>
              </a:ext>
            </a:extLst>
          </p:cNvPr>
          <p:cNvSpPr/>
          <p:nvPr/>
        </p:nvSpPr>
        <p:spPr>
          <a:xfrm rot="16200000">
            <a:off x="4612115" y="3672164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B1805F-0EAF-0927-157C-D6B18F7C89B5}"/>
              </a:ext>
            </a:extLst>
          </p:cNvPr>
          <p:cNvSpPr txBox="1"/>
          <p:nvPr/>
        </p:nvSpPr>
        <p:spPr>
          <a:xfrm>
            <a:off x="4686300" y="31705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311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261E4F-DCEE-6767-1210-01BEC6733CE3}"/>
              </a:ext>
            </a:extLst>
          </p:cNvPr>
          <p:cNvCxnSpPr>
            <a:cxnSpLocks/>
          </p:cNvCxnSpPr>
          <p:nvPr/>
        </p:nvCxnSpPr>
        <p:spPr>
          <a:xfrm flipH="1">
            <a:off x="2133600" y="3170549"/>
            <a:ext cx="2182813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ADCB95-5355-41BB-3AF8-E9E285BE4737}"/>
              </a:ext>
            </a:extLst>
          </p:cNvPr>
          <p:cNvCxnSpPr>
            <a:cxnSpLocks/>
          </p:cNvCxnSpPr>
          <p:nvPr/>
        </p:nvCxnSpPr>
        <p:spPr>
          <a:xfrm flipV="1">
            <a:off x="2245520" y="971336"/>
            <a:ext cx="0" cy="2029039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7EB55C9-42BC-DEF2-6532-085BC4791315}"/>
              </a:ext>
            </a:extLst>
          </p:cNvPr>
          <p:cNvSpPr/>
          <p:nvPr/>
        </p:nvSpPr>
        <p:spPr>
          <a:xfrm>
            <a:off x="4974435" y="637387"/>
            <a:ext cx="1312064" cy="1303656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7F292B-0584-E0A2-601D-5D69CA31B031}"/>
              </a:ext>
            </a:extLst>
          </p:cNvPr>
          <p:cNvCxnSpPr>
            <a:cxnSpLocks/>
          </p:cNvCxnSpPr>
          <p:nvPr/>
        </p:nvCxnSpPr>
        <p:spPr>
          <a:xfrm>
            <a:off x="6172200" y="874156"/>
            <a:ext cx="3950496" cy="2007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7E101E-D85B-9A4A-3B2E-27A85AE45056}"/>
              </a:ext>
            </a:extLst>
          </p:cNvPr>
          <p:cNvCxnSpPr>
            <a:cxnSpLocks/>
          </p:cNvCxnSpPr>
          <p:nvPr/>
        </p:nvCxnSpPr>
        <p:spPr>
          <a:xfrm>
            <a:off x="10115550" y="932581"/>
            <a:ext cx="0" cy="23725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C2A345B-7C3C-D427-7930-73056937F545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3228973"/>
            <a:ext cx="2178050" cy="1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EDE3A2B-D886-A28B-D7F0-DAEAB22B1CB7}"/>
              </a:ext>
            </a:extLst>
          </p:cNvPr>
          <p:cNvSpPr txBox="1"/>
          <p:nvPr/>
        </p:nvSpPr>
        <p:spPr>
          <a:xfrm>
            <a:off x="6394465" y="3182935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1002</a:t>
            </a:r>
          </a:p>
          <a:p>
            <a:endParaRPr lang="en-LK" dirty="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0AEAD875-A9D2-2AA1-BF19-F935648798E1}"/>
              </a:ext>
            </a:extLst>
          </p:cNvPr>
          <p:cNvSpPr/>
          <p:nvPr/>
        </p:nvSpPr>
        <p:spPr>
          <a:xfrm rot="5400000">
            <a:off x="6549388" y="3769797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C733E4-7404-B884-C512-8CDE8412E3FB}"/>
              </a:ext>
            </a:extLst>
          </p:cNvPr>
          <p:cNvSpPr txBox="1"/>
          <p:nvPr/>
        </p:nvSpPr>
        <p:spPr>
          <a:xfrm>
            <a:off x="6351323" y="4306939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1002</a:t>
            </a:r>
          </a:p>
          <a:p>
            <a:endParaRPr lang="en-LK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A2B72C-C355-11AB-7707-3CA89EABF05D}"/>
              </a:ext>
            </a:extLst>
          </p:cNvPr>
          <p:cNvSpPr/>
          <p:nvPr/>
        </p:nvSpPr>
        <p:spPr>
          <a:xfrm>
            <a:off x="4585132" y="4277431"/>
            <a:ext cx="909064" cy="300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K" dirty="0"/>
              <a:t>100</a:t>
            </a:r>
          </a:p>
        </p:txBody>
      </p:sp>
      <p:sp>
        <p:nvSpPr>
          <p:cNvPr id="69" name="Down Arrow 68">
            <a:extLst>
              <a:ext uri="{FF2B5EF4-FFF2-40B4-BE49-F238E27FC236}">
                <a16:creationId xmlns:a16="http://schemas.microsoft.com/office/drawing/2014/main" id="{0DBFD27F-9F20-C2D2-AC90-9E5C22CBB388}"/>
              </a:ext>
            </a:extLst>
          </p:cNvPr>
          <p:cNvSpPr/>
          <p:nvPr/>
        </p:nvSpPr>
        <p:spPr>
          <a:xfrm rot="18275969">
            <a:off x="8101755" y="4170875"/>
            <a:ext cx="488415" cy="1713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53BE2D9-5DF0-F992-3FA1-D44B784379C6}"/>
              </a:ext>
            </a:extLst>
          </p:cNvPr>
          <p:cNvGrpSpPr/>
          <p:nvPr/>
        </p:nvGrpSpPr>
        <p:grpSpPr>
          <a:xfrm>
            <a:off x="9053325" y="4706240"/>
            <a:ext cx="2479796" cy="1742252"/>
            <a:chOff x="9053325" y="4706240"/>
            <a:chExt cx="2479796" cy="1742252"/>
          </a:xfrm>
        </p:grpSpPr>
        <p:sp>
          <p:nvSpPr>
            <p:cNvPr id="71" name="Explosion 2 70">
              <a:extLst>
                <a:ext uri="{FF2B5EF4-FFF2-40B4-BE49-F238E27FC236}">
                  <a16:creationId xmlns:a16="http://schemas.microsoft.com/office/drawing/2014/main" id="{F4C6FFE6-686B-02A6-4E6B-EF43911EB9CE}"/>
                </a:ext>
              </a:extLst>
            </p:cNvPr>
            <p:cNvSpPr/>
            <p:nvPr/>
          </p:nvSpPr>
          <p:spPr>
            <a:xfrm>
              <a:off x="9053325" y="4706240"/>
              <a:ext cx="2479796" cy="1742252"/>
            </a:xfrm>
            <a:prstGeom prst="irregularSeal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9F56811-0D80-2B50-8491-D989C62D9B51}"/>
                </a:ext>
              </a:extLst>
            </p:cNvPr>
            <p:cNvSpPr txBox="1"/>
            <p:nvPr/>
          </p:nvSpPr>
          <p:spPr>
            <a:xfrm>
              <a:off x="9715500" y="5473634"/>
              <a:ext cx="89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K" dirty="0"/>
                <a:t>Decode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489E6E5-12AD-52DB-9857-ED0140ED06A1}"/>
              </a:ext>
            </a:extLst>
          </p:cNvPr>
          <p:cNvCxnSpPr>
            <a:cxnSpLocks/>
          </p:cNvCxnSpPr>
          <p:nvPr/>
        </p:nvCxnSpPr>
        <p:spPr>
          <a:xfrm>
            <a:off x="5227787" y="390043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CC57D39-51A6-4C22-4B0D-574AB0E44E08}"/>
              </a:ext>
            </a:extLst>
          </p:cNvPr>
          <p:cNvCxnSpPr>
            <a:cxnSpLocks/>
          </p:cNvCxnSpPr>
          <p:nvPr/>
        </p:nvCxnSpPr>
        <p:spPr>
          <a:xfrm flipH="1">
            <a:off x="6133521" y="376720"/>
            <a:ext cx="9107" cy="1742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2F0E9DB-08AF-3949-C652-E14F1749480A}"/>
              </a:ext>
            </a:extLst>
          </p:cNvPr>
          <p:cNvCxnSpPr>
            <a:cxnSpLocks/>
          </p:cNvCxnSpPr>
          <p:nvPr/>
        </p:nvCxnSpPr>
        <p:spPr>
          <a:xfrm>
            <a:off x="6784928" y="401202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DFCA8F1-21A6-4931-FEDB-255E47DE9213}"/>
              </a:ext>
            </a:extLst>
          </p:cNvPr>
          <p:cNvSpPr txBox="1"/>
          <p:nvPr/>
        </p:nvSpPr>
        <p:spPr>
          <a:xfrm>
            <a:off x="2530512" y="971336"/>
            <a:ext cx="100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299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1000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EADB29-026A-A4DC-E42A-409DC242F789}"/>
              </a:ext>
            </a:extLst>
          </p:cNvPr>
          <p:cNvSpPr txBox="1"/>
          <p:nvPr/>
        </p:nvSpPr>
        <p:spPr>
          <a:xfrm>
            <a:off x="4322977" y="954661"/>
            <a:ext cx="100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MPY 1001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E730A5-045F-89D2-815A-AFB4882AEDDB}"/>
              </a:ext>
            </a:extLst>
          </p:cNvPr>
          <p:cNvSpPr txBox="1"/>
          <p:nvPr/>
        </p:nvSpPr>
        <p:spPr>
          <a:xfrm>
            <a:off x="3429832" y="954661"/>
            <a:ext cx="99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310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592637-7735-50EC-B77B-E82DB996FFF8}"/>
              </a:ext>
            </a:extLst>
          </p:cNvPr>
          <p:cNvSpPr txBox="1"/>
          <p:nvPr/>
        </p:nvSpPr>
        <p:spPr>
          <a:xfrm>
            <a:off x="5235582" y="922810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311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1002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27A7A1-060C-E4D5-785A-5D530C5EA714}"/>
              </a:ext>
            </a:extLst>
          </p:cNvPr>
          <p:cNvSpPr txBox="1"/>
          <p:nvPr/>
        </p:nvSpPr>
        <p:spPr>
          <a:xfrm>
            <a:off x="6132935" y="932581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594BA1-1A33-8D3A-8EED-0C81A0C06ECB}"/>
              </a:ext>
            </a:extLst>
          </p:cNvPr>
          <p:cNvSpPr txBox="1"/>
          <p:nvPr/>
        </p:nvSpPr>
        <p:spPr>
          <a:xfrm>
            <a:off x="6811228" y="898813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DC879C0-D0B6-B95C-0A2E-770F61113A92}"/>
              </a:ext>
            </a:extLst>
          </p:cNvPr>
          <p:cNvSpPr/>
          <p:nvPr/>
        </p:nvSpPr>
        <p:spPr>
          <a:xfrm>
            <a:off x="654468" y="4761113"/>
            <a:ext cx="1036407" cy="81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42CF466-D4A9-1C5A-8418-FD412CF1DEA4}"/>
              </a:ext>
            </a:extLst>
          </p:cNvPr>
          <p:cNvSpPr txBox="1"/>
          <p:nvPr/>
        </p:nvSpPr>
        <p:spPr>
          <a:xfrm>
            <a:off x="4768850" y="4256674"/>
            <a:ext cx="600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311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69A8B71-2DD5-E405-C6F2-D6AA12AEF7D6}"/>
              </a:ext>
            </a:extLst>
          </p:cNvPr>
          <p:cNvSpPr txBox="1"/>
          <p:nvPr/>
        </p:nvSpPr>
        <p:spPr>
          <a:xfrm>
            <a:off x="5264446" y="5083729"/>
            <a:ext cx="600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300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4F38FEB-C58E-779F-5258-AE3E0FAA469A}"/>
              </a:ext>
            </a:extLst>
          </p:cNvPr>
          <p:cNvCxnSpPr>
            <a:cxnSpLocks/>
          </p:cNvCxnSpPr>
          <p:nvPr/>
        </p:nvCxnSpPr>
        <p:spPr>
          <a:xfrm>
            <a:off x="7501997" y="383381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69A4982-CBA6-4CAB-7113-4E4171CB939D}"/>
              </a:ext>
            </a:extLst>
          </p:cNvPr>
          <p:cNvSpPr txBox="1"/>
          <p:nvPr/>
        </p:nvSpPr>
        <p:spPr>
          <a:xfrm>
            <a:off x="7577456" y="879195"/>
            <a:ext cx="92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66289DA-5CD1-2F36-D279-F546461292DA}"/>
              </a:ext>
            </a:extLst>
          </p:cNvPr>
          <p:cNvCxnSpPr>
            <a:cxnSpLocks/>
          </p:cNvCxnSpPr>
          <p:nvPr/>
        </p:nvCxnSpPr>
        <p:spPr>
          <a:xfrm flipV="1">
            <a:off x="2245520" y="922810"/>
            <a:ext cx="2728915" cy="9086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A445FB-B14B-4035-8F01-BC2D0FD28208}"/>
              </a:ext>
            </a:extLst>
          </p:cNvPr>
          <p:cNvSpPr txBox="1"/>
          <p:nvPr/>
        </p:nvSpPr>
        <p:spPr>
          <a:xfrm>
            <a:off x="4583342" y="4245631"/>
            <a:ext cx="8406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1000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C491E1-63D3-2ECE-E8C1-2698207EA7C1}"/>
              </a:ext>
            </a:extLst>
          </p:cNvPr>
          <p:cNvSpPr txBox="1"/>
          <p:nvPr/>
        </p:nvSpPr>
        <p:spPr>
          <a:xfrm>
            <a:off x="4603750" y="3197379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1002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2D2A0E-21CC-585E-0C31-A0F8AC64F46D}"/>
              </a:ext>
            </a:extLst>
          </p:cNvPr>
          <p:cNvSpPr txBox="1"/>
          <p:nvPr/>
        </p:nvSpPr>
        <p:spPr>
          <a:xfrm>
            <a:off x="7734732" y="125142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>
                <a:solidFill>
                  <a:srgbClr val="C00000"/>
                </a:solidFill>
              </a:rPr>
              <a:t>300</a:t>
            </a: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4430C55A-5704-7736-94EB-1359213F2D01}"/>
              </a:ext>
            </a:extLst>
          </p:cNvPr>
          <p:cNvSpPr/>
          <p:nvPr/>
        </p:nvSpPr>
        <p:spPr>
          <a:xfrm rot="13733454">
            <a:off x="5367724" y="3692396"/>
            <a:ext cx="873214" cy="442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E3EFEFA-ABFB-58CD-7D49-A84D4E48C05F}"/>
              </a:ext>
            </a:extLst>
          </p:cNvPr>
          <p:cNvSpPr/>
          <p:nvPr/>
        </p:nvSpPr>
        <p:spPr>
          <a:xfrm>
            <a:off x="7402118" y="581118"/>
            <a:ext cx="1312064" cy="1303656"/>
          </a:xfrm>
          <a:prstGeom prst="ellipse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416D31C-92A0-03A0-6BD3-647B14526EAD}"/>
              </a:ext>
            </a:extLst>
          </p:cNvPr>
          <p:cNvCxnSpPr>
            <a:cxnSpLocks/>
          </p:cNvCxnSpPr>
          <p:nvPr/>
        </p:nvCxnSpPr>
        <p:spPr>
          <a:xfrm>
            <a:off x="2224876" y="899343"/>
            <a:ext cx="5227181" cy="41833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1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/>
      <p:bldP spid="61" grpId="0" animBg="1"/>
      <p:bldP spid="61" grpId="1" animBg="1"/>
      <p:bldP spid="65" grpId="0"/>
      <p:bldP spid="65" grpId="1"/>
      <p:bldP spid="66" grpId="0" animBg="1"/>
      <p:bldP spid="66" grpId="1" animBg="1"/>
      <p:bldP spid="67" grpId="0"/>
      <p:bldP spid="67" grpId="1"/>
      <p:bldP spid="69" grpId="0" animBg="1"/>
      <p:bldP spid="69" grpId="1" animBg="1"/>
      <p:bldP spid="88" grpId="0" animBg="1"/>
      <p:bldP spid="89" grpId="0"/>
      <p:bldP spid="90" grpId="0"/>
      <p:bldP spid="91" grpId="0" animBg="1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FAB1E4E-0FAF-98D6-685E-92545C12C50F}"/>
              </a:ext>
            </a:extLst>
          </p:cNvPr>
          <p:cNvSpPr txBox="1">
            <a:spLocks noChangeArrowheads="1"/>
          </p:cNvSpPr>
          <p:nvPr/>
        </p:nvSpPr>
        <p:spPr>
          <a:xfrm>
            <a:off x="1771650" y="552450"/>
            <a:ext cx="8305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6000">
              <a:lnSpc>
                <a:spcPct val="120000"/>
              </a:lnSpc>
              <a:buFont typeface="Wingdings 2" charset="2"/>
              <a:buChar char=""/>
              <a:defRPr/>
            </a:pPr>
            <a:r>
              <a:rPr lang="en-US" altLang="en-US" sz="2700" u="sng" dirty="0">
                <a:latin typeface="Tahoma" panose="020B0604030504040204" pitchFamily="34" charset="0"/>
              </a:rPr>
              <a:t>Example 2:</a:t>
            </a:r>
          </a:p>
          <a:p>
            <a:pPr indent="-306000">
              <a:lnSpc>
                <a:spcPct val="120000"/>
              </a:lnSpc>
              <a:buFontTx/>
              <a:buNone/>
              <a:defRPr/>
            </a:pPr>
            <a:r>
              <a:rPr lang="en-US" altLang="en-US" sz="2700" dirty="0">
                <a:latin typeface="Tahoma" panose="020B0604030504040204" pitchFamily="34" charset="0"/>
              </a:rPr>
              <a:t>	Describe the sequence of events carried out during the machine cycle when executing the following instructions. 	</a:t>
            </a:r>
            <a:endParaRPr lang="en-US" altLang="en-US" sz="4100" dirty="0">
              <a:latin typeface="Tahoma" panose="020B0604030504040204" pitchFamily="34" charset="0"/>
            </a:endParaRPr>
          </a:p>
        </p:txBody>
      </p:sp>
      <p:graphicFrame>
        <p:nvGraphicFramePr>
          <p:cNvPr id="7" name="Group 90">
            <a:extLst>
              <a:ext uri="{FF2B5EF4-FFF2-40B4-BE49-F238E27FC236}">
                <a16:creationId xmlns:a16="http://schemas.microsoft.com/office/drawing/2014/main" id="{ACA4643C-4F8A-87CC-88D7-685E77F4CA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419703"/>
              </p:ext>
            </p:extLst>
          </p:nvPr>
        </p:nvGraphicFramePr>
        <p:xfrm>
          <a:off x="2152650" y="3067050"/>
          <a:ext cx="7848600" cy="296386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Address</a:t>
                      </a: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JMP 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MOV R1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Move the contents of register R2 to R1.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201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STO 800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Store the contents of R1 in memory location 800.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78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4">
            <a:extLst>
              <a:ext uri="{FF2B5EF4-FFF2-40B4-BE49-F238E27FC236}">
                <a16:creationId xmlns:a16="http://schemas.microsoft.com/office/drawing/2014/main" id="{8B5C8515-1C1D-7B20-713C-C6EB905A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2" y="327820"/>
            <a:ext cx="6400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200</a:t>
            </a:r>
          </a:p>
        </p:txBody>
      </p:sp>
      <p:grpSp>
        <p:nvGrpSpPr>
          <p:cNvPr id="86" name="Group 43">
            <a:extLst>
              <a:ext uri="{FF2B5EF4-FFF2-40B4-BE49-F238E27FC236}">
                <a16:creationId xmlns:a16="http://schemas.microsoft.com/office/drawing/2014/main" id="{DA23478A-FF9A-7557-0CB0-83B499C8B99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24175"/>
            <a:ext cx="5029200" cy="3733800"/>
            <a:chOff x="768" y="864"/>
            <a:chExt cx="3168" cy="2352"/>
          </a:xfrm>
        </p:grpSpPr>
        <p:grpSp>
          <p:nvGrpSpPr>
            <p:cNvPr id="87" name="Group 44">
              <a:extLst>
                <a:ext uri="{FF2B5EF4-FFF2-40B4-BE49-F238E27FC236}">
                  <a16:creationId xmlns:a16="http://schemas.microsoft.com/office/drawing/2014/main" id="{F2C0170F-A24E-A237-A319-035A714BAF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584"/>
              <a:ext cx="1443" cy="432"/>
              <a:chOff x="2400" y="1680"/>
              <a:chExt cx="1443" cy="432"/>
            </a:xfrm>
          </p:grpSpPr>
          <p:sp>
            <p:nvSpPr>
              <p:cNvPr id="111" name="Rectangle 45">
                <a:extLst>
                  <a:ext uri="{FF2B5EF4-FFF2-40B4-BE49-F238E27FC236}">
                    <a16:creationId xmlns:a16="http://schemas.microsoft.com/office/drawing/2014/main" id="{A9CFC6CB-6996-A1C4-912D-713CDC286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1104" cy="43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Text Box 46">
                <a:extLst>
                  <a:ext uri="{FF2B5EF4-FFF2-40B4-BE49-F238E27FC236}">
                    <a16:creationId xmlns:a16="http://schemas.microsoft.com/office/drawing/2014/main" id="{3A192069-C631-0953-F515-4851726F4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776"/>
                <a:ext cx="291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IR</a:t>
                </a:r>
              </a:p>
            </p:txBody>
          </p:sp>
        </p:grpSp>
        <p:grpSp>
          <p:nvGrpSpPr>
            <p:cNvPr id="88" name="Group 47">
              <a:extLst>
                <a:ext uri="{FF2B5EF4-FFF2-40B4-BE49-F238E27FC236}">
                  <a16:creationId xmlns:a16="http://schemas.microsoft.com/office/drawing/2014/main" id="{9A4C86F5-6E9B-7D83-6FC7-AC9B2335C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960"/>
              <a:ext cx="1248" cy="432"/>
              <a:chOff x="816" y="960"/>
              <a:chExt cx="1248" cy="432"/>
            </a:xfrm>
          </p:grpSpPr>
          <p:sp>
            <p:nvSpPr>
              <p:cNvPr id="109" name="Rectangle 48">
                <a:extLst>
                  <a:ext uri="{FF2B5EF4-FFF2-40B4-BE49-F238E27FC236}">
                    <a16:creationId xmlns:a16="http://schemas.microsoft.com/office/drawing/2014/main" id="{52E8F35D-7F34-3C09-1973-6B8988AF1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76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Text Box 49">
                <a:extLst>
                  <a:ext uri="{FF2B5EF4-FFF2-40B4-BE49-F238E27FC236}">
                    <a16:creationId xmlns:a16="http://schemas.microsoft.com/office/drawing/2014/main" id="{81CA1B9F-D8AF-87A4-A1BD-11FFBD45EF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056"/>
                <a:ext cx="467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MAR</a:t>
                </a:r>
              </a:p>
            </p:txBody>
          </p:sp>
        </p:grpSp>
        <p:sp>
          <p:nvSpPr>
            <p:cNvPr id="89" name="Rectangle 50">
              <a:extLst>
                <a:ext uri="{FF2B5EF4-FFF2-40B4-BE49-F238E27FC236}">
                  <a16:creationId xmlns:a16="http://schemas.microsoft.com/office/drawing/2014/main" id="{DE9496B6-2B02-BCB6-C88D-0E39EAFFB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64"/>
              <a:ext cx="3168" cy="23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9pPr>
            </a:lstStyle>
            <a:p>
              <a:pPr eaLnBrk="1" hangingPunct="1"/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" name="Group 51">
              <a:extLst>
                <a:ext uri="{FF2B5EF4-FFF2-40B4-BE49-F238E27FC236}">
                  <a16:creationId xmlns:a16="http://schemas.microsoft.com/office/drawing/2014/main" id="{13C2EEE0-65E5-D842-5825-1BA1EE370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960"/>
              <a:ext cx="1536" cy="432"/>
              <a:chOff x="2400" y="960"/>
              <a:chExt cx="1536" cy="432"/>
            </a:xfrm>
          </p:grpSpPr>
          <p:sp>
            <p:nvSpPr>
              <p:cNvPr id="107" name="Text Box 52">
                <a:extLst>
                  <a:ext uri="{FF2B5EF4-FFF2-40B4-BE49-F238E27FC236}">
                    <a16:creationId xmlns:a16="http://schemas.microsoft.com/office/drawing/2014/main" id="{BDBFF300-DDD8-48AC-8EC6-67F161777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104"/>
                <a:ext cx="480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MDR</a:t>
                </a:r>
              </a:p>
            </p:txBody>
          </p:sp>
          <p:sp>
            <p:nvSpPr>
              <p:cNvPr id="108" name="Rectangle 53">
                <a:extLst>
                  <a:ext uri="{FF2B5EF4-FFF2-40B4-BE49-F238E27FC236}">
                    <a16:creationId xmlns:a16="http://schemas.microsoft.com/office/drawing/2014/main" id="{F0E6B573-A670-89F9-306A-8860CD8D2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960"/>
                <a:ext cx="100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54">
              <a:extLst>
                <a:ext uri="{FF2B5EF4-FFF2-40B4-BE49-F238E27FC236}">
                  <a16:creationId xmlns:a16="http://schemas.microsoft.com/office/drawing/2014/main" id="{3C4CD23C-2600-B3EC-5691-BB04AC3D5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584"/>
              <a:ext cx="1200" cy="432"/>
              <a:chOff x="912" y="1728"/>
              <a:chExt cx="1200" cy="432"/>
            </a:xfrm>
          </p:grpSpPr>
          <p:sp>
            <p:nvSpPr>
              <p:cNvPr id="105" name="Text Box 55">
                <a:extLst>
                  <a:ext uri="{FF2B5EF4-FFF2-40B4-BE49-F238E27FC236}">
                    <a16:creationId xmlns:a16="http://schemas.microsoft.com/office/drawing/2014/main" id="{66F58C8F-9B6D-521A-57E2-0B81E2224A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776"/>
                <a:ext cx="319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PC</a:t>
                </a:r>
              </a:p>
            </p:txBody>
          </p:sp>
          <p:sp>
            <p:nvSpPr>
              <p:cNvPr id="106" name="Rectangle 56">
                <a:extLst>
                  <a:ext uri="{FF2B5EF4-FFF2-40B4-BE49-F238E27FC236}">
                    <a16:creationId xmlns:a16="http://schemas.microsoft.com/office/drawing/2014/main" id="{B4B23753-CD32-D995-64B2-9C32BEEC2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816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 57">
              <a:extLst>
                <a:ext uri="{FF2B5EF4-FFF2-40B4-BE49-F238E27FC236}">
                  <a16:creationId xmlns:a16="http://schemas.microsoft.com/office/drawing/2014/main" id="{8B2D1A6A-A563-793B-B802-3FCDEE10E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160"/>
              <a:ext cx="2108" cy="960"/>
              <a:chOff x="528" y="2928"/>
              <a:chExt cx="2204" cy="1104"/>
            </a:xfrm>
          </p:grpSpPr>
          <p:sp>
            <p:nvSpPr>
              <p:cNvPr id="93" name="Text Box 58">
                <a:extLst>
                  <a:ext uri="{FF2B5EF4-FFF2-40B4-BE49-F238E27FC236}">
                    <a16:creationId xmlns:a16="http://schemas.microsoft.com/office/drawing/2014/main" id="{89BF9C98-050F-6CCD-81F3-4286380F6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476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TMP</a:t>
                </a:r>
              </a:p>
            </p:txBody>
          </p:sp>
          <p:sp>
            <p:nvSpPr>
              <p:cNvPr id="94" name="Rectangle 59">
                <a:extLst>
                  <a:ext uri="{FF2B5EF4-FFF2-40B4-BE49-F238E27FC236}">
                    <a16:creationId xmlns:a16="http://schemas.microsoft.com/office/drawing/2014/main" id="{82DF2AF0-B70C-3B68-ED91-18A3C357C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 Box 60">
                <a:extLst>
                  <a:ext uri="{FF2B5EF4-FFF2-40B4-BE49-F238E27FC236}">
                    <a16:creationId xmlns:a16="http://schemas.microsoft.com/office/drawing/2014/main" id="{F26CF48F-8025-88EC-0CBB-C612E62D6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040"/>
                <a:ext cx="457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ACC</a:t>
                </a:r>
              </a:p>
            </p:txBody>
          </p:sp>
          <p:grpSp>
            <p:nvGrpSpPr>
              <p:cNvPr id="96" name="Group 61">
                <a:extLst>
                  <a:ext uri="{FF2B5EF4-FFF2-40B4-BE49-F238E27FC236}">
                    <a16:creationId xmlns:a16="http://schemas.microsoft.com/office/drawing/2014/main" id="{F5360AC8-F6C4-1255-DA28-BCE1AC8F64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3552"/>
                <a:ext cx="912" cy="480"/>
                <a:chOff x="3552" y="3168"/>
                <a:chExt cx="912" cy="480"/>
              </a:xfrm>
            </p:grpSpPr>
            <p:sp>
              <p:nvSpPr>
                <p:cNvPr id="98" name="Line 62">
                  <a:extLst>
                    <a:ext uri="{FF2B5EF4-FFF2-40B4-BE49-F238E27FC236}">
                      <a16:creationId xmlns:a16="http://schemas.microsoft.com/office/drawing/2014/main" id="{0228E512-529B-64DE-03B9-CD577361D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168"/>
                  <a:ext cx="144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99" name="Line 63">
                  <a:extLst>
                    <a:ext uri="{FF2B5EF4-FFF2-40B4-BE49-F238E27FC236}">
                      <a16:creationId xmlns:a16="http://schemas.microsoft.com/office/drawing/2014/main" id="{FF133603-E44D-29D7-EDF3-9C80A6AE80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2" y="3168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00" name="Line 64">
                  <a:extLst>
                    <a:ext uri="{FF2B5EF4-FFF2-40B4-BE49-F238E27FC236}">
                      <a16:creationId xmlns:a16="http://schemas.microsoft.com/office/drawing/2014/main" id="{C71A1D79-82C0-69BF-5B7D-105EB49BF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01" name="Line 65">
                  <a:extLst>
                    <a:ext uri="{FF2B5EF4-FFF2-40B4-BE49-F238E27FC236}">
                      <a16:creationId xmlns:a16="http://schemas.microsoft.com/office/drawing/2014/main" id="{BC0D5211-5970-85EC-B866-504426D04D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02" name="Line 66">
                  <a:extLst>
                    <a:ext uri="{FF2B5EF4-FFF2-40B4-BE49-F238E27FC236}">
                      <a16:creationId xmlns:a16="http://schemas.microsoft.com/office/drawing/2014/main" id="{23F83538-BE64-31C6-B4F7-58A81AB65C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4" y="3168"/>
                  <a:ext cx="24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03" name="Line 67">
                  <a:extLst>
                    <a:ext uri="{FF2B5EF4-FFF2-40B4-BE49-F238E27FC236}">
                      <a16:creationId xmlns:a16="http://schemas.microsoft.com/office/drawing/2014/main" id="{FB72DE0B-130B-C6F1-882C-08CE4F8587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364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04" name="Line 68">
                  <a:extLst>
                    <a:ext uri="{FF2B5EF4-FFF2-40B4-BE49-F238E27FC236}">
                      <a16:creationId xmlns:a16="http://schemas.microsoft.com/office/drawing/2014/main" id="{2174431D-D2C9-3807-B002-983F651D2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</p:grpSp>
          <p:sp>
            <p:nvSpPr>
              <p:cNvPr id="97" name="Rectangle 69">
                <a:extLst>
                  <a:ext uri="{FF2B5EF4-FFF2-40B4-BE49-F238E27FC236}">
                    <a16:creationId xmlns:a16="http://schemas.microsoft.com/office/drawing/2014/main" id="{9FFB587C-78DC-864C-F8C2-30821A4AD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3" name="Text Box 73">
            <a:extLst>
              <a:ext uri="{FF2B5EF4-FFF2-40B4-BE49-F238E27FC236}">
                <a16:creationId xmlns:a16="http://schemas.microsoft.com/office/drawing/2014/main" id="{DB4F318F-2815-731F-3AB0-57BDADF94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150" y="25717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400" b="1" dirty="0">
                <a:latin typeface="Tahoma" panose="020B0604030504040204" pitchFamily="34" charset="0"/>
                <a:cs typeface="Times New Roman" panose="02020603050405020304" pitchFamily="18" charset="0"/>
              </a:rPr>
              <a:t>MM</a:t>
            </a:r>
          </a:p>
        </p:txBody>
      </p:sp>
      <p:grpSp>
        <p:nvGrpSpPr>
          <p:cNvPr id="114" name="Group 74">
            <a:extLst>
              <a:ext uri="{FF2B5EF4-FFF2-40B4-BE49-F238E27FC236}">
                <a16:creationId xmlns:a16="http://schemas.microsoft.com/office/drawing/2014/main" id="{849D3CF1-5BD5-F98B-1A6E-4DBC41AFF26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095375"/>
            <a:ext cx="1524000" cy="2667000"/>
            <a:chOff x="144" y="672"/>
            <a:chExt cx="960" cy="1680"/>
          </a:xfrm>
        </p:grpSpPr>
        <p:sp>
          <p:nvSpPr>
            <p:cNvPr id="115" name="Line 75">
              <a:extLst>
                <a:ext uri="{FF2B5EF4-FFF2-40B4-BE49-F238E27FC236}">
                  <a16:creationId xmlns:a16="http://schemas.microsoft.com/office/drawing/2014/main" id="{D9A1C8BA-CDC2-BA77-1C7E-066923117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064"/>
              <a:ext cx="7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16" name="Line 76">
              <a:extLst>
                <a:ext uri="{FF2B5EF4-FFF2-40B4-BE49-F238E27FC236}">
                  <a16:creationId xmlns:a16="http://schemas.microsoft.com/office/drawing/2014/main" id="{A4128EF0-0057-1C4D-58F7-C5C6E95B2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1056"/>
              <a:ext cx="0" cy="1008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17" name="Line 77">
              <a:extLst>
                <a:ext uri="{FF2B5EF4-FFF2-40B4-BE49-F238E27FC236}">
                  <a16:creationId xmlns:a16="http://schemas.microsoft.com/office/drawing/2014/main" id="{BC9428D2-A6C7-5764-569A-ABF5F504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352"/>
              <a:ext cx="960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18" name="Line 78">
              <a:extLst>
                <a:ext uri="{FF2B5EF4-FFF2-40B4-BE49-F238E27FC236}">
                  <a16:creationId xmlns:a16="http://schemas.microsoft.com/office/drawing/2014/main" id="{A4A980E2-6FA0-8062-CF4F-B816370BE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" y="672"/>
              <a:ext cx="0" cy="168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19" name="Line 79">
              <a:extLst>
                <a:ext uri="{FF2B5EF4-FFF2-40B4-BE49-F238E27FC236}">
                  <a16:creationId xmlns:a16="http://schemas.microsoft.com/office/drawing/2014/main" id="{86689920-2F9E-546F-1E21-796327015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28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20" name="Line 80">
              <a:extLst>
                <a:ext uri="{FF2B5EF4-FFF2-40B4-BE49-F238E27FC236}">
                  <a16:creationId xmlns:a16="http://schemas.microsoft.com/office/drawing/2014/main" id="{C32D3B22-7EDD-BF3B-C7C0-B223B44B1B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1056"/>
              <a:ext cx="96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grpSp>
        <p:nvGrpSpPr>
          <p:cNvPr id="121" name="Group 82">
            <a:extLst>
              <a:ext uri="{FF2B5EF4-FFF2-40B4-BE49-F238E27FC236}">
                <a16:creationId xmlns:a16="http://schemas.microsoft.com/office/drawing/2014/main" id="{D46CEACB-F260-2D13-9E80-5E0C0101D42F}"/>
              </a:ext>
            </a:extLst>
          </p:cNvPr>
          <p:cNvGrpSpPr>
            <a:grpSpLocks/>
          </p:cNvGrpSpPr>
          <p:nvPr/>
        </p:nvGrpSpPr>
        <p:grpSpPr bwMode="auto">
          <a:xfrm>
            <a:off x="8572500" y="1095375"/>
            <a:ext cx="1752600" cy="2362200"/>
            <a:chOff x="4272" y="816"/>
            <a:chExt cx="1104" cy="1488"/>
          </a:xfrm>
        </p:grpSpPr>
        <p:sp>
          <p:nvSpPr>
            <p:cNvPr id="122" name="Line 83">
              <a:extLst>
                <a:ext uri="{FF2B5EF4-FFF2-40B4-BE49-F238E27FC236}">
                  <a16:creationId xmlns:a16="http://schemas.microsoft.com/office/drawing/2014/main" id="{50094C71-BA07-E810-E5A6-B9A1876B5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9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 dirty="0"/>
            </a:p>
          </p:txBody>
        </p:sp>
        <p:sp>
          <p:nvSpPr>
            <p:cNvPr id="123" name="Line 84">
              <a:extLst>
                <a:ext uri="{FF2B5EF4-FFF2-40B4-BE49-F238E27FC236}">
                  <a16:creationId xmlns:a16="http://schemas.microsoft.com/office/drawing/2014/main" id="{F4C2B978-48B7-7F97-56E7-9F96DFCE4F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816"/>
              <a:ext cx="0" cy="14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24" name="Line 85">
              <a:extLst>
                <a:ext uri="{FF2B5EF4-FFF2-40B4-BE49-F238E27FC236}">
                  <a16:creationId xmlns:a16="http://schemas.microsoft.com/office/drawing/2014/main" id="{23BFA8D7-EAFE-3EAF-16CA-56B513AE6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056"/>
              <a:ext cx="0" cy="96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25" name="Line 86">
              <a:extLst>
                <a:ext uri="{FF2B5EF4-FFF2-40B4-BE49-F238E27FC236}">
                  <a16:creationId xmlns:a16="http://schemas.microsoft.com/office/drawing/2014/main" id="{C39082A2-7605-9344-113A-37D19070F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86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26" name="Line 87">
              <a:extLst>
                <a:ext uri="{FF2B5EF4-FFF2-40B4-BE49-F238E27FC236}">
                  <a16:creationId xmlns:a16="http://schemas.microsoft.com/office/drawing/2014/main" id="{EF28CB7B-CEE5-A1EC-45C0-CD25A976A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304"/>
              <a:ext cx="110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27" name="Line 88">
              <a:extLst>
                <a:ext uri="{FF2B5EF4-FFF2-40B4-BE49-F238E27FC236}">
                  <a16:creationId xmlns:a16="http://schemas.microsoft.com/office/drawing/2014/main" id="{336B28BF-0596-E354-BD63-F4E5089C3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816"/>
              <a:ext cx="8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28" name="Line 89">
              <a:extLst>
                <a:ext uri="{FF2B5EF4-FFF2-40B4-BE49-F238E27FC236}">
                  <a16:creationId xmlns:a16="http://schemas.microsoft.com/office/drawing/2014/main" id="{1ECE7DDF-1626-1BEF-9E11-124B9ABD1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56"/>
              <a:ext cx="62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sp>
        <p:nvSpPr>
          <p:cNvPr id="129" name="Text Box 90">
            <a:extLst>
              <a:ext uri="{FF2B5EF4-FFF2-40B4-BE49-F238E27FC236}">
                <a16:creationId xmlns:a16="http://schemas.microsoft.com/office/drawing/2014/main" id="{D1FEA837-BC25-79E8-ACB3-6FE50EE12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38575"/>
            <a:ext cx="1158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Address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130" name="Text Box 91">
            <a:extLst>
              <a:ext uri="{FF2B5EF4-FFF2-40B4-BE49-F238E27FC236}">
                <a16:creationId xmlns:a16="http://schemas.microsoft.com/office/drawing/2014/main" id="{E69A3DD6-FB73-2412-C1D0-939FD24FF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825" y="3686175"/>
            <a:ext cx="758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Data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131" name="Line 92">
            <a:extLst>
              <a:ext uri="{FF2B5EF4-FFF2-40B4-BE49-F238E27FC236}">
                <a16:creationId xmlns:a16="http://schemas.microsoft.com/office/drawing/2014/main" id="{8728D689-1A0E-FA8C-D435-62C752B3B8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162175"/>
            <a:ext cx="0" cy="762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132" name="Line 93">
            <a:extLst>
              <a:ext uri="{FF2B5EF4-FFF2-40B4-BE49-F238E27FC236}">
                <a16:creationId xmlns:a16="http://schemas.microsoft.com/office/drawing/2014/main" id="{100F55AB-F50E-C2B5-BF8B-1CB721D2EB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162175"/>
            <a:ext cx="0" cy="7620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133" name="Text Box 94">
            <a:extLst>
              <a:ext uri="{FF2B5EF4-FFF2-40B4-BE49-F238E27FC236}">
                <a16:creationId xmlns:a16="http://schemas.microsoft.com/office/drawing/2014/main" id="{66224992-A390-8D0F-38B4-50F08A517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90775"/>
            <a:ext cx="3571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34" name="Text Box 95">
            <a:extLst>
              <a:ext uri="{FF2B5EF4-FFF2-40B4-BE49-F238E27FC236}">
                <a16:creationId xmlns:a16="http://schemas.microsoft.com/office/drawing/2014/main" id="{CD86B2E0-F05E-7666-53B7-D062813DD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907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0BF5D35-F1F9-0BDD-A348-C7795826F937}"/>
              </a:ext>
            </a:extLst>
          </p:cNvPr>
          <p:cNvCxnSpPr/>
          <p:nvPr/>
        </p:nvCxnSpPr>
        <p:spPr>
          <a:xfrm>
            <a:off x="4799880" y="342900"/>
            <a:ext cx="0" cy="170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F30374-1436-08B2-283F-EA016E7B3F15}"/>
              </a:ext>
            </a:extLst>
          </p:cNvPr>
          <p:cNvCxnSpPr>
            <a:cxnSpLocks/>
          </p:cNvCxnSpPr>
          <p:nvPr/>
        </p:nvCxnSpPr>
        <p:spPr>
          <a:xfrm>
            <a:off x="6848115" y="34290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0BC0C74-32C7-F3E1-AC7F-63383B5CCB51}"/>
              </a:ext>
            </a:extLst>
          </p:cNvPr>
          <p:cNvSpPr txBox="1"/>
          <p:nvPr/>
        </p:nvSpPr>
        <p:spPr>
          <a:xfrm>
            <a:off x="4803988" y="817017"/>
            <a:ext cx="1929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r>
              <a:rPr lang="en-L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 R1 R2</a:t>
            </a:r>
            <a:endParaRPr lang="en-L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BFA3C4F-216F-1EB4-87D6-59D9AD7737EB}"/>
              </a:ext>
            </a:extLst>
          </p:cNvPr>
          <p:cNvSpPr txBox="1"/>
          <p:nvPr/>
        </p:nvSpPr>
        <p:spPr>
          <a:xfrm>
            <a:off x="6886214" y="810355"/>
            <a:ext cx="1929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</a:p>
          <a:p>
            <a:r>
              <a:rPr lang="en-L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800 R1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2AD895-FFB7-6E59-B2CC-0BCF72A46D2C}"/>
              </a:ext>
            </a:extLst>
          </p:cNvPr>
          <p:cNvSpPr txBox="1"/>
          <p:nvPr/>
        </p:nvSpPr>
        <p:spPr>
          <a:xfrm>
            <a:off x="4719638" y="422830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100</a:t>
            </a:r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B2EC8A79-27B8-D874-BDB8-1A941B30BFB0}"/>
              </a:ext>
            </a:extLst>
          </p:cNvPr>
          <p:cNvSpPr/>
          <p:nvPr/>
        </p:nvSpPr>
        <p:spPr>
          <a:xfrm rot="16200000">
            <a:off x="4612115" y="3672164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2C6D9CC-72FD-E82B-3061-C8C12E961177}"/>
              </a:ext>
            </a:extLst>
          </p:cNvPr>
          <p:cNvSpPr txBox="1"/>
          <p:nvPr/>
        </p:nvSpPr>
        <p:spPr>
          <a:xfrm>
            <a:off x="4686300" y="31705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100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DED06E8-F579-AD65-77CA-259E9DCAD586}"/>
              </a:ext>
            </a:extLst>
          </p:cNvPr>
          <p:cNvCxnSpPr>
            <a:cxnSpLocks/>
          </p:cNvCxnSpPr>
          <p:nvPr/>
        </p:nvCxnSpPr>
        <p:spPr>
          <a:xfrm flipH="1">
            <a:off x="2133600" y="3170549"/>
            <a:ext cx="2182813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1C9E964-07C4-3458-7327-9F56B6E4C02B}"/>
              </a:ext>
            </a:extLst>
          </p:cNvPr>
          <p:cNvCxnSpPr>
            <a:cxnSpLocks/>
          </p:cNvCxnSpPr>
          <p:nvPr/>
        </p:nvCxnSpPr>
        <p:spPr>
          <a:xfrm flipV="1">
            <a:off x="2245520" y="1242220"/>
            <a:ext cx="0" cy="1758155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E282B2E4-C978-712D-308A-5DC7A0488E8F}"/>
              </a:ext>
            </a:extLst>
          </p:cNvPr>
          <p:cNvSpPr/>
          <p:nvPr/>
        </p:nvSpPr>
        <p:spPr>
          <a:xfrm>
            <a:off x="2402687" y="543247"/>
            <a:ext cx="1312064" cy="1303656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8E40D70-C94A-0B87-57EB-9FD618FCEB32}"/>
              </a:ext>
            </a:extLst>
          </p:cNvPr>
          <p:cNvCxnSpPr>
            <a:cxnSpLocks/>
          </p:cNvCxnSpPr>
          <p:nvPr/>
        </p:nvCxnSpPr>
        <p:spPr>
          <a:xfrm>
            <a:off x="3628813" y="761453"/>
            <a:ext cx="6570874" cy="5556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32BFEE8-2F1C-D703-8245-293ADD8E6D9C}"/>
              </a:ext>
            </a:extLst>
          </p:cNvPr>
          <p:cNvCxnSpPr>
            <a:cxnSpLocks/>
          </p:cNvCxnSpPr>
          <p:nvPr/>
        </p:nvCxnSpPr>
        <p:spPr>
          <a:xfrm>
            <a:off x="10115550" y="932581"/>
            <a:ext cx="0" cy="23725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8601ED8-41D8-67AB-151D-45028C5435FA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3228973"/>
            <a:ext cx="2178050" cy="1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30618B9-10E6-6526-4228-4A5F50946E55}"/>
              </a:ext>
            </a:extLst>
          </p:cNvPr>
          <p:cNvSpPr txBox="1"/>
          <p:nvPr/>
        </p:nvSpPr>
        <p:spPr>
          <a:xfrm>
            <a:off x="6394465" y="3182935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200</a:t>
            </a:r>
          </a:p>
          <a:p>
            <a:endParaRPr lang="en-LK" dirty="0"/>
          </a:p>
        </p:txBody>
      </p:sp>
      <p:sp>
        <p:nvSpPr>
          <p:cNvPr id="172" name="Right Arrow 171">
            <a:extLst>
              <a:ext uri="{FF2B5EF4-FFF2-40B4-BE49-F238E27FC236}">
                <a16:creationId xmlns:a16="http://schemas.microsoft.com/office/drawing/2014/main" id="{BD9471DD-1BA7-4C58-BBAD-584D0A02CE7E}"/>
              </a:ext>
            </a:extLst>
          </p:cNvPr>
          <p:cNvSpPr/>
          <p:nvPr/>
        </p:nvSpPr>
        <p:spPr>
          <a:xfrm rot="5400000">
            <a:off x="6549388" y="3769797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0CD1F81-919C-3E20-03E5-93DDF2438A1E}"/>
              </a:ext>
            </a:extLst>
          </p:cNvPr>
          <p:cNvSpPr txBox="1"/>
          <p:nvPr/>
        </p:nvSpPr>
        <p:spPr>
          <a:xfrm>
            <a:off x="6351323" y="4306939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200</a:t>
            </a:r>
          </a:p>
          <a:p>
            <a:endParaRPr lang="en-LK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5CDC87D-EA9D-4C35-5CEC-8E9C23099825}"/>
              </a:ext>
            </a:extLst>
          </p:cNvPr>
          <p:cNvSpPr/>
          <p:nvPr/>
        </p:nvSpPr>
        <p:spPr>
          <a:xfrm>
            <a:off x="4585132" y="4277431"/>
            <a:ext cx="909064" cy="300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K" dirty="0"/>
              <a:t>200</a:t>
            </a:r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269556B3-8D14-4517-12A1-9B57F60ABCB3}"/>
              </a:ext>
            </a:extLst>
          </p:cNvPr>
          <p:cNvSpPr/>
          <p:nvPr/>
        </p:nvSpPr>
        <p:spPr>
          <a:xfrm rot="18275969">
            <a:off x="8101755" y="4170875"/>
            <a:ext cx="488415" cy="1713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3FFC487-F424-BB7A-CB3F-295903D907D7}"/>
              </a:ext>
            </a:extLst>
          </p:cNvPr>
          <p:cNvGrpSpPr/>
          <p:nvPr/>
        </p:nvGrpSpPr>
        <p:grpSpPr>
          <a:xfrm>
            <a:off x="9053325" y="4706240"/>
            <a:ext cx="2479796" cy="1742252"/>
            <a:chOff x="9053325" y="4706240"/>
            <a:chExt cx="2479796" cy="1742252"/>
          </a:xfrm>
        </p:grpSpPr>
        <p:sp>
          <p:nvSpPr>
            <p:cNvPr id="176" name="Explosion 2 175">
              <a:extLst>
                <a:ext uri="{FF2B5EF4-FFF2-40B4-BE49-F238E27FC236}">
                  <a16:creationId xmlns:a16="http://schemas.microsoft.com/office/drawing/2014/main" id="{EE8BEE44-6809-B4BC-DFF7-40A5927885A0}"/>
                </a:ext>
              </a:extLst>
            </p:cNvPr>
            <p:cNvSpPr/>
            <p:nvPr/>
          </p:nvSpPr>
          <p:spPr>
            <a:xfrm>
              <a:off x="9053325" y="4706240"/>
              <a:ext cx="2479796" cy="1742252"/>
            </a:xfrm>
            <a:prstGeom prst="irregularSeal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647CC56-841D-A1AD-785F-670664D2DE42}"/>
                </a:ext>
              </a:extLst>
            </p:cNvPr>
            <p:cNvSpPr txBox="1"/>
            <p:nvPr/>
          </p:nvSpPr>
          <p:spPr>
            <a:xfrm>
              <a:off x="9715500" y="5473634"/>
              <a:ext cx="89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K" dirty="0"/>
                <a:t>Decode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9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 animBg="1"/>
      <p:bldP spid="147" grpId="0"/>
      <p:bldP spid="156" grpId="0" animBg="1"/>
      <p:bldP spid="171" grpId="0"/>
      <p:bldP spid="172" grpId="0" animBg="1"/>
      <p:bldP spid="173" grpId="0"/>
      <p:bldP spid="174" grpId="0" animBg="1"/>
      <p:bldP spid="1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4">
            <a:extLst>
              <a:ext uri="{FF2B5EF4-FFF2-40B4-BE49-F238E27FC236}">
                <a16:creationId xmlns:a16="http://schemas.microsoft.com/office/drawing/2014/main" id="{9155E1A2-C5E9-C03E-4A5A-ADD60056D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2" y="327820"/>
            <a:ext cx="6400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200</a:t>
            </a:r>
          </a:p>
        </p:txBody>
      </p:sp>
      <p:grpSp>
        <p:nvGrpSpPr>
          <p:cNvPr id="76" name="Group 43">
            <a:extLst>
              <a:ext uri="{FF2B5EF4-FFF2-40B4-BE49-F238E27FC236}">
                <a16:creationId xmlns:a16="http://schemas.microsoft.com/office/drawing/2014/main" id="{426FA719-2A1C-B895-EAFC-6697D4456E6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24175"/>
            <a:ext cx="5029200" cy="3733800"/>
            <a:chOff x="768" y="864"/>
            <a:chExt cx="3168" cy="2352"/>
          </a:xfrm>
        </p:grpSpPr>
        <p:grpSp>
          <p:nvGrpSpPr>
            <p:cNvPr id="77" name="Group 44">
              <a:extLst>
                <a:ext uri="{FF2B5EF4-FFF2-40B4-BE49-F238E27FC236}">
                  <a16:creationId xmlns:a16="http://schemas.microsoft.com/office/drawing/2014/main" id="{D6817353-DBCB-15EB-AE5C-C65C5112AC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584"/>
              <a:ext cx="1443" cy="432"/>
              <a:chOff x="2400" y="1680"/>
              <a:chExt cx="1443" cy="432"/>
            </a:xfrm>
          </p:grpSpPr>
          <p:sp>
            <p:nvSpPr>
              <p:cNvPr id="101" name="Rectangle 45">
                <a:extLst>
                  <a:ext uri="{FF2B5EF4-FFF2-40B4-BE49-F238E27FC236}">
                    <a16:creationId xmlns:a16="http://schemas.microsoft.com/office/drawing/2014/main" id="{AABCB17C-1806-8789-BF05-45D4D4BA8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1104" cy="43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46">
                <a:extLst>
                  <a:ext uri="{FF2B5EF4-FFF2-40B4-BE49-F238E27FC236}">
                    <a16:creationId xmlns:a16="http://schemas.microsoft.com/office/drawing/2014/main" id="{B6B7F678-6B57-CC11-9B07-B803C3B88B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776"/>
                <a:ext cx="291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IR</a:t>
                </a:r>
              </a:p>
            </p:txBody>
          </p:sp>
        </p:grpSp>
        <p:grpSp>
          <p:nvGrpSpPr>
            <p:cNvPr id="78" name="Group 47">
              <a:extLst>
                <a:ext uri="{FF2B5EF4-FFF2-40B4-BE49-F238E27FC236}">
                  <a16:creationId xmlns:a16="http://schemas.microsoft.com/office/drawing/2014/main" id="{889A6CA7-4C48-FCD7-ED93-DDBF0CE38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960"/>
              <a:ext cx="1248" cy="432"/>
              <a:chOff x="816" y="960"/>
              <a:chExt cx="1248" cy="432"/>
            </a:xfrm>
          </p:grpSpPr>
          <p:sp>
            <p:nvSpPr>
              <p:cNvPr id="99" name="Rectangle 48">
                <a:extLst>
                  <a:ext uri="{FF2B5EF4-FFF2-40B4-BE49-F238E27FC236}">
                    <a16:creationId xmlns:a16="http://schemas.microsoft.com/office/drawing/2014/main" id="{9924D58B-7725-FC93-448A-7CBC6481D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76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 Box 49">
                <a:extLst>
                  <a:ext uri="{FF2B5EF4-FFF2-40B4-BE49-F238E27FC236}">
                    <a16:creationId xmlns:a16="http://schemas.microsoft.com/office/drawing/2014/main" id="{0171433C-9448-6E3E-6C30-1B44AFCCF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056"/>
                <a:ext cx="467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MAR</a:t>
                </a:r>
              </a:p>
            </p:txBody>
          </p:sp>
        </p:grpSp>
        <p:sp>
          <p:nvSpPr>
            <p:cNvPr id="79" name="Rectangle 50">
              <a:extLst>
                <a:ext uri="{FF2B5EF4-FFF2-40B4-BE49-F238E27FC236}">
                  <a16:creationId xmlns:a16="http://schemas.microsoft.com/office/drawing/2014/main" id="{719DF95B-BB05-31D8-A2F3-0594C95E7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64"/>
              <a:ext cx="3168" cy="23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9pPr>
            </a:lstStyle>
            <a:p>
              <a:pPr eaLnBrk="1" hangingPunct="1"/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0" name="Group 51">
              <a:extLst>
                <a:ext uri="{FF2B5EF4-FFF2-40B4-BE49-F238E27FC236}">
                  <a16:creationId xmlns:a16="http://schemas.microsoft.com/office/drawing/2014/main" id="{5C3C90E0-B747-39A6-DCC6-FE23A5E63B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960"/>
              <a:ext cx="1536" cy="432"/>
              <a:chOff x="2400" y="960"/>
              <a:chExt cx="1536" cy="432"/>
            </a:xfrm>
          </p:grpSpPr>
          <p:sp>
            <p:nvSpPr>
              <p:cNvPr id="97" name="Text Box 52">
                <a:extLst>
                  <a:ext uri="{FF2B5EF4-FFF2-40B4-BE49-F238E27FC236}">
                    <a16:creationId xmlns:a16="http://schemas.microsoft.com/office/drawing/2014/main" id="{D3C230ED-CB12-F79E-EA5B-2DCEF39FD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104"/>
                <a:ext cx="480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MDR</a:t>
                </a:r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1297F1F0-3487-4035-AB18-A32A2B622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960"/>
                <a:ext cx="100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" name="Group 54">
              <a:extLst>
                <a:ext uri="{FF2B5EF4-FFF2-40B4-BE49-F238E27FC236}">
                  <a16:creationId xmlns:a16="http://schemas.microsoft.com/office/drawing/2014/main" id="{95926E5D-BCA1-39AD-675D-5149ADC5F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584"/>
              <a:ext cx="1200" cy="432"/>
              <a:chOff x="912" y="1728"/>
              <a:chExt cx="1200" cy="432"/>
            </a:xfrm>
          </p:grpSpPr>
          <p:sp>
            <p:nvSpPr>
              <p:cNvPr id="95" name="Text Box 55">
                <a:extLst>
                  <a:ext uri="{FF2B5EF4-FFF2-40B4-BE49-F238E27FC236}">
                    <a16:creationId xmlns:a16="http://schemas.microsoft.com/office/drawing/2014/main" id="{15B04655-CE99-009C-8B02-86015E2B3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776"/>
                <a:ext cx="319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PC</a:t>
                </a:r>
              </a:p>
            </p:txBody>
          </p:sp>
          <p:sp>
            <p:nvSpPr>
              <p:cNvPr id="96" name="Rectangle 56">
                <a:extLst>
                  <a:ext uri="{FF2B5EF4-FFF2-40B4-BE49-F238E27FC236}">
                    <a16:creationId xmlns:a16="http://schemas.microsoft.com/office/drawing/2014/main" id="{EE0A9EF5-9736-92FC-A271-AD7A28974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816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Group 57">
              <a:extLst>
                <a:ext uri="{FF2B5EF4-FFF2-40B4-BE49-F238E27FC236}">
                  <a16:creationId xmlns:a16="http://schemas.microsoft.com/office/drawing/2014/main" id="{57C7BF74-F089-DF53-ABBA-F314AB0503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160"/>
              <a:ext cx="2108" cy="960"/>
              <a:chOff x="528" y="2928"/>
              <a:chExt cx="2204" cy="1104"/>
            </a:xfrm>
          </p:grpSpPr>
          <p:sp>
            <p:nvSpPr>
              <p:cNvPr id="83" name="Text Box 58">
                <a:extLst>
                  <a:ext uri="{FF2B5EF4-FFF2-40B4-BE49-F238E27FC236}">
                    <a16:creationId xmlns:a16="http://schemas.microsoft.com/office/drawing/2014/main" id="{1DEFA1CA-04F1-C3D7-967B-77ECB9F91D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476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TMP</a:t>
                </a:r>
              </a:p>
            </p:txBody>
          </p:sp>
          <p:sp>
            <p:nvSpPr>
              <p:cNvPr id="84" name="Rectangle 59">
                <a:extLst>
                  <a:ext uri="{FF2B5EF4-FFF2-40B4-BE49-F238E27FC236}">
                    <a16:creationId xmlns:a16="http://schemas.microsoft.com/office/drawing/2014/main" id="{AD9B9D55-9E38-3E06-D525-57AB618A7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 Box 60">
                <a:extLst>
                  <a:ext uri="{FF2B5EF4-FFF2-40B4-BE49-F238E27FC236}">
                    <a16:creationId xmlns:a16="http://schemas.microsoft.com/office/drawing/2014/main" id="{CC79C173-20B2-DE42-61AE-EA46FBBDB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040"/>
                <a:ext cx="457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ACC</a:t>
                </a:r>
              </a:p>
            </p:txBody>
          </p:sp>
          <p:grpSp>
            <p:nvGrpSpPr>
              <p:cNvPr id="86" name="Group 61">
                <a:extLst>
                  <a:ext uri="{FF2B5EF4-FFF2-40B4-BE49-F238E27FC236}">
                    <a16:creationId xmlns:a16="http://schemas.microsoft.com/office/drawing/2014/main" id="{0718E5F6-B76E-EBFD-2D7D-EEE10343C9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3552"/>
                <a:ext cx="912" cy="480"/>
                <a:chOff x="3552" y="3168"/>
                <a:chExt cx="912" cy="480"/>
              </a:xfrm>
            </p:grpSpPr>
            <p:sp>
              <p:nvSpPr>
                <p:cNvPr id="88" name="Line 62">
                  <a:extLst>
                    <a:ext uri="{FF2B5EF4-FFF2-40B4-BE49-F238E27FC236}">
                      <a16:creationId xmlns:a16="http://schemas.microsoft.com/office/drawing/2014/main" id="{242042A6-D638-7BB9-128F-78402A2A29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168"/>
                  <a:ext cx="144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89" name="Line 63">
                  <a:extLst>
                    <a:ext uri="{FF2B5EF4-FFF2-40B4-BE49-F238E27FC236}">
                      <a16:creationId xmlns:a16="http://schemas.microsoft.com/office/drawing/2014/main" id="{977FE122-FA5C-C43F-0AA4-7340F28DB9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2" y="3168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90" name="Line 64">
                  <a:extLst>
                    <a:ext uri="{FF2B5EF4-FFF2-40B4-BE49-F238E27FC236}">
                      <a16:creationId xmlns:a16="http://schemas.microsoft.com/office/drawing/2014/main" id="{7677CEA0-A21C-03AC-9AD3-0E15835FB5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91" name="Line 65">
                  <a:extLst>
                    <a:ext uri="{FF2B5EF4-FFF2-40B4-BE49-F238E27FC236}">
                      <a16:creationId xmlns:a16="http://schemas.microsoft.com/office/drawing/2014/main" id="{57F572DA-C0C2-8E50-3BAE-14A313EAEE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92" name="Line 66">
                  <a:extLst>
                    <a:ext uri="{FF2B5EF4-FFF2-40B4-BE49-F238E27FC236}">
                      <a16:creationId xmlns:a16="http://schemas.microsoft.com/office/drawing/2014/main" id="{D9418CDF-1C5C-3FB9-10D1-AEB7799727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4" y="3168"/>
                  <a:ext cx="24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93" name="Line 67">
                  <a:extLst>
                    <a:ext uri="{FF2B5EF4-FFF2-40B4-BE49-F238E27FC236}">
                      <a16:creationId xmlns:a16="http://schemas.microsoft.com/office/drawing/2014/main" id="{586FEEB1-E35B-2038-8EFF-66344C792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364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94" name="Line 68">
                  <a:extLst>
                    <a:ext uri="{FF2B5EF4-FFF2-40B4-BE49-F238E27FC236}">
                      <a16:creationId xmlns:a16="http://schemas.microsoft.com/office/drawing/2014/main" id="{469AEA3F-E62D-F449-5C36-93AFF56E37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</p:grpSp>
          <p:sp>
            <p:nvSpPr>
              <p:cNvPr id="87" name="Rectangle 69">
                <a:extLst>
                  <a:ext uri="{FF2B5EF4-FFF2-40B4-BE49-F238E27FC236}">
                    <a16:creationId xmlns:a16="http://schemas.microsoft.com/office/drawing/2014/main" id="{A63AB944-B0A1-82C7-912B-223FF9BE5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3" name="Text Box 73">
            <a:extLst>
              <a:ext uri="{FF2B5EF4-FFF2-40B4-BE49-F238E27FC236}">
                <a16:creationId xmlns:a16="http://schemas.microsoft.com/office/drawing/2014/main" id="{D65D9C61-C6C5-13CE-8449-36AFFC77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150" y="25717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400" b="1" dirty="0">
                <a:latin typeface="Tahoma" panose="020B0604030504040204" pitchFamily="34" charset="0"/>
                <a:cs typeface="Times New Roman" panose="02020603050405020304" pitchFamily="18" charset="0"/>
              </a:rPr>
              <a:t>MM</a:t>
            </a:r>
          </a:p>
        </p:txBody>
      </p:sp>
      <p:grpSp>
        <p:nvGrpSpPr>
          <p:cNvPr id="104" name="Group 74">
            <a:extLst>
              <a:ext uri="{FF2B5EF4-FFF2-40B4-BE49-F238E27FC236}">
                <a16:creationId xmlns:a16="http://schemas.microsoft.com/office/drawing/2014/main" id="{003FCDA9-B128-448F-1E4F-848DF00886E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095375"/>
            <a:ext cx="1524000" cy="2667000"/>
            <a:chOff x="144" y="672"/>
            <a:chExt cx="960" cy="1680"/>
          </a:xfrm>
        </p:grpSpPr>
        <p:sp>
          <p:nvSpPr>
            <p:cNvPr id="105" name="Line 75">
              <a:extLst>
                <a:ext uri="{FF2B5EF4-FFF2-40B4-BE49-F238E27FC236}">
                  <a16:creationId xmlns:a16="http://schemas.microsoft.com/office/drawing/2014/main" id="{21084885-2DE3-3E40-7F48-748E84463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064"/>
              <a:ext cx="7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06" name="Line 76">
              <a:extLst>
                <a:ext uri="{FF2B5EF4-FFF2-40B4-BE49-F238E27FC236}">
                  <a16:creationId xmlns:a16="http://schemas.microsoft.com/office/drawing/2014/main" id="{CFF9A970-9841-07B3-AC4B-31611F19C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1056"/>
              <a:ext cx="0" cy="1008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07" name="Line 77">
              <a:extLst>
                <a:ext uri="{FF2B5EF4-FFF2-40B4-BE49-F238E27FC236}">
                  <a16:creationId xmlns:a16="http://schemas.microsoft.com/office/drawing/2014/main" id="{938EE38A-1146-40DF-B7D9-731B1FB46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352"/>
              <a:ext cx="960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08" name="Line 78">
              <a:extLst>
                <a:ext uri="{FF2B5EF4-FFF2-40B4-BE49-F238E27FC236}">
                  <a16:creationId xmlns:a16="http://schemas.microsoft.com/office/drawing/2014/main" id="{A66ACE0B-7AB5-8752-B78F-EA621D42E8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" y="672"/>
              <a:ext cx="0" cy="168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09" name="Line 79">
              <a:extLst>
                <a:ext uri="{FF2B5EF4-FFF2-40B4-BE49-F238E27FC236}">
                  <a16:creationId xmlns:a16="http://schemas.microsoft.com/office/drawing/2014/main" id="{1EBF513D-2CBD-43C6-B213-B63610CD91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28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10" name="Line 80">
              <a:extLst>
                <a:ext uri="{FF2B5EF4-FFF2-40B4-BE49-F238E27FC236}">
                  <a16:creationId xmlns:a16="http://schemas.microsoft.com/office/drawing/2014/main" id="{90F9B768-E070-F522-5701-805620E3D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1056"/>
              <a:ext cx="96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grpSp>
        <p:nvGrpSpPr>
          <p:cNvPr id="111" name="Group 82">
            <a:extLst>
              <a:ext uri="{FF2B5EF4-FFF2-40B4-BE49-F238E27FC236}">
                <a16:creationId xmlns:a16="http://schemas.microsoft.com/office/drawing/2014/main" id="{F7BF6352-2AC7-D671-B3B0-615D4016B86D}"/>
              </a:ext>
            </a:extLst>
          </p:cNvPr>
          <p:cNvGrpSpPr>
            <a:grpSpLocks/>
          </p:cNvGrpSpPr>
          <p:nvPr/>
        </p:nvGrpSpPr>
        <p:grpSpPr bwMode="auto">
          <a:xfrm>
            <a:off x="8572500" y="1095375"/>
            <a:ext cx="1752600" cy="2362200"/>
            <a:chOff x="4272" y="816"/>
            <a:chExt cx="1104" cy="1488"/>
          </a:xfrm>
        </p:grpSpPr>
        <p:sp>
          <p:nvSpPr>
            <p:cNvPr id="112" name="Line 83">
              <a:extLst>
                <a:ext uri="{FF2B5EF4-FFF2-40B4-BE49-F238E27FC236}">
                  <a16:creationId xmlns:a16="http://schemas.microsoft.com/office/drawing/2014/main" id="{4B7F3423-8411-0C44-30D4-8D734186E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9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 dirty="0"/>
            </a:p>
          </p:txBody>
        </p:sp>
        <p:sp>
          <p:nvSpPr>
            <p:cNvPr id="113" name="Line 84">
              <a:extLst>
                <a:ext uri="{FF2B5EF4-FFF2-40B4-BE49-F238E27FC236}">
                  <a16:creationId xmlns:a16="http://schemas.microsoft.com/office/drawing/2014/main" id="{865C4BED-D45F-C04B-76A6-84DA83BCD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816"/>
              <a:ext cx="0" cy="14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14" name="Line 85">
              <a:extLst>
                <a:ext uri="{FF2B5EF4-FFF2-40B4-BE49-F238E27FC236}">
                  <a16:creationId xmlns:a16="http://schemas.microsoft.com/office/drawing/2014/main" id="{0FCC9812-3179-11D8-9B85-3415EE8C9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056"/>
              <a:ext cx="0" cy="96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15" name="Line 86">
              <a:extLst>
                <a:ext uri="{FF2B5EF4-FFF2-40B4-BE49-F238E27FC236}">
                  <a16:creationId xmlns:a16="http://schemas.microsoft.com/office/drawing/2014/main" id="{4E077A93-98AB-B250-770A-D75CDF9DD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86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16" name="Line 87">
              <a:extLst>
                <a:ext uri="{FF2B5EF4-FFF2-40B4-BE49-F238E27FC236}">
                  <a16:creationId xmlns:a16="http://schemas.microsoft.com/office/drawing/2014/main" id="{FFA234F6-BBF1-BF16-B823-D93461A5A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304"/>
              <a:ext cx="110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17" name="Line 88">
              <a:extLst>
                <a:ext uri="{FF2B5EF4-FFF2-40B4-BE49-F238E27FC236}">
                  <a16:creationId xmlns:a16="http://schemas.microsoft.com/office/drawing/2014/main" id="{8BF4C746-2E24-1808-5F6E-891482533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816"/>
              <a:ext cx="8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118" name="Line 89">
              <a:extLst>
                <a:ext uri="{FF2B5EF4-FFF2-40B4-BE49-F238E27FC236}">
                  <a16:creationId xmlns:a16="http://schemas.microsoft.com/office/drawing/2014/main" id="{2D1AD38C-25BB-CBBE-C5FD-464DE964E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56"/>
              <a:ext cx="62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sp>
        <p:nvSpPr>
          <p:cNvPr id="119" name="Text Box 90">
            <a:extLst>
              <a:ext uri="{FF2B5EF4-FFF2-40B4-BE49-F238E27FC236}">
                <a16:creationId xmlns:a16="http://schemas.microsoft.com/office/drawing/2014/main" id="{1F92CF7A-738C-7E11-4F13-4805EAB1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38575"/>
            <a:ext cx="1158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Address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120" name="Text Box 91">
            <a:extLst>
              <a:ext uri="{FF2B5EF4-FFF2-40B4-BE49-F238E27FC236}">
                <a16:creationId xmlns:a16="http://schemas.microsoft.com/office/drawing/2014/main" id="{3D57EEC3-BCAE-F6C4-2609-A96F4EA64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825" y="3686175"/>
            <a:ext cx="758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Data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121" name="Line 92">
            <a:extLst>
              <a:ext uri="{FF2B5EF4-FFF2-40B4-BE49-F238E27FC236}">
                <a16:creationId xmlns:a16="http://schemas.microsoft.com/office/drawing/2014/main" id="{AC568994-A649-69BD-FC25-57536FA85C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162175"/>
            <a:ext cx="0" cy="762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122" name="Line 93">
            <a:extLst>
              <a:ext uri="{FF2B5EF4-FFF2-40B4-BE49-F238E27FC236}">
                <a16:creationId xmlns:a16="http://schemas.microsoft.com/office/drawing/2014/main" id="{47F40A6F-9112-6965-7560-DD0B34933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162175"/>
            <a:ext cx="0" cy="7620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123" name="Text Box 94">
            <a:extLst>
              <a:ext uri="{FF2B5EF4-FFF2-40B4-BE49-F238E27FC236}">
                <a16:creationId xmlns:a16="http://schemas.microsoft.com/office/drawing/2014/main" id="{F7692DAD-26D3-5DD1-A204-242D41C2F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90775"/>
            <a:ext cx="3571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24" name="Text Box 95">
            <a:extLst>
              <a:ext uri="{FF2B5EF4-FFF2-40B4-BE49-F238E27FC236}">
                <a16:creationId xmlns:a16="http://schemas.microsoft.com/office/drawing/2014/main" id="{2E716AD6-57F7-FFA5-A20F-5E0814561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907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E966563-F915-6DAE-39BC-07848375108A}"/>
              </a:ext>
            </a:extLst>
          </p:cNvPr>
          <p:cNvCxnSpPr/>
          <p:nvPr/>
        </p:nvCxnSpPr>
        <p:spPr>
          <a:xfrm>
            <a:off x="4799880" y="342900"/>
            <a:ext cx="0" cy="170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17EAE6F-0135-F41A-C6A9-62B36FF20A67}"/>
              </a:ext>
            </a:extLst>
          </p:cNvPr>
          <p:cNvCxnSpPr>
            <a:cxnSpLocks/>
          </p:cNvCxnSpPr>
          <p:nvPr/>
        </p:nvCxnSpPr>
        <p:spPr>
          <a:xfrm>
            <a:off x="6848115" y="34290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4A43FB4-F28F-7EA4-1A9C-928EF751CBEF}"/>
              </a:ext>
            </a:extLst>
          </p:cNvPr>
          <p:cNvSpPr txBox="1"/>
          <p:nvPr/>
        </p:nvSpPr>
        <p:spPr>
          <a:xfrm>
            <a:off x="4803988" y="817017"/>
            <a:ext cx="1929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r>
              <a:rPr lang="en-L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 R1 R2</a:t>
            </a:r>
            <a:endParaRPr lang="en-L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307D17B-1652-B59F-0AB7-D9DA1D7DB7FE}"/>
              </a:ext>
            </a:extLst>
          </p:cNvPr>
          <p:cNvSpPr txBox="1"/>
          <p:nvPr/>
        </p:nvSpPr>
        <p:spPr>
          <a:xfrm>
            <a:off x="6886214" y="810355"/>
            <a:ext cx="1929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</a:p>
          <a:p>
            <a:r>
              <a:rPr lang="en-L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800 R1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678EF17-2F97-477D-2CD1-25ACFC61AF44}"/>
              </a:ext>
            </a:extLst>
          </p:cNvPr>
          <p:cNvSpPr txBox="1"/>
          <p:nvPr/>
        </p:nvSpPr>
        <p:spPr>
          <a:xfrm>
            <a:off x="4719638" y="4228307"/>
            <a:ext cx="69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200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BC9916A-441B-0E06-6CCD-ECAE6CB4B71D}"/>
              </a:ext>
            </a:extLst>
          </p:cNvPr>
          <p:cNvSpPr txBox="1"/>
          <p:nvPr/>
        </p:nvSpPr>
        <p:spPr>
          <a:xfrm>
            <a:off x="4686300" y="31705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200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A49F9B9-C9A7-E656-149D-F39AF5273E25}"/>
              </a:ext>
            </a:extLst>
          </p:cNvPr>
          <p:cNvCxnSpPr>
            <a:cxnSpLocks/>
          </p:cNvCxnSpPr>
          <p:nvPr/>
        </p:nvCxnSpPr>
        <p:spPr>
          <a:xfrm flipH="1">
            <a:off x="2133600" y="3170549"/>
            <a:ext cx="2182813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8F70E63-DD9C-9C5B-3805-4AD9707BF9FE}"/>
              </a:ext>
            </a:extLst>
          </p:cNvPr>
          <p:cNvCxnSpPr>
            <a:cxnSpLocks/>
          </p:cNvCxnSpPr>
          <p:nvPr/>
        </p:nvCxnSpPr>
        <p:spPr>
          <a:xfrm flipV="1">
            <a:off x="2216357" y="828785"/>
            <a:ext cx="29163" cy="2265565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AD0D4946-8A2B-0356-AF39-B63749ED6265}"/>
              </a:ext>
            </a:extLst>
          </p:cNvPr>
          <p:cNvSpPr/>
          <p:nvPr/>
        </p:nvSpPr>
        <p:spPr>
          <a:xfrm>
            <a:off x="4748331" y="456979"/>
            <a:ext cx="2006778" cy="1598834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2816E6C-5607-E63A-ADC2-F34F70434056}"/>
              </a:ext>
            </a:extLst>
          </p:cNvPr>
          <p:cNvCxnSpPr>
            <a:cxnSpLocks/>
          </p:cNvCxnSpPr>
          <p:nvPr/>
        </p:nvCxnSpPr>
        <p:spPr>
          <a:xfrm>
            <a:off x="6645788" y="788720"/>
            <a:ext cx="3553899" cy="28297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E989BB6-55AD-30B4-036F-DD7CB370D605}"/>
              </a:ext>
            </a:extLst>
          </p:cNvPr>
          <p:cNvCxnSpPr>
            <a:cxnSpLocks/>
          </p:cNvCxnSpPr>
          <p:nvPr/>
        </p:nvCxnSpPr>
        <p:spPr>
          <a:xfrm>
            <a:off x="10115550" y="932581"/>
            <a:ext cx="0" cy="23725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66B008B-D4B5-6569-39DA-962B287FD7B6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3228973"/>
            <a:ext cx="2178050" cy="1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FA753CB-6F19-F484-3185-1526459732BE}"/>
              </a:ext>
            </a:extLst>
          </p:cNvPr>
          <p:cNvSpPr txBox="1"/>
          <p:nvPr/>
        </p:nvSpPr>
        <p:spPr>
          <a:xfrm>
            <a:off x="6324045" y="3155801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 R1 R2</a:t>
            </a:r>
            <a:endParaRPr lang="en-L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K" dirty="0"/>
          </a:p>
        </p:txBody>
      </p:sp>
      <p:sp>
        <p:nvSpPr>
          <p:cNvPr id="139" name="Right Arrow 138">
            <a:extLst>
              <a:ext uri="{FF2B5EF4-FFF2-40B4-BE49-F238E27FC236}">
                <a16:creationId xmlns:a16="http://schemas.microsoft.com/office/drawing/2014/main" id="{F22CA89D-CA5F-9FEB-E2DB-84839E79799D}"/>
              </a:ext>
            </a:extLst>
          </p:cNvPr>
          <p:cNvSpPr/>
          <p:nvPr/>
        </p:nvSpPr>
        <p:spPr>
          <a:xfrm rot="5400000">
            <a:off x="6549388" y="3769797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ABA1722-9264-5DCA-25BE-EC6DAF288CDC}"/>
              </a:ext>
            </a:extLst>
          </p:cNvPr>
          <p:cNvSpPr txBox="1"/>
          <p:nvPr/>
        </p:nvSpPr>
        <p:spPr>
          <a:xfrm>
            <a:off x="6351323" y="4306939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 R1 R2</a:t>
            </a:r>
            <a:endParaRPr lang="en-L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K" dirty="0"/>
          </a:p>
        </p:txBody>
      </p:sp>
      <p:sp>
        <p:nvSpPr>
          <p:cNvPr id="142" name="Down Arrow 141">
            <a:extLst>
              <a:ext uri="{FF2B5EF4-FFF2-40B4-BE49-F238E27FC236}">
                <a16:creationId xmlns:a16="http://schemas.microsoft.com/office/drawing/2014/main" id="{EADE05C1-7206-0E04-F29F-30670F7FAEA9}"/>
              </a:ext>
            </a:extLst>
          </p:cNvPr>
          <p:cNvSpPr/>
          <p:nvPr/>
        </p:nvSpPr>
        <p:spPr>
          <a:xfrm rot="18275969">
            <a:off x="8101755" y="4170875"/>
            <a:ext cx="488415" cy="1713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C46349B-7A83-278E-D27D-A3158C35D2B7}"/>
              </a:ext>
            </a:extLst>
          </p:cNvPr>
          <p:cNvGrpSpPr/>
          <p:nvPr/>
        </p:nvGrpSpPr>
        <p:grpSpPr>
          <a:xfrm>
            <a:off x="9053325" y="4706240"/>
            <a:ext cx="2479796" cy="1742252"/>
            <a:chOff x="9053325" y="4706240"/>
            <a:chExt cx="2479796" cy="1742252"/>
          </a:xfrm>
        </p:grpSpPr>
        <p:sp>
          <p:nvSpPr>
            <p:cNvPr id="144" name="Explosion 2 143">
              <a:extLst>
                <a:ext uri="{FF2B5EF4-FFF2-40B4-BE49-F238E27FC236}">
                  <a16:creationId xmlns:a16="http://schemas.microsoft.com/office/drawing/2014/main" id="{F29D74B5-4DB3-10DC-C29B-5336634764B8}"/>
                </a:ext>
              </a:extLst>
            </p:cNvPr>
            <p:cNvSpPr/>
            <p:nvPr/>
          </p:nvSpPr>
          <p:spPr>
            <a:xfrm>
              <a:off x="9053325" y="4706240"/>
              <a:ext cx="2479796" cy="1742252"/>
            </a:xfrm>
            <a:prstGeom prst="irregularSeal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A22CE08-AD2C-4C70-A0EC-BCF3AC9B5B99}"/>
                </a:ext>
              </a:extLst>
            </p:cNvPr>
            <p:cNvSpPr txBox="1"/>
            <p:nvPr/>
          </p:nvSpPr>
          <p:spPr>
            <a:xfrm>
              <a:off x="9715500" y="5473634"/>
              <a:ext cx="89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K" dirty="0"/>
                <a:t>Decode</a:t>
              </a:r>
            </a:p>
          </p:txBody>
        </p:sp>
      </p:grp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99BACAD5-00F4-8786-A709-565DF350AEBD}"/>
              </a:ext>
            </a:extLst>
          </p:cNvPr>
          <p:cNvSpPr/>
          <p:nvPr/>
        </p:nvSpPr>
        <p:spPr>
          <a:xfrm rot="16200000">
            <a:off x="4631669" y="3699638"/>
            <a:ext cx="642107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C981DB3-A820-B2B5-3A17-1D62D401A84F}"/>
              </a:ext>
            </a:extLst>
          </p:cNvPr>
          <p:cNvCxnSpPr>
            <a:cxnSpLocks/>
          </p:cNvCxnSpPr>
          <p:nvPr/>
        </p:nvCxnSpPr>
        <p:spPr>
          <a:xfrm flipV="1">
            <a:off x="2182491" y="817017"/>
            <a:ext cx="2596095" cy="11768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98BF41E-2F5D-0694-2925-F38CCD743824}"/>
              </a:ext>
            </a:extLst>
          </p:cNvPr>
          <p:cNvSpPr txBox="1"/>
          <p:nvPr/>
        </p:nvSpPr>
        <p:spPr>
          <a:xfrm>
            <a:off x="5241710" y="5089857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10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5D28F55-F981-03C4-29E3-F5F94AF2F150}"/>
              </a:ext>
            </a:extLst>
          </p:cNvPr>
          <p:cNvSpPr txBox="1"/>
          <p:nvPr/>
        </p:nvSpPr>
        <p:spPr>
          <a:xfrm>
            <a:off x="6420792" y="5087937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20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07FC837-E0ED-CB50-B5C6-DD9D597B3F61}"/>
              </a:ext>
            </a:extLst>
          </p:cNvPr>
          <p:cNvSpPr/>
          <p:nvPr/>
        </p:nvSpPr>
        <p:spPr>
          <a:xfrm>
            <a:off x="4644617" y="4264251"/>
            <a:ext cx="668544" cy="3632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K" dirty="0"/>
              <a:t>201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D1E5BA9-4566-9925-847B-CDBF4EEB941F}"/>
              </a:ext>
            </a:extLst>
          </p:cNvPr>
          <p:cNvSpPr/>
          <p:nvPr/>
        </p:nvSpPr>
        <p:spPr>
          <a:xfrm>
            <a:off x="5241710" y="5125161"/>
            <a:ext cx="542623" cy="3632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K" dirty="0"/>
              <a:t>20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A09DB1-BD22-9D2A-F2A3-272B5D3022B2}"/>
              </a:ext>
            </a:extLst>
          </p:cNvPr>
          <p:cNvSpPr/>
          <p:nvPr/>
        </p:nvSpPr>
        <p:spPr>
          <a:xfrm>
            <a:off x="6390131" y="5122349"/>
            <a:ext cx="542623" cy="3632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K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4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4" grpId="0" animBg="1"/>
      <p:bldP spid="138" grpId="0"/>
      <p:bldP spid="139" grpId="0" animBg="1"/>
      <p:bldP spid="140" grpId="0"/>
      <p:bldP spid="142" grpId="0" animBg="1"/>
      <p:bldP spid="146" grpId="0" animBg="1"/>
      <p:bldP spid="159" grpId="0" animBg="1"/>
      <p:bldP spid="160" grpId="0" animBg="1"/>
      <p:bldP spid="1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50BD4871-7E5C-032C-66CE-8905ABC95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2" y="327820"/>
            <a:ext cx="6400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200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2880FD95-5F83-F3BD-4A95-BA881AE35E7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24175"/>
            <a:ext cx="5029200" cy="3733800"/>
            <a:chOff x="768" y="864"/>
            <a:chExt cx="3168" cy="2352"/>
          </a:xfrm>
        </p:grpSpPr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id="{CD8BA956-7B5E-769A-7698-346EA1E24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584"/>
              <a:ext cx="1443" cy="432"/>
              <a:chOff x="2400" y="1680"/>
              <a:chExt cx="1443" cy="432"/>
            </a:xfrm>
          </p:grpSpPr>
          <p:sp>
            <p:nvSpPr>
              <p:cNvPr id="30" name="Rectangle 45">
                <a:extLst>
                  <a:ext uri="{FF2B5EF4-FFF2-40B4-BE49-F238E27FC236}">
                    <a16:creationId xmlns:a16="http://schemas.microsoft.com/office/drawing/2014/main" id="{B250A6F7-E6A4-F7A0-7DA6-A44B300C3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1104" cy="43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46">
                <a:extLst>
                  <a:ext uri="{FF2B5EF4-FFF2-40B4-BE49-F238E27FC236}">
                    <a16:creationId xmlns:a16="http://schemas.microsoft.com/office/drawing/2014/main" id="{ADE4549C-A31D-EA2C-1A35-644837B463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776"/>
                <a:ext cx="291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IR</a:t>
                </a:r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0D28AD51-F66E-DD6B-5C1D-913A27000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960"/>
              <a:ext cx="1248" cy="432"/>
              <a:chOff x="816" y="960"/>
              <a:chExt cx="1248" cy="432"/>
            </a:xfrm>
          </p:grpSpPr>
          <p:sp>
            <p:nvSpPr>
              <p:cNvPr id="28" name="Rectangle 48">
                <a:extLst>
                  <a:ext uri="{FF2B5EF4-FFF2-40B4-BE49-F238E27FC236}">
                    <a16:creationId xmlns:a16="http://schemas.microsoft.com/office/drawing/2014/main" id="{5CEDF9EA-0D41-DBC7-0AB0-3C35A00F4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76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 Box 49">
                <a:extLst>
                  <a:ext uri="{FF2B5EF4-FFF2-40B4-BE49-F238E27FC236}">
                    <a16:creationId xmlns:a16="http://schemas.microsoft.com/office/drawing/2014/main" id="{D00D7B21-55A2-D115-AA6A-140D1EE84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056"/>
                <a:ext cx="467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MAR</a:t>
                </a:r>
              </a:p>
            </p:txBody>
          </p:sp>
        </p:grpSp>
        <p:sp>
          <p:nvSpPr>
            <p:cNvPr id="8" name="Rectangle 50">
              <a:extLst>
                <a:ext uri="{FF2B5EF4-FFF2-40B4-BE49-F238E27FC236}">
                  <a16:creationId xmlns:a16="http://schemas.microsoft.com/office/drawing/2014/main" id="{5880808E-23E2-7549-9AAB-2C725F192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64"/>
              <a:ext cx="3168" cy="23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9pPr>
            </a:lstStyle>
            <a:p>
              <a:pPr eaLnBrk="1" hangingPunct="1"/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51">
              <a:extLst>
                <a:ext uri="{FF2B5EF4-FFF2-40B4-BE49-F238E27FC236}">
                  <a16:creationId xmlns:a16="http://schemas.microsoft.com/office/drawing/2014/main" id="{68A4E862-D0CA-2F1D-1F75-0B79C9302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960"/>
              <a:ext cx="1536" cy="432"/>
              <a:chOff x="2400" y="960"/>
              <a:chExt cx="1536" cy="432"/>
            </a:xfrm>
          </p:grpSpPr>
          <p:sp>
            <p:nvSpPr>
              <p:cNvPr id="26" name="Text Box 52">
                <a:extLst>
                  <a:ext uri="{FF2B5EF4-FFF2-40B4-BE49-F238E27FC236}">
                    <a16:creationId xmlns:a16="http://schemas.microsoft.com/office/drawing/2014/main" id="{44F90F5D-663A-EE9E-2CD3-D58EB30B7A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104"/>
                <a:ext cx="480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MDR</a:t>
                </a:r>
              </a:p>
            </p:txBody>
          </p:sp>
          <p:sp>
            <p:nvSpPr>
              <p:cNvPr id="27" name="Rectangle 53">
                <a:extLst>
                  <a:ext uri="{FF2B5EF4-FFF2-40B4-BE49-F238E27FC236}">
                    <a16:creationId xmlns:a16="http://schemas.microsoft.com/office/drawing/2014/main" id="{51F8FEB1-DD2E-7853-6EC7-3E5334A77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960"/>
                <a:ext cx="100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54">
              <a:extLst>
                <a:ext uri="{FF2B5EF4-FFF2-40B4-BE49-F238E27FC236}">
                  <a16:creationId xmlns:a16="http://schemas.microsoft.com/office/drawing/2014/main" id="{C8971505-AE7B-2D6F-385B-8C39BCF39A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584"/>
              <a:ext cx="1200" cy="432"/>
              <a:chOff x="912" y="1728"/>
              <a:chExt cx="1200" cy="432"/>
            </a:xfrm>
          </p:grpSpPr>
          <p:sp>
            <p:nvSpPr>
              <p:cNvPr id="24" name="Text Box 55">
                <a:extLst>
                  <a:ext uri="{FF2B5EF4-FFF2-40B4-BE49-F238E27FC236}">
                    <a16:creationId xmlns:a16="http://schemas.microsoft.com/office/drawing/2014/main" id="{C035C3E8-1DD7-FE2D-C382-1011E4769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776"/>
                <a:ext cx="319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PC</a:t>
                </a:r>
              </a:p>
            </p:txBody>
          </p:sp>
          <p:sp>
            <p:nvSpPr>
              <p:cNvPr id="25" name="Rectangle 56">
                <a:extLst>
                  <a:ext uri="{FF2B5EF4-FFF2-40B4-BE49-F238E27FC236}">
                    <a16:creationId xmlns:a16="http://schemas.microsoft.com/office/drawing/2014/main" id="{D2F8B4FA-F1DB-4A8C-7E78-4FC38F581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816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57">
              <a:extLst>
                <a:ext uri="{FF2B5EF4-FFF2-40B4-BE49-F238E27FC236}">
                  <a16:creationId xmlns:a16="http://schemas.microsoft.com/office/drawing/2014/main" id="{5A7647A4-209A-6734-839F-FDE2E6E50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160"/>
              <a:ext cx="2108" cy="960"/>
              <a:chOff x="528" y="2928"/>
              <a:chExt cx="2204" cy="1104"/>
            </a:xfrm>
          </p:grpSpPr>
          <p:sp>
            <p:nvSpPr>
              <p:cNvPr id="12" name="Text Box 58">
                <a:extLst>
                  <a:ext uri="{FF2B5EF4-FFF2-40B4-BE49-F238E27FC236}">
                    <a16:creationId xmlns:a16="http://schemas.microsoft.com/office/drawing/2014/main" id="{85813975-13AE-21E9-C470-6236BCDB52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476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TMP</a:t>
                </a:r>
              </a:p>
            </p:txBody>
          </p:sp>
          <p:sp>
            <p:nvSpPr>
              <p:cNvPr id="13" name="Rectangle 59">
                <a:extLst>
                  <a:ext uri="{FF2B5EF4-FFF2-40B4-BE49-F238E27FC236}">
                    <a16:creationId xmlns:a16="http://schemas.microsoft.com/office/drawing/2014/main" id="{E76B5378-67D7-62BB-7B15-00AF8BC80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60">
                <a:extLst>
                  <a:ext uri="{FF2B5EF4-FFF2-40B4-BE49-F238E27FC236}">
                    <a16:creationId xmlns:a16="http://schemas.microsoft.com/office/drawing/2014/main" id="{1390992F-F58F-3B44-DEFF-C940DC293F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040"/>
                <a:ext cx="457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ACC</a:t>
                </a:r>
              </a:p>
            </p:txBody>
          </p:sp>
          <p:grpSp>
            <p:nvGrpSpPr>
              <p:cNvPr id="15" name="Group 61">
                <a:extLst>
                  <a:ext uri="{FF2B5EF4-FFF2-40B4-BE49-F238E27FC236}">
                    <a16:creationId xmlns:a16="http://schemas.microsoft.com/office/drawing/2014/main" id="{8C941C18-CED9-0CD3-B65E-D442EC34AB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3552"/>
                <a:ext cx="912" cy="480"/>
                <a:chOff x="3552" y="3168"/>
                <a:chExt cx="912" cy="480"/>
              </a:xfrm>
            </p:grpSpPr>
            <p:sp>
              <p:nvSpPr>
                <p:cNvPr id="17" name="Line 62">
                  <a:extLst>
                    <a:ext uri="{FF2B5EF4-FFF2-40B4-BE49-F238E27FC236}">
                      <a16:creationId xmlns:a16="http://schemas.microsoft.com/office/drawing/2014/main" id="{3351BBD3-9612-9EC2-1AFB-55C9A29B6B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168"/>
                  <a:ext cx="144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8" name="Line 63">
                  <a:extLst>
                    <a:ext uri="{FF2B5EF4-FFF2-40B4-BE49-F238E27FC236}">
                      <a16:creationId xmlns:a16="http://schemas.microsoft.com/office/drawing/2014/main" id="{AAC687A2-6317-5292-BFC6-9EBFC51AE8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2" y="3168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9" name="Line 64">
                  <a:extLst>
                    <a:ext uri="{FF2B5EF4-FFF2-40B4-BE49-F238E27FC236}">
                      <a16:creationId xmlns:a16="http://schemas.microsoft.com/office/drawing/2014/main" id="{E248439A-590C-AB4D-72DE-FE13343B01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0" name="Line 65">
                  <a:extLst>
                    <a:ext uri="{FF2B5EF4-FFF2-40B4-BE49-F238E27FC236}">
                      <a16:creationId xmlns:a16="http://schemas.microsoft.com/office/drawing/2014/main" id="{2D3990C3-07CD-4B3D-EDBE-653E96D7F6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1" name="Line 66">
                  <a:extLst>
                    <a:ext uri="{FF2B5EF4-FFF2-40B4-BE49-F238E27FC236}">
                      <a16:creationId xmlns:a16="http://schemas.microsoft.com/office/drawing/2014/main" id="{4EDE2319-90F3-2138-08EF-53C698425B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4" y="3168"/>
                  <a:ext cx="24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2" name="Line 67">
                  <a:extLst>
                    <a:ext uri="{FF2B5EF4-FFF2-40B4-BE49-F238E27FC236}">
                      <a16:creationId xmlns:a16="http://schemas.microsoft.com/office/drawing/2014/main" id="{92D0EF92-A612-C409-452C-79D5675F40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364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3" name="Line 68">
                  <a:extLst>
                    <a:ext uri="{FF2B5EF4-FFF2-40B4-BE49-F238E27FC236}">
                      <a16:creationId xmlns:a16="http://schemas.microsoft.com/office/drawing/2014/main" id="{1EF7494B-CB88-8EF5-C89C-CC0ABB0556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</p:grpSp>
          <p:sp>
            <p:nvSpPr>
              <p:cNvPr id="16" name="Rectangle 69">
                <a:extLst>
                  <a:ext uri="{FF2B5EF4-FFF2-40B4-BE49-F238E27FC236}">
                    <a16:creationId xmlns:a16="http://schemas.microsoft.com/office/drawing/2014/main" id="{045C60A8-98F8-481F-E2C9-232FBCAF0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2" name="Text Box 73">
            <a:extLst>
              <a:ext uri="{FF2B5EF4-FFF2-40B4-BE49-F238E27FC236}">
                <a16:creationId xmlns:a16="http://schemas.microsoft.com/office/drawing/2014/main" id="{997A8AFC-6EDD-54EB-4BDD-D936C8A41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150" y="25717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400" b="1" dirty="0">
                <a:latin typeface="Tahoma" panose="020B0604030504040204" pitchFamily="34" charset="0"/>
                <a:cs typeface="Times New Roman" panose="02020603050405020304" pitchFamily="18" charset="0"/>
              </a:rPr>
              <a:t>MM</a:t>
            </a:r>
          </a:p>
        </p:txBody>
      </p:sp>
      <p:grpSp>
        <p:nvGrpSpPr>
          <p:cNvPr id="33" name="Group 74">
            <a:extLst>
              <a:ext uri="{FF2B5EF4-FFF2-40B4-BE49-F238E27FC236}">
                <a16:creationId xmlns:a16="http://schemas.microsoft.com/office/drawing/2014/main" id="{3B4CC0D7-4AB0-5C5F-97AF-7091A3D9AAF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095375"/>
            <a:ext cx="1524000" cy="2667000"/>
            <a:chOff x="144" y="672"/>
            <a:chExt cx="960" cy="1680"/>
          </a:xfrm>
        </p:grpSpPr>
        <p:sp>
          <p:nvSpPr>
            <p:cNvPr id="34" name="Line 75">
              <a:extLst>
                <a:ext uri="{FF2B5EF4-FFF2-40B4-BE49-F238E27FC236}">
                  <a16:creationId xmlns:a16="http://schemas.microsoft.com/office/drawing/2014/main" id="{1A18E819-F1D6-3EB5-A370-584B415913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064"/>
              <a:ext cx="7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id="{43D081E8-92D7-3CF0-23F7-CA2CF10E3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1056"/>
              <a:ext cx="0" cy="1008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6" name="Line 77">
              <a:extLst>
                <a:ext uri="{FF2B5EF4-FFF2-40B4-BE49-F238E27FC236}">
                  <a16:creationId xmlns:a16="http://schemas.microsoft.com/office/drawing/2014/main" id="{63A1804F-50D1-1E4A-91AE-1F6389A2F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352"/>
              <a:ext cx="960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7" name="Line 78">
              <a:extLst>
                <a:ext uri="{FF2B5EF4-FFF2-40B4-BE49-F238E27FC236}">
                  <a16:creationId xmlns:a16="http://schemas.microsoft.com/office/drawing/2014/main" id="{624AB155-C6DC-104A-CD25-F56DA84E2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" y="672"/>
              <a:ext cx="0" cy="168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8" name="Line 79">
              <a:extLst>
                <a:ext uri="{FF2B5EF4-FFF2-40B4-BE49-F238E27FC236}">
                  <a16:creationId xmlns:a16="http://schemas.microsoft.com/office/drawing/2014/main" id="{D09E1CF1-302B-B48B-678B-0AEAA1EFA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28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9" name="Line 80">
              <a:extLst>
                <a:ext uri="{FF2B5EF4-FFF2-40B4-BE49-F238E27FC236}">
                  <a16:creationId xmlns:a16="http://schemas.microsoft.com/office/drawing/2014/main" id="{463E98E4-8878-BB8E-1F9E-1FD5EEA6C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1056"/>
              <a:ext cx="96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grpSp>
        <p:nvGrpSpPr>
          <p:cNvPr id="40" name="Group 82">
            <a:extLst>
              <a:ext uri="{FF2B5EF4-FFF2-40B4-BE49-F238E27FC236}">
                <a16:creationId xmlns:a16="http://schemas.microsoft.com/office/drawing/2014/main" id="{1B817BB2-F8BC-4943-26BC-F476F65D29E7}"/>
              </a:ext>
            </a:extLst>
          </p:cNvPr>
          <p:cNvGrpSpPr>
            <a:grpSpLocks/>
          </p:cNvGrpSpPr>
          <p:nvPr/>
        </p:nvGrpSpPr>
        <p:grpSpPr bwMode="auto">
          <a:xfrm>
            <a:off x="8572500" y="1095375"/>
            <a:ext cx="1752600" cy="2362200"/>
            <a:chOff x="4272" y="816"/>
            <a:chExt cx="1104" cy="1488"/>
          </a:xfrm>
        </p:grpSpPr>
        <p:sp>
          <p:nvSpPr>
            <p:cNvPr id="41" name="Line 83">
              <a:extLst>
                <a:ext uri="{FF2B5EF4-FFF2-40B4-BE49-F238E27FC236}">
                  <a16:creationId xmlns:a16="http://schemas.microsoft.com/office/drawing/2014/main" id="{E5AE381C-4964-E66F-114A-FDE042819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9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 dirty="0"/>
            </a:p>
          </p:txBody>
        </p:sp>
        <p:sp>
          <p:nvSpPr>
            <p:cNvPr id="42" name="Line 84">
              <a:extLst>
                <a:ext uri="{FF2B5EF4-FFF2-40B4-BE49-F238E27FC236}">
                  <a16:creationId xmlns:a16="http://schemas.microsoft.com/office/drawing/2014/main" id="{D047A360-61BF-D61C-C38E-9E131F039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816"/>
              <a:ext cx="0" cy="14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3" name="Line 85">
              <a:extLst>
                <a:ext uri="{FF2B5EF4-FFF2-40B4-BE49-F238E27FC236}">
                  <a16:creationId xmlns:a16="http://schemas.microsoft.com/office/drawing/2014/main" id="{49CB09B7-8763-57E0-4241-94F367BF1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056"/>
              <a:ext cx="0" cy="96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4" name="Line 86">
              <a:extLst>
                <a:ext uri="{FF2B5EF4-FFF2-40B4-BE49-F238E27FC236}">
                  <a16:creationId xmlns:a16="http://schemas.microsoft.com/office/drawing/2014/main" id="{D31B2164-7BF5-843C-7F6B-0BE6D466A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86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5" name="Line 87">
              <a:extLst>
                <a:ext uri="{FF2B5EF4-FFF2-40B4-BE49-F238E27FC236}">
                  <a16:creationId xmlns:a16="http://schemas.microsoft.com/office/drawing/2014/main" id="{AB514463-9DB8-D180-69E1-2C9DB5C48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304"/>
              <a:ext cx="110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6" name="Line 88">
              <a:extLst>
                <a:ext uri="{FF2B5EF4-FFF2-40B4-BE49-F238E27FC236}">
                  <a16:creationId xmlns:a16="http://schemas.microsoft.com/office/drawing/2014/main" id="{370D1A8C-4411-E4FA-C46B-D42421574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816"/>
              <a:ext cx="8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7" name="Line 89">
              <a:extLst>
                <a:ext uri="{FF2B5EF4-FFF2-40B4-BE49-F238E27FC236}">
                  <a16:creationId xmlns:a16="http://schemas.microsoft.com/office/drawing/2014/main" id="{96814ABB-7D00-62C8-F46C-C8B21D6F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56"/>
              <a:ext cx="62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sp>
        <p:nvSpPr>
          <p:cNvPr id="48" name="Text Box 90">
            <a:extLst>
              <a:ext uri="{FF2B5EF4-FFF2-40B4-BE49-F238E27FC236}">
                <a16:creationId xmlns:a16="http://schemas.microsoft.com/office/drawing/2014/main" id="{F442BFA5-E234-5F02-E716-3A79C71C5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38575"/>
            <a:ext cx="1158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Address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49" name="Text Box 91">
            <a:extLst>
              <a:ext uri="{FF2B5EF4-FFF2-40B4-BE49-F238E27FC236}">
                <a16:creationId xmlns:a16="http://schemas.microsoft.com/office/drawing/2014/main" id="{5A08F08F-8D08-5CD4-6418-4B08D054E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825" y="3686175"/>
            <a:ext cx="758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Data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50" name="Line 92">
            <a:extLst>
              <a:ext uri="{FF2B5EF4-FFF2-40B4-BE49-F238E27FC236}">
                <a16:creationId xmlns:a16="http://schemas.microsoft.com/office/drawing/2014/main" id="{5523D127-37C0-37A6-5946-A26E4265C6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162175"/>
            <a:ext cx="0" cy="762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1" name="Line 93">
            <a:extLst>
              <a:ext uri="{FF2B5EF4-FFF2-40B4-BE49-F238E27FC236}">
                <a16:creationId xmlns:a16="http://schemas.microsoft.com/office/drawing/2014/main" id="{5CC797BE-4C79-BD40-2D10-707071054E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162175"/>
            <a:ext cx="0" cy="7620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2" name="Text Box 94">
            <a:extLst>
              <a:ext uri="{FF2B5EF4-FFF2-40B4-BE49-F238E27FC236}">
                <a16:creationId xmlns:a16="http://schemas.microsoft.com/office/drawing/2014/main" id="{16BDF939-9A46-87CE-131A-475DB845B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90775"/>
            <a:ext cx="3571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3" name="Text Box 95">
            <a:extLst>
              <a:ext uri="{FF2B5EF4-FFF2-40B4-BE49-F238E27FC236}">
                <a16:creationId xmlns:a16="http://schemas.microsoft.com/office/drawing/2014/main" id="{F52AAF51-0655-0514-056D-5D8FCB3AB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907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EDEB8C-6689-0152-4616-C147C2817E2D}"/>
              </a:ext>
            </a:extLst>
          </p:cNvPr>
          <p:cNvCxnSpPr/>
          <p:nvPr/>
        </p:nvCxnSpPr>
        <p:spPr>
          <a:xfrm>
            <a:off x="4799880" y="342900"/>
            <a:ext cx="0" cy="170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B75962-713F-AB73-0B72-E571FDB61856}"/>
              </a:ext>
            </a:extLst>
          </p:cNvPr>
          <p:cNvCxnSpPr>
            <a:cxnSpLocks/>
          </p:cNvCxnSpPr>
          <p:nvPr/>
        </p:nvCxnSpPr>
        <p:spPr>
          <a:xfrm>
            <a:off x="6848115" y="34290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E857C68-3D76-1EDC-C644-ADBD8CC58A0B}"/>
              </a:ext>
            </a:extLst>
          </p:cNvPr>
          <p:cNvSpPr txBox="1"/>
          <p:nvPr/>
        </p:nvSpPr>
        <p:spPr>
          <a:xfrm>
            <a:off x="4803988" y="817017"/>
            <a:ext cx="1929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r>
              <a:rPr lang="en-L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 R1 R2</a:t>
            </a:r>
            <a:endParaRPr lang="en-LK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647771-A616-4DB9-3A25-68906AFBDCE4}"/>
              </a:ext>
            </a:extLst>
          </p:cNvPr>
          <p:cNvSpPr txBox="1"/>
          <p:nvPr/>
        </p:nvSpPr>
        <p:spPr>
          <a:xfrm>
            <a:off x="6886214" y="810355"/>
            <a:ext cx="1929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</a:p>
          <a:p>
            <a:r>
              <a:rPr lang="en-L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800 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A7F1A8-FD65-1AEF-6F90-3C5E46259ACD}"/>
              </a:ext>
            </a:extLst>
          </p:cNvPr>
          <p:cNvSpPr txBox="1"/>
          <p:nvPr/>
        </p:nvSpPr>
        <p:spPr>
          <a:xfrm>
            <a:off x="4735156" y="4283220"/>
            <a:ext cx="69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201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F40492-5488-E9A0-EFD4-A33E2246DBB0}"/>
              </a:ext>
            </a:extLst>
          </p:cNvPr>
          <p:cNvSpPr txBox="1"/>
          <p:nvPr/>
        </p:nvSpPr>
        <p:spPr>
          <a:xfrm>
            <a:off x="4686300" y="31705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201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FA0BC0-E185-732C-030F-6F5A8393A3F5}"/>
              </a:ext>
            </a:extLst>
          </p:cNvPr>
          <p:cNvCxnSpPr>
            <a:cxnSpLocks/>
          </p:cNvCxnSpPr>
          <p:nvPr/>
        </p:nvCxnSpPr>
        <p:spPr>
          <a:xfrm flipH="1">
            <a:off x="2133600" y="3170549"/>
            <a:ext cx="2182813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E9809C-441F-8CFE-F082-C2558A329CD2}"/>
              </a:ext>
            </a:extLst>
          </p:cNvPr>
          <p:cNvCxnSpPr>
            <a:cxnSpLocks/>
          </p:cNvCxnSpPr>
          <p:nvPr/>
        </p:nvCxnSpPr>
        <p:spPr>
          <a:xfrm flipV="1">
            <a:off x="2216357" y="828785"/>
            <a:ext cx="29163" cy="2265565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220BA9-FE50-8077-F7D3-CD0D17623867}"/>
              </a:ext>
            </a:extLst>
          </p:cNvPr>
          <p:cNvCxnSpPr>
            <a:cxnSpLocks/>
          </p:cNvCxnSpPr>
          <p:nvPr/>
        </p:nvCxnSpPr>
        <p:spPr>
          <a:xfrm flipV="1">
            <a:off x="8816041" y="817017"/>
            <a:ext cx="1383646" cy="920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3FE0C4-46D6-718A-D9E2-2C61ED9EBE4F}"/>
              </a:ext>
            </a:extLst>
          </p:cNvPr>
          <p:cNvCxnSpPr>
            <a:cxnSpLocks/>
          </p:cNvCxnSpPr>
          <p:nvPr/>
        </p:nvCxnSpPr>
        <p:spPr>
          <a:xfrm>
            <a:off x="10115550" y="932581"/>
            <a:ext cx="0" cy="23725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441B7A-13DD-D711-8D6F-810564D58C8A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3228973"/>
            <a:ext cx="2178050" cy="1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12A2F2E-FCB4-61E5-A640-C1B0FB9AEC91}"/>
              </a:ext>
            </a:extLst>
          </p:cNvPr>
          <p:cNvSpPr txBox="1"/>
          <p:nvPr/>
        </p:nvSpPr>
        <p:spPr>
          <a:xfrm>
            <a:off x="6324045" y="3155801"/>
            <a:ext cx="140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800 R1</a:t>
            </a: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DC40D1DC-897F-B342-1E5B-5B908F9B012D}"/>
              </a:ext>
            </a:extLst>
          </p:cNvPr>
          <p:cNvSpPr/>
          <p:nvPr/>
        </p:nvSpPr>
        <p:spPr>
          <a:xfrm rot="5400000">
            <a:off x="6549388" y="3769797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518C82-3AF9-5A31-3120-B1F3062F88FB}"/>
              </a:ext>
            </a:extLst>
          </p:cNvPr>
          <p:cNvSpPr txBox="1"/>
          <p:nvPr/>
        </p:nvSpPr>
        <p:spPr>
          <a:xfrm>
            <a:off x="6351323" y="4306939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800 R1</a:t>
            </a:r>
          </a:p>
          <a:p>
            <a:endParaRPr lang="en-LK" dirty="0"/>
          </a:p>
        </p:txBody>
      </p:sp>
      <p:sp>
        <p:nvSpPr>
          <p:cNvPr id="69" name="Down Arrow 68">
            <a:extLst>
              <a:ext uri="{FF2B5EF4-FFF2-40B4-BE49-F238E27FC236}">
                <a16:creationId xmlns:a16="http://schemas.microsoft.com/office/drawing/2014/main" id="{18A0BA9F-5F36-A96A-D9DB-BE708FEC6E3C}"/>
              </a:ext>
            </a:extLst>
          </p:cNvPr>
          <p:cNvSpPr/>
          <p:nvPr/>
        </p:nvSpPr>
        <p:spPr>
          <a:xfrm rot="18275969">
            <a:off x="8101755" y="4170875"/>
            <a:ext cx="488415" cy="1713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6F7F6F-EEE4-D51C-7C46-B56B9466329B}"/>
              </a:ext>
            </a:extLst>
          </p:cNvPr>
          <p:cNvGrpSpPr/>
          <p:nvPr/>
        </p:nvGrpSpPr>
        <p:grpSpPr>
          <a:xfrm>
            <a:off x="9053325" y="4706240"/>
            <a:ext cx="2479796" cy="1742252"/>
            <a:chOff x="9053325" y="4706240"/>
            <a:chExt cx="2479796" cy="1742252"/>
          </a:xfrm>
        </p:grpSpPr>
        <p:sp>
          <p:nvSpPr>
            <p:cNvPr id="71" name="Explosion 2 70">
              <a:extLst>
                <a:ext uri="{FF2B5EF4-FFF2-40B4-BE49-F238E27FC236}">
                  <a16:creationId xmlns:a16="http://schemas.microsoft.com/office/drawing/2014/main" id="{57E91F7B-A82B-089A-796E-5018D31F0C3B}"/>
                </a:ext>
              </a:extLst>
            </p:cNvPr>
            <p:cNvSpPr/>
            <p:nvPr/>
          </p:nvSpPr>
          <p:spPr>
            <a:xfrm>
              <a:off x="9053325" y="4706240"/>
              <a:ext cx="2479796" cy="1742252"/>
            </a:xfrm>
            <a:prstGeom prst="irregularSeal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8C6DD8F-7209-3C3C-8226-5C873259DCE6}"/>
                </a:ext>
              </a:extLst>
            </p:cNvPr>
            <p:cNvSpPr txBox="1"/>
            <p:nvPr/>
          </p:nvSpPr>
          <p:spPr>
            <a:xfrm>
              <a:off x="9715500" y="5473634"/>
              <a:ext cx="89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K" dirty="0"/>
                <a:t>Decode</a:t>
              </a:r>
            </a:p>
          </p:txBody>
        </p:sp>
      </p:grpSp>
      <p:sp>
        <p:nvSpPr>
          <p:cNvPr id="73" name="Right Arrow 72">
            <a:extLst>
              <a:ext uri="{FF2B5EF4-FFF2-40B4-BE49-F238E27FC236}">
                <a16:creationId xmlns:a16="http://schemas.microsoft.com/office/drawing/2014/main" id="{C3908BC5-50C4-1C55-DF34-1305CB75171E}"/>
              </a:ext>
            </a:extLst>
          </p:cNvPr>
          <p:cNvSpPr/>
          <p:nvPr/>
        </p:nvSpPr>
        <p:spPr>
          <a:xfrm rot="16200000">
            <a:off x="4631669" y="3699638"/>
            <a:ext cx="642107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E59F070-AAE6-632E-25C6-BDA918E9AA26}"/>
              </a:ext>
            </a:extLst>
          </p:cNvPr>
          <p:cNvCxnSpPr>
            <a:cxnSpLocks/>
          </p:cNvCxnSpPr>
          <p:nvPr/>
        </p:nvCxnSpPr>
        <p:spPr>
          <a:xfrm flipV="1">
            <a:off x="2182491" y="817017"/>
            <a:ext cx="4566265" cy="11768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ight Arrow 81">
            <a:extLst>
              <a:ext uri="{FF2B5EF4-FFF2-40B4-BE49-F238E27FC236}">
                <a16:creationId xmlns:a16="http://schemas.microsoft.com/office/drawing/2014/main" id="{B07C5DDA-DF07-0BE7-6C22-D2E036133634}"/>
              </a:ext>
            </a:extLst>
          </p:cNvPr>
          <p:cNvSpPr/>
          <p:nvPr/>
        </p:nvSpPr>
        <p:spPr>
          <a:xfrm rot="5400000">
            <a:off x="6326627" y="4686008"/>
            <a:ext cx="428895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734F46-C818-2BF3-D420-3D598CF074EA}"/>
              </a:ext>
            </a:extLst>
          </p:cNvPr>
          <p:cNvSpPr txBox="1"/>
          <p:nvPr/>
        </p:nvSpPr>
        <p:spPr>
          <a:xfrm>
            <a:off x="6336027" y="5114925"/>
            <a:ext cx="64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800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59C5759-7DC4-C275-80FC-C509E39A2729}"/>
              </a:ext>
            </a:extLst>
          </p:cNvPr>
          <p:cNvSpPr/>
          <p:nvPr/>
        </p:nvSpPr>
        <p:spPr>
          <a:xfrm flipH="1">
            <a:off x="6871273" y="456979"/>
            <a:ext cx="1967909" cy="1598834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59357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6" grpId="0"/>
      <p:bldP spid="67" grpId="0" animBg="1"/>
      <p:bldP spid="68" grpId="0"/>
      <p:bldP spid="69" grpId="0" animBg="1"/>
      <p:bldP spid="73" grpId="0" animBg="1"/>
      <p:bldP spid="82" grpId="0" animBg="1"/>
      <p:bldP spid="83" grpId="0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473D8D50-BF95-0043-1524-04CA0874D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051529"/>
              </p:ext>
            </p:extLst>
          </p:nvPr>
        </p:nvGraphicFramePr>
        <p:xfrm>
          <a:off x="1752600" y="1166812"/>
          <a:ext cx="8686800" cy="5116512"/>
        </p:xfrm>
        <a:graphic>
          <a:graphicData uri="http://schemas.openxmlformats.org/drawingml/2006/table">
            <a:tbl>
              <a:tblPr/>
              <a:tblGrid>
                <a:gridCol w="149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46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Address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Contents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Comments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6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JMP 200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LDA 1000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55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201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MPY 1001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8738" marR="0" lvl="0" indent="-587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Multiply the contents of the Accumulator with the contents of the memory location 1001 and store the result back in the Accumulator.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5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202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STO 1002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1000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949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1001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 Box 36">
            <a:extLst>
              <a:ext uri="{FF2B5EF4-FFF2-40B4-BE49-F238E27FC236}">
                <a16:creationId xmlns:a16="http://schemas.microsoft.com/office/drawing/2014/main" id="{A0F1EDE1-3EBA-FAF5-71B9-F04129977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2087"/>
            <a:ext cx="2173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800" b="1" u="sng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Example 3:</a:t>
            </a:r>
          </a:p>
        </p:txBody>
      </p:sp>
    </p:spTree>
    <p:extLst>
      <p:ext uri="{BB962C8B-B14F-4D97-AF65-F5344CB8AC3E}">
        <p14:creationId xmlns:p14="http://schemas.microsoft.com/office/powerpoint/2010/main" val="34771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9F822C76-B17F-91DB-A489-49719FABF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2" y="327820"/>
            <a:ext cx="6400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57551A94-D359-528D-3DA1-0987FA4D30F9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24175"/>
            <a:ext cx="5029200" cy="3733800"/>
            <a:chOff x="768" y="864"/>
            <a:chExt cx="3168" cy="2352"/>
          </a:xfrm>
        </p:grpSpPr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id="{B83F6DB7-E884-63C1-0889-CFD5E238AB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584"/>
              <a:ext cx="1443" cy="432"/>
              <a:chOff x="2400" y="1680"/>
              <a:chExt cx="1443" cy="432"/>
            </a:xfrm>
          </p:grpSpPr>
          <p:sp>
            <p:nvSpPr>
              <p:cNvPr id="30" name="Rectangle 45">
                <a:extLst>
                  <a:ext uri="{FF2B5EF4-FFF2-40B4-BE49-F238E27FC236}">
                    <a16:creationId xmlns:a16="http://schemas.microsoft.com/office/drawing/2014/main" id="{1E1CEC4C-4524-9C8B-1719-84DC91EE8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1104" cy="43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46">
                <a:extLst>
                  <a:ext uri="{FF2B5EF4-FFF2-40B4-BE49-F238E27FC236}">
                    <a16:creationId xmlns:a16="http://schemas.microsoft.com/office/drawing/2014/main" id="{42B41B8D-0463-CB95-49F3-799EA81B82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776"/>
                <a:ext cx="291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IR</a:t>
                </a:r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EDF444C7-2653-A9FA-1CB0-1429BC006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960"/>
              <a:ext cx="1248" cy="432"/>
              <a:chOff x="816" y="960"/>
              <a:chExt cx="1248" cy="432"/>
            </a:xfrm>
          </p:grpSpPr>
          <p:sp>
            <p:nvSpPr>
              <p:cNvPr id="28" name="Rectangle 48">
                <a:extLst>
                  <a:ext uri="{FF2B5EF4-FFF2-40B4-BE49-F238E27FC236}">
                    <a16:creationId xmlns:a16="http://schemas.microsoft.com/office/drawing/2014/main" id="{12817B14-52CF-C288-EAA8-4205D2CCA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76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 Box 49">
                <a:extLst>
                  <a:ext uri="{FF2B5EF4-FFF2-40B4-BE49-F238E27FC236}">
                    <a16:creationId xmlns:a16="http://schemas.microsoft.com/office/drawing/2014/main" id="{A9C48923-BFB8-6535-4C6E-E45E5B52A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056"/>
                <a:ext cx="467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MAR</a:t>
                </a:r>
              </a:p>
            </p:txBody>
          </p:sp>
        </p:grpSp>
        <p:sp>
          <p:nvSpPr>
            <p:cNvPr id="8" name="Rectangle 50">
              <a:extLst>
                <a:ext uri="{FF2B5EF4-FFF2-40B4-BE49-F238E27FC236}">
                  <a16:creationId xmlns:a16="http://schemas.microsoft.com/office/drawing/2014/main" id="{627BAA79-170F-43A3-7066-B7A518A08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64"/>
              <a:ext cx="3168" cy="23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9pPr>
            </a:lstStyle>
            <a:p>
              <a:pPr eaLnBrk="1" hangingPunct="1"/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51">
              <a:extLst>
                <a:ext uri="{FF2B5EF4-FFF2-40B4-BE49-F238E27FC236}">
                  <a16:creationId xmlns:a16="http://schemas.microsoft.com/office/drawing/2014/main" id="{67972C33-34CF-184C-2724-846174959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960"/>
              <a:ext cx="1536" cy="432"/>
              <a:chOff x="2400" y="960"/>
              <a:chExt cx="1536" cy="432"/>
            </a:xfrm>
          </p:grpSpPr>
          <p:sp>
            <p:nvSpPr>
              <p:cNvPr id="26" name="Text Box 52">
                <a:extLst>
                  <a:ext uri="{FF2B5EF4-FFF2-40B4-BE49-F238E27FC236}">
                    <a16:creationId xmlns:a16="http://schemas.microsoft.com/office/drawing/2014/main" id="{7856BCBB-BC29-6274-FC34-F57C162A9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104"/>
                <a:ext cx="480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MDR</a:t>
                </a:r>
              </a:p>
            </p:txBody>
          </p:sp>
          <p:sp>
            <p:nvSpPr>
              <p:cNvPr id="27" name="Rectangle 53">
                <a:extLst>
                  <a:ext uri="{FF2B5EF4-FFF2-40B4-BE49-F238E27FC236}">
                    <a16:creationId xmlns:a16="http://schemas.microsoft.com/office/drawing/2014/main" id="{18E4730C-DA5A-F02E-70E3-F40CDF6BA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960"/>
                <a:ext cx="100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54">
              <a:extLst>
                <a:ext uri="{FF2B5EF4-FFF2-40B4-BE49-F238E27FC236}">
                  <a16:creationId xmlns:a16="http://schemas.microsoft.com/office/drawing/2014/main" id="{B0EF38BC-7952-47D2-E947-55025C1A6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584"/>
              <a:ext cx="1200" cy="432"/>
              <a:chOff x="912" y="1728"/>
              <a:chExt cx="1200" cy="432"/>
            </a:xfrm>
          </p:grpSpPr>
          <p:sp>
            <p:nvSpPr>
              <p:cNvPr id="24" name="Text Box 55">
                <a:extLst>
                  <a:ext uri="{FF2B5EF4-FFF2-40B4-BE49-F238E27FC236}">
                    <a16:creationId xmlns:a16="http://schemas.microsoft.com/office/drawing/2014/main" id="{7FC69450-844F-32A4-97BE-5869916A2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776"/>
                <a:ext cx="319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PC</a:t>
                </a:r>
              </a:p>
            </p:txBody>
          </p:sp>
          <p:sp>
            <p:nvSpPr>
              <p:cNvPr id="25" name="Rectangle 56">
                <a:extLst>
                  <a:ext uri="{FF2B5EF4-FFF2-40B4-BE49-F238E27FC236}">
                    <a16:creationId xmlns:a16="http://schemas.microsoft.com/office/drawing/2014/main" id="{636ABDDD-A330-1B48-9477-3371FEA19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816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57">
              <a:extLst>
                <a:ext uri="{FF2B5EF4-FFF2-40B4-BE49-F238E27FC236}">
                  <a16:creationId xmlns:a16="http://schemas.microsoft.com/office/drawing/2014/main" id="{62D4E41B-8C19-4D8C-047A-35441729D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160"/>
              <a:ext cx="2108" cy="960"/>
              <a:chOff x="528" y="2928"/>
              <a:chExt cx="2204" cy="1104"/>
            </a:xfrm>
          </p:grpSpPr>
          <p:sp>
            <p:nvSpPr>
              <p:cNvPr id="12" name="Text Box 58">
                <a:extLst>
                  <a:ext uri="{FF2B5EF4-FFF2-40B4-BE49-F238E27FC236}">
                    <a16:creationId xmlns:a16="http://schemas.microsoft.com/office/drawing/2014/main" id="{552F3040-66EC-0898-CDEA-33D4FF702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476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TMP</a:t>
                </a:r>
              </a:p>
            </p:txBody>
          </p:sp>
          <p:sp>
            <p:nvSpPr>
              <p:cNvPr id="13" name="Rectangle 59">
                <a:extLst>
                  <a:ext uri="{FF2B5EF4-FFF2-40B4-BE49-F238E27FC236}">
                    <a16:creationId xmlns:a16="http://schemas.microsoft.com/office/drawing/2014/main" id="{01EBD3D2-0010-71A6-6E2D-F51F6153B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60">
                <a:extLst>
                  <a:ext uri="{FF2B5EF4-FFF2-40B4-BE49-F238E27FC236}">
                    <a16:creationId xmlns:a16="http://schemas.microsoft.com/office/drawing/2014/main" id="{AB40DA1E-2302-3D4E-4131-572CDFBD0B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040"/>
                <a:ext cx="457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ACC</a:t>
                </a:r>
              </a:p>
            </p:txBody>
          </p:sp>
          <p:grpSp>
            <p:nvGrpSpPr>
              <p:cNvPr id="15" name="Group 61">
                <a:extLst>
                  <a:ext uri="{FF2B5EF4-FFF2-40B4-BE49-F238E27FC236}">
                    <a16:creationId xmlns:a16="http://schemas.microsoft.com/office/drawing/2014/main" id="{730706F1-EBAB-37A8-9A55-4F07D6712B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3552"/>
                <a:ext cx="912" cy="480"/>
                <a:chOff x="3552" y="3168"/>
                <a:chExt cx="912" cy="480"/>
              </a:xfrm>
            </p:grpSpPr>
            <p:sp>
              <p:nvSpPr>
                <p:cNvPr id="17" name="Line 62">
                  <a:extLst>
                    <a:ext uri="{FF2B5EF4-FFF2-40B4-BE49-F238E27FC236}">
                      <a16:creationId xmlns:a16="http://schemas.microsoft.com/office/drawing/2014/main" id="{075DA0BE-E012-189F-232B-30CACF0399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168"/>
                  <a:ext cx="144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8" name="Line 63">
                  <a:extLst>
                    <a:ext uri="{FF2B5EF4-FFF2-40B4-BE49-F238E27FC236}">
                      <a16:creationId xmlns:a16="http://schemas.microsoft.com/office/drawing/2014/main" id="{B3F1C0DB-1349-3FB1-36DE-F88392F2C9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2" y="3168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9" name="Line 64">
                  <a:extLst>
                    <a:ext uri="{FF2B5EF4-FFF2-40B4-BE49-F238E27FC236}">
                      <a16:creationId xmlns:a16="http://schemas.microsoft.com/office/drawing/2014/main" id="{C43EA13E-0DCD-10D7-9D93-BC932972B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0" name="Line 65">
                  <a:extLst>
                    <a:ext uri="{FF2B5EF4-FFF2-40B4-BE49-F238E27FC236}">
                      <a16:creationId xmlns:a16="http://schemas.microsoft.com/office/drawing/2014/main" id="{AEF378B1-C48A-081D-0F99-8C4545452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1" name="Line 66">
                  <a:extLst>
                    <a:ext uri="{FF2B5EF4-FFF2-40B4-BE49-F238E27FC236}">
                      <a16:creationId xmlns:a16="http://schemas.microsoft.com/office/drawing/2014/main" id="{19426F25-0B88-8F46-4753-AE85A224BC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4" y="3168"/>
                  <a:ext cx="24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2" name="Line 67">
                  <a:extLst>
                    <a:ext uri="{FF2B5EF4-FFF2-40B4-BE49-F238E27FC236}">
                      <a16:creationId xmlns:a16="http://schemas.microsoft.com/office/drawing/2014/main" id="{B61122BF-AF53-D445-415D-7B61A5ACC3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364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3" name="Line 68">
                  <a:extLst>
                    <a:ext uri="{FF2B5EF4-FFF2-40B4-BE49-F238E27FC236}">
                      <a16:creationId xmlns:a16="http://schemas.microsoft.com/office/drawing/2014/main" id="{C9814A6A-E910-48DF-1F05-288DCF32BC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</p:grpSp>
          <p:sp>
            <p:nvSpPr>
              <p:cNvPr id="16" name="Rectangle 69">
                <a:extLst>
                  <a:ext uri="{FF2B5EF4-FFF2-40B4-BE49-F238E27FC236}">
                    <a16:creationId xmlns:a16="http://schemas.microsoft.com/office/drawing/2014/main" id="{B8089D52-639E-73E1-678A-CC56A9885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2" name="Text Box 73">
            <a:extLst>
              <a:ext uri="{FF2B5EF4-FFF2-40B4-BE49-F238E27FC236}">
                <a16:creationId xmlns:a16="http://schemas.microsoft.com/office/drawing/2014/main" id="{555CCF50-49FD-4580-5C7A-0F2775751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150" y="25717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400" b="1" dirty="0">
                <a:latin typeface="Tahoma" panose="020B0604030504040204" pitchFamily="34" charset="0"/>
                <a:cs typeface="Times New Roman" panose="02020603050405020304" pitchFamily="18" charset="0"/>
              </a:rPr>
              <a:t>MM</a:t>
            </a:r>
          </a:p>
        </p:txBody>
      </p:sp>
      <p:grpSp>
        <p:nvGrpSpPr>
          <p:cNvPr id="33" name="Group 74">
            <a:extLst>
              <a:ext uri="{FF2B5EF4-FFF2-40B4-BE49-F238E27FC236}">
                <a16:creationId xmlns:a16="http://schemas.microsoft.com/office/drawing/2014/main" id="{E5CF5D8E-3DE2-7C0F-2A76-E5F0542FB35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095375"/>
            <a:ext cx="1524000" cy="2667000"/>
            <a:chOff x="144" y="672"/>
            <a:chExt cx="960" cy="1680"/>
          </a:xfrm>
        </p:grpSpPr>
        <p:sp>
          <p:nvSpPr>
            <p:cNvPr id="34" name="Line 75">
              <a:extLst>
                <a:ext uri="{FF2B5EF4-FFF2-40B4-BE49-F238E27FC236}">
                  <a16:creationId xmlns:a16="http://schemas.microsoft.com/office/drawing/2014/main" id="{60AB01A6-2680-4AB0-539B-82FCD492A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064"/>
              <a:ext cx="7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id="{8A5DB2E3-2656-6E9B-C728-5FE0C07E5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1056"/>
              <a:ext cx="0" cy="1008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6" name="Line 77">
              <a:extLst>
                <a:ext uri="{FF2B5EF4-FFF2-40B4-BE49-F238E27FC236}">
                  <a16:creationId xmlns:a16="http://schemas.microsoft.com/office/drawing/2014/main" id="{A715A8C6-5FF7-FFE6-2514-E0B85D9F6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352"/>
              <a:ext cx="960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7" name="Line 78">
              <a:extLst>
                <a:ext uri="{FF2B5EF4-FFF2-40B4-BE49-F238E27FC236}">
                  <a16:creationId xmlns:a16="http://schemas.microsoft.com/office/drawing/2014/main" id="{F079A258-89E6-6CFE-0D7F-E2591C8DD3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" y="672"/>
              <a:ext cx="0" cy="168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8" name="Line 79">
              <a:extLst>
                <a:ext uri="{FF2B5EF4-FFF2-40B4-BE49-F238E27FC236}">
                  <a16:creationId xmlns:a16="http://schemas.microsoft.com/office/drawing/2014/main" id="{0E4E3615-AFDA-03C9-2C73-1CE9BA49D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28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9" name="Line 80">
              <a:extLst>
                <a:ext uri="{FF2B5EF4-FFF2-40B4-BE49-F238E27FC236}">
                  <a16:creationId xmlns:a16="http://schemas.microsoft.com/office/drawing/2014/main" id="{69266554-705F-DB92-20FD-C0A705CC7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1056"/>
              <a:ext cx="96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grpSp>
        <p:nvGrpSpPr>
          <p:cNvPr id="40" name="Group 82">
            <a:extLst>
              <a:ext uri="{FF2B5EF4-FFF2-40B4-BE49-F238E27FC236}">
                <a16:creationId xmlns:a16="http://schemas.microsoft.com/office/drawing/2014/main" id="{31FA1BFC-77F8-E2F4-C348-2B0279802B16}"/>
              </a:ext>
            </a:extLst>
          </p:cNvPr>
          <p:cNvGrpSpPr>
            <a:grpSpLocks/>
          </p:cNvGrpSpPr>
          <p:nvPr/>
        </p:nvGrpSpPr>
        <p:grpSpPr bwMode="auto">
          <a:xfrm>
            <a:off x="8572500" y="1095375"/>
            <a:ext cx="1752600" cy="2362200"/>
            <a:chOff x="4272" y="816"/>
            <a:chExt cx="1104" cy="1488"/>
          </a:xfrm>
        </p:grpSpPr>
        <p:sp>
          <p:nvSpPr>
            <p:cNvPr id="41" name="Line 83">
              <a:extLst>
                <a:ext uri="{FF2B5EF4-FFF2-40B4-BE49-F238E27FC236}">
                  <a16:creationId xmlns:a16="http://schemas.microsoft.com/office/drawing/2014/main" id="{A60BBA67-69D4-DFC7-7F36-A42EB22F7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9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 dirty="0"/>
            </a:p>
          </p:txBody>
        </p:sp>
        <p:sp>
          <p:nvSpPr>
            <p:cNvPr id="42" name="Line 84">
              <a:extLst>
                <a:ext uri="{FF2B5EF4-FFF2-40B4-BE49-F238E27FC236}">
                  <a16:creationId xmlns:a16="http://schemas.microsoft.com/office/drawing/2014/main" id="{7D8A5126-304C-6EC3-4AFE-0E8C4BAF16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816"/>
              <a:ext cx="0" cy="14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3" name="Line 85">
              <a:extLst>
                <a:ext uri="{FF2B5EF4-FFF2-40B4-BE49-F238E27FC236}">
                  <a16:creationId xmlns:a16="http://schemas.microsoft.com/office/drawing/2014/main" id="{0C9A7071-9520-C603-EED8-82693E6CE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056"/>
              <a:ext cx="0" cy="96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4" name="Line 86">
              <a:extLst>
                <a:ext uri="{FF2B5EF4-FFF2-40B4-BE49-F238E27FC236}">
                  <a16:creationId xmlns:a16="http://schemas.microsoft.com/office/drawing/2014/main" id="{7564594A-4972-1FCF-936D-3EBEC7978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86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5" name="Line 87">
              <a:extLst>
                <a:ext uri="{FF2B5EF4-FFF2-40B4-BE49-F238E27FC236}">
                  <a16:creationId xmlns:a16="http://schemas.microsoft.com/office/drawing/2014/main" id="{ADD2B7D1-EB33-39A4-5D48-59904A23B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304"/>
              <a:ext cx="110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6" name="Line 88">
              <a:extLst>
                <a:ext uri="{FF2B5EF4-FFF2-40B4-BE49-F238E27FC236}">
                  <a16:creationId xmlns:a16="http://schemas.microsoft.com/office/drawing/2014/main" id="{71F0B16C-8559-6C48-1F66-DC70C4AE7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816"/>
              <a:ext cx="8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7" name="Line 89">
              <a:extLst>
                <a:ext uri="{FF2B5EF4-FFF2-40B4-BE49-F238E27FC236}">
                  <a16:creationId xmlns:a16="http://schemas.microsoft.com/office/drawing/2014/main" id="{F9BC2C74-73B5-56AC-EE02-792D58BD3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56"/>
              <a:ext cx="62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sp>
        <p:nvSpPr>
          <p:cNvPr id="48" name="Text Box 90">
            <a:extLst>
              <a:ext uri="{FF2B5EF4-FFF2-40B4-BE49-F238E27FC236}">
                <a16:creationId xmlns:a16="http://schemas.microsoft.com/office/drawing/2014/main" id="{4E904CE6-5193-8C8D-D49D-CA3E4ECB1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38575"/>
            <a:ext cx="1158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Address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49" name="Text Box 91">
            <a:extLst>
              <a:ext uri="{FF2B5EF4-FFF2-40B4-BE49-F238E27FC236}">
                <a16:creationId xmlns:a16="http://schemas.microsoft.com/office/drawing/2014/main" id="{E5088359-FF09-B76D-4074-AEF8E9EAE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825" y="3686175"/>
            <a:ext cx="758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Data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50" name="Line 92">
            <a:extLst>
              <a:ext uri="{FF2B5EF4-FFF2-40B4-BE49-F238E27FC236}">
                <a16:creationId xmlns:a16="http://schemas.microsoft.com/office/drawing/2014/main" id="{B7CFD8FE-FE8E-8E50-494F-B9162E0539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162175"/>
            <a:ext cx="0" cy="762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1" name="Line 93">
            <a:extLst>
              <a:ext uri="{FF2B5EF4-FFF2-40B4-BE49-F238E27FC236}">
                <a16:creationId xmlns:a16="http://schemas.microsoft.com/office/drawing/2014/main" id="{25D8C36B-3C16-17D5-AA8B-89339CD697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162175"/>
            <a:ext cx="0" cy="7620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2" name="Text Box 94">
            <a:extLst>
              <a:ext uri="{FF2B5EF4-FFF2-40B4-BE49-F238E27FC236}">
                <a16:creationId xmlns:a16="http://schemas.microsoft.com/office/drawing/2014/main" id="{837ABDAF-F869-8316-C1A3-8FEABEAD4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90775"/>
            <a:ext cx="3571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3" name="Text Box 95">
            <a:extLst>
              <a:ext uri="{FF2B5EF4-FFF2-40B4-BE49-F238E27FC236}">
                <a16:creationId xmlns:a16="http://schemas.microsoft.com/office/drawing/2014/main" id="{2C260C30-DEE3-E96D-4E4E-EADAC3624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907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8CDFC63-EACE-8D0A-01AE-D51E2A05B31E}"/>
              </a:ext>
            </a:extLst>
          </p:cNvPr>
          <p:cNvCxnSpPr/>
          <p:nvPr/>
        </p:nvCxnSpPr>
        <p:spPr>
          <a:xfrm>
            <a:off x="3581400" y="390043"/>
            <a:ext cx="0" cy="170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7FFC3BA-A837-20FA-DD77-F187E1DE1420}"/>
              </a:ext>
            </a:extLst>
          </p:cNvPr>
          <p:cNvCxnSpPr>
            <a:cxnSpLocks/>
          </p:cNvCxnSpPr>
          <p:nvPr/>
        </p:nvCxnSpPr>
        <p:spPr>
          <a:xfrm>
            <a:off x="4585132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0BD4BF6-01AD-7908-5D59-E1687D157C8B}"/>
              </a:ext>
            </a:extLst>
          </p:cNvPr>
          <p:cNvSpPr txBox="1"/>
          <p:nvPr/>
        </p:nvSpPr>
        <p:spPr>
          <a:xfrm>
            <a:off x="4719638" y="422830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100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E6839B43-2DE1-09CF-73C3-2B552962CACD}"/>
              </a:ext>
            </a:extLst>
          </p:cNvPr>
          <p:cNvSpPr/>
          <p:nvPr/>
        </p:nvSpPr>
        <p:spPr>
          <a:xfrm rot="16200000">
            <a:off x="4612115" y="3672164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3F0D2B-8342-7C4F-1FB0-51704FDF87C0}"/>
              </a:ext>
            </a:extLst>
          </p:cNvPr>
          <p:cNvSpPr txBox="1"/>
          <p:nvPr/>
        </p:nvSpPr>
        <p:spPr>
          <a:xfrm>
            <a:off x="4686300" y="31705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100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FB485F-94F9-C11F-8930-27A9FDBA1A01}"/>
              </a:ext>
            </a:extLst>
          </p:cNvPr>
          <p:cNvCxnSpPr>
            <a:cxnSpLocks/>
          </p:cNvCxnSpPr>
          <p:nvPr/>
        </p:nvCxnSpPr>
        <p:spPr>
          <a:xfrm flipH="1">
            <a:off x="2133600" y="3170549"/>
            <a:ext cx="2182813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62E2C8-7EE7-2580-410F-E07AB884435A}"/>
              </a:ext>
            </a:extLst>
          </p:cNvPr>
          <p:cNvCxnSpPr>
            <a:cxnSpLocks/>
          </p:cNvCxnSpPr>
          <p:nvPr/>
        </p:nvCxnSpPr>
        <p:spPr>
          <a:xfrm flipV="1">
            <a:off x="2245520" y="1242220"/>
            <a:ext cx="0" cy="1758155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C3757DF-1D87-4AB5-58DB-BF204D20F823}"/>
              </a:ext>
            </a:extLst>
          </p:cNvPr>
          <p:cNvSpPr/>
          <p:nvPr/>
        </p:nvSpPr>
        <p:spPr>
          <a:xfrm>
            <a:off x="2345536" y="550370"/>
            <a:ext cx="1312064" cy="1303656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A4D16B-782D-2BE7-9F18-3A3AF67483F8}"/>
              </a:ext>
            </a:extLst>
          </p:cNvPr>
          <p:cNvCxnSpPr>
            <a:cxnSpLocks/>
          </p:cNvCxnSpPr>
          <p:nvPr/>
        </p:nvCxnSpPr>
        <p:spPr>
          <a:xfrm>
            <a:off x="3551822" y="820599"/>
            <a:ext cx="6570874" cy="5556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AE1B21-252B-839E-0DC6-60C18C146C8A}"/>
              </a:ext>
            </a:extLst>
          </p:cNvPr>
          <p:cNvCxnSpPr>
            <a:cxnSpLocks/>
          </p:cNvCxnSpPr>
          <p:nvPr/>
        </p:nvCxnSpPr>
        <p:spPr>
          <a:xfrm>
            <a:off x="10115550" y="932581"/>
            <a:ext cx="0" cy="23725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CC1661-1935-619B-C724-0AEC46F431C8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3228973"/>
            <a:ext cx="2178050" cy="1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4159BA9-C2FE-DAED-C2FB-086BA48EE0FD}"/>
              </a:ext>
            </a:extLst>
          </p:cNvPr>
          <p:cNvSpPr txBox="1"/>
          <p:nvPr/>
        </p:nvSpPr>
        <p:spPr>
          <a:xfrm>
            <a:off x="6394465" y="3182935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100</a:t>
            </a:r>
          </a:p>
          <a:p>
            <a:endParaRPr lang="en-LK" dirty="0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16B8A865-5B60-40E1-1F5F-65B2F0A652AA}"/>
              </a:ext>
            </a:extLst>
          </p:cNvPr>
          <p:cNvSpPr/>
          <p:nvPr/>
        </p:nvSpPr>
        <p:spPr>
          <a:xfrm rot="5400000">
            <a:off x="6549388" y="3769797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E16DF1-AD3B-3607-EBEF-5177D6014823}"/>
              </a:ext>
            </a:extLst>
          </p:cNvPr>
          <p:cNvSpPr txBox="1"/>
          <p:nvPr/>
        </p:nvSpPr>
        <p:spPr>
          <a:xfrm>
            <a:off x="6351323" y="4306939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200</a:t>
            </a:r>
          </a:p>
          <a:p>
            <a:endParaRPr lang="en-LK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95FF77-B342-E8F2-B453-C309F39E892B}"/>
              </a:ext>
            </a:extLst>
          </p:cNvPr>
          <p:cNvSpPr/>
          <p:nvPr/>
        </p:nvSpPr>
        <p:spPr>
          <a:xfrm>
            <a:off x="4585132" y="4277431"/>
            <a:ext cx="909064" cy="300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K" dirty="0"/>
              <a:t>100</a:t>
            </a:r>
          </a:p>
        </p:txBody>
      </p:sp>
      <p:sp>
        <p:nvSpPr>
          <p:cNvPr id="71" name="Down Arrow 70">
            <a:extLst>
              <a:ext uri="{FF2B5EF4-FFF2-40B4-BE49-F238E27FC236}">
                <a16:creationId xmlns:a16="http://schemas.microsoft.com/office/drawing/2014/main" id="{1E3DF514-42D5-7B9D-7C15-599D209D39A6}"/>
              </a:ext>
            </a:extLst>
          </p:cNvPr>
          <p:cNvSpPr/>
          <p:nvPr/>
        </p:nvSpPr>
        <p:spPr>
          <a:xfrm rot="18275969">
            <a:off x="8101755" y="4170875"/>
            <a:ext cx="488415" cy="1713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9012630-4163-8353-93B9-89FB09B376C6}"/>
              </a:ext>
            </a:extLst>
          </p:cNvPr>
          <p:cNvGrpSpPr/>
          <p:nvPr/>
        </p:nvGrpSpPr>
        <p:grpSpPr>
          <a:xfrm>
            <a:off x="9053325" y="4706240"/>
            <a:ext cx="2479796" cy="1742252"/>
            <a:chOff x="9053325" y="4706240"/>
            <a:chExt cx="2479796" cy="1742252"/>
          </a:xfrm>
        </p:grpSpPr>
        <p:sp>
          <p:nvSpPr>
            <p:cNvPr id="73" name="Explosion 2 72">
              <a:extLst>
                <a:ext uri="{FF2B5EF4-FFF2-40B4-BE49-F238E27FC236}">
                  <a16:creationId xmlns:a16="http://schemas.microsoft.com/office/drawing/2014/main" id="{785BD9E1-4B13-0C2A-7AE7-312148986F78}"/>
                </a:ext>
              </a:extLst>
            </p:cNvPr>
            <p:cNvSpPr/>
            <p:nvPr/>
          </p:nvSpPr>
          <p:spPr>
            <a:xfrm>
              <a:off x="9053325" y="4706240"/>
              <a:ext cx="2479796" cy="1742252"/>
            </a:xfrm>
            <a:prstGeom prst="irregularSeal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8E8C922-BF2F-E138-9ED3-5BA0C9EE0566}"/>
                </a:ext>
              </a:extLst>
            </p:cNvPr>
            <p:cNvSpPr txBox="1"/>
            <p:nvPr/>
          </p:nvSpPr>
          <p:spPr>
            <a:xfrm>
              <a:off x="9715500" y="5473634"/>
              <a:ext cx="89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K" dirty="0"/>
                <a:t>Decode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A3A5FDD-2461-F05C-0BEA-E284B2B66AF9}"/>
              </a:ext>
            </a:extLst>
          </p:cNvPr>
          <p:cNvCxnSpPr>
            <a:cxnSpLocks/>
          </p:cNvCxnSpPr>
          <p:nvPr/>
        </p:nvCxnSpPr>
        <p:spPr>
          <a:xfrm>
            <a:off x="5638800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97EFDB3-1885-9CF2-DF09-7D82FD666FB9}"/>
              </a:ext>
            </a:extLst>
          </p:cNvPr>
          <p:cNvCxnSpPr>
            <a:cxnSpLocks/>
          </p:cNvCxnSpPr>
          <p:nvPr/>
        </p:nvCxnSpPr>
        <p:spPr>
          <a:xfrm flipH="1">
            <a:off x="6733815" y="376720"/>
            <a:ext cx="9107" cy="1742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F821CE3-49AD-4052-55BE-D4558D0EE99C}"/>
              </a:ext>
            </a:extLst>
          </p:cNvPr>
          <p:cNvCxnSpPr>
            <a:cxnSpLocks/>
          </p:cNvCxnSpPr>
          <p:nvPr/>
        </p:nvCxnSpPr>
        <p:spPr>
          <a:xfrm>
            <a:off x="7818391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77A494D-BFF5-AE0D-BA33-79F4E3CB5659}"/>
              </a:ext>
            </a:extLst>
          </p:cNvPr>
          <p:cNvSpPr txBox="1"/>
          <p:nvPr/>
        </p:nvSpPr>
        <p:spPr>
          <a:xfrm>
            <a:off x="2615120" y="971336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200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8A09263-20A2-1425-AAB0-FA04D44F033A}"/>
              </a:ext>
            </a:extLst>
          </p:cNvPr>
          <p:cNvSpPr txBox="1"/>
          <p:nvPr/>
        </p:nvSpPr>
        <p:spPr>
          <a:xfrm>
            <a:off x="4668326" y="940588"/>
            <a:ext cx="100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MPY 1001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EFA7FC-FCCA-DCE4-DFD5-9C7A2D908EB7}"/>
              </a:ext>
            </a:extLst>
          </p:cNvPr>
          <p:cNvSpPr txBox="1"/>
          <p:nvPr/>
        </p:nvSpPr>
        <p:spPr>
          <a:xfrm>
            <a:off x="3602937" y="940588"/>
            <a:ext cx="99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1000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43F457-30B1-FBD3-271B-779B49181969}"/>
              </a:ext>
            </a:extLst>
          </p:cNvPr>
          <p:cNvSpPr txBox="1"/>
          <p:nvPr/>
        </p:nvSpPr>
        <p:spPr>
          <a:xfrm>
            <a:off x="5692265" y="980609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1002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06FD71-86C4-590E-8F2B-8872A6E8F403}"/>
              </a:ext>
            </a:extLst>
          </p:cNvPr>
          <p:cNvSpPr txBox="1"/>
          <p:nvPr/>
        </p:nvSpPr>
        <p:spPr>
          <a:xfrm>
            <a:off x="6830760" y="932581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950207A-2EFE-5364-92B8-5F268CFCFFD8}"/>
              </a:ext>
            </a:extLst>
          </p:cNvPr>
          <p:cNvSpPr txBox="1"/>
          <p:nvPr/>
        </p:nvSpPr>
        <p:spPr>
          <a:xfrm>
            <a:off x="7842622" y="984502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1F7C91-2534-EC6C-E12E-54671C998FBF}"/>
              </a:ext>
            </a:extLst>
          </p:cNvPr>
          <p:cNvSpPr/>
          <p:nvPr/>
        </p:nvSpPr>
        <p:spPr>
          <a:xfrm>
            <a:off x="654468" y="4761113"/>
            <a:ext cx="1036407" cy="81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4EAC18-5263-E91E-FA9F-4C3DD931469F}"/>
              </a:ext>
            </a:extLst>
          </p:cNvPr>
          <p:cNvSpPr txBox="1"/>
          <p:nvPr/>
        </p:nvSpPr>
        <p:spPr>
          <a:xfrm>
            <a:off x="4768850" y="4256674"/>
            <a:ext cx="600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55931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  <p:bldP spid="63" grpId="0" animBg="1"/>
      <p:bldP spid="67" grpId="0"/>
      <p:bldP spid="68" grpId="0" animBg="1"/>
      <p:bldP spid="69" grpId="0"/>
      <p:bldP spid="71" grpId="0" animBg="1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81861AC-94B7-02E7-FB79-74BB198A9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2" y="327820"/>
            <a:ext cx="6400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4E68DBE1-CBCD-98A7-49E4-94C816AF3A4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24175"/>
            <a:ext cx="5029200" cy="3733800"/>
            <a:chOff x="768" y="864"/>
            <a:chExt cx="3168" cy="2352"/>
          </a:xfrm>
        </p:grpSpPr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id="{4EC9346C-9812-F0DC-A641-3CBE82F30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584"/>
              <a:ext cx="1443" cy="432"/>
              <a:chOff x="2400" y="1680"/>
              <a:chExt cx="1443" cy="432"/>
            </a:xfrm>
          </p:grpSpPr>
          <p:sp>
            <p:nvSpPr>
              <p:cNvPr id="30" name="Rectangle 45">
                <a:extLst>
                  <a:ext uri="{FF2B5EF4-FFF2-40B4-BE49-F238E27FC236}">
                    <a16:creationId xmlns:a16="http://schemas.microsoft.com/office/drawing/2014/main" id="{CEAE2838-A9C1-78AF-072F-5B7F553EB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1104" cy="43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46">
                <a:extLst>
                  <a:ext uri="{FF2B5EF4-FFF2-40B4-BE49-F238E27FC236}">
                    <a16:creationId xmlns:a16="http://schemas.microsoft.com/office/drawing/2014/main" id="{EA40C501-B5F5-77F2-647F-903F62B920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776"/>
                <a:ext cx="291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IR</a:t>
                </a:r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6FF1618E-B53D-1A5D-CF7F-0A1D64514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960"/>
              <a:ext cx="1248" cy="432"/>
              <a:chOff x="816" y="960"/>
              <a:chExt cx="1248" cy="432"/>
            </a:xfrm>
          </p:grpSpPr>
          <p:sp>
            <p:nvSpPr>
              <p:cNvPr id="28" name="Rectangle 48">
                <a:extLst>
                  <a:ext uri="{FF2B5EF4-FFF2-40B4-BE49-F238E27FC236}">
                    <a16:creationId xmlns:a16="http://schemas.microsoft.com/office/drawing/2014/main" id="{4835BC2A-BF0C-4E6A-5B07-B96BF259A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76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 Box 49">
                <a:extLst>
                  <a:ext uri="{FF2B5EF4-FFF2-40B4-BE49-F238E27FC236}">
                    <a16:creationId xmlns:a16="http://schemas.microsoft.com/office/drawing/2014/main" id="{7A59622E-B4B8-1434-F2A7-7A51D43D5F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056"/>
                <a:ext cx="467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MAR</a:t>
                </a:r>
              </a:p>
            </p:txBody>
          </p:sp>
        </p:grpSp>
        <p:sp>
          <p:nvSpPr>
            <p:cNvPr id="8" name="Rectangle 50">
              <a:extLst>
                <a:ext uri="{FF2B5EF4-FFF2-40B4-BE49-F238E27FC236}">
                  <a16:creationId xmlns:a16="http://schemas.microsoft.com/office/drawing/2014/main" id="{9B43104C-0126-B039-A87B-E5FF62EB9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64"/>
              <a:ext cx="3168" cy="23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9pPr>
            </a:lstStyle>
            <a:p>
              <a:pPr eaLnBrk="1" hangingPunct="1"/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51">
              <a:extLst>
                <a:ext uri="{FF2B5EF4-FFF2-40B4-BE49-F238E27FC236}">
                  <a16:creationId xmlns:a16="http://schemas.microsoft.com/office/drawing/2014/main" id="{BFDA145D-1966-2099-A981-6AB2B50C05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960"/>
              <a:ext cx="1536" cy="432"/>
              <a:chOff x="2400" y="960"/>
              <a:chExt cx="1536" cy="432"/>
            </a:xfrm>
          </p:grpSpPr>
          <p:sp>
            <p:nvSpPr>
              <p:cNvPr id="26" name="Text Box 52">
                <a:extLst>
                  <a:ext uri="{FF2B5EF4-FFF2-40B4-BE49-F238E27FC236}">
                    <a16:creationId xmlns:a16="http://schemas.microsoft.com/office/drawing/2014/main" id="{FC0B47D6-851A-D378-37CF-DDFCC8B4DB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104"/>
                <a:ext cx="480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MDR</a:t>
                </a:r>
              </a:p>
            </p:txBody>
          </p:sp>
          <p:sp>
            <p:nvSpPr>
              <p:cNvPr id="27" name="Rectangle 53">
                <a:extLst>
                  <a:ext uri="{FF2B5EF4-FFF2-40B4-BE49-F238E27FC236}">
                    <a16:creationId xmlns:a16="http://schemas.microsoft.com/office/drawing/2014/main" id="{1DDAF37E-A0AF-3C45-B549-DCF790DEA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960"/>
                <a:ext cx="100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54">
              <a:extLst>
                <a:ext uri="{FF2B5EF4-FFF2-40B4-BE49-F238E27FC236}">
                  <a16:creationId xmlns:a16="http://schemas.microsoft.com/office/drawing/2014/main" id="{2B027957-5251-4324-8261-7E4520096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584"/>
              <a:ext cx="1200" cy="432"/>
              <a:chOff x="912" y="1728"/>
              <a:chExt cx="1200" cy="432"/>
            </a:xfrm>
          </p:grpSpPr>
          <p:sp>
            <p:nvSpPr>
              <p:cNvPr id="24" name="Text Box 55">
                <a:extLst>
                  <a:ext uri="{FF2B5EF4-FFF2-40B4-BE49-F238E27FC236}">
                    <a16:creationId xmlns:a16="http://schemas.microsoft.com/office/drawing/2014/main" id="{A96B0C4D-F1B1-0058-BD69-A2A2AC7AA3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776"/>
                <a:ext cx="319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PC</a:t>
                </a:r>
              </a:p>
            </p:txBody>
          </p:sp>
          <p:sp>
            <p:nvSpPr>
              <p:cNvPr id="25" name="Rectangle 56">
                <a:extLst>
                  <a:ext uri="{FF2B5EF4-FFF2-40B4-BE49-F238E27FC236}">
                    <a16:creationId xmlns:a16="http://schemas.microsoft.com/office/drawing/2014/main" id="{DF71FA5C-DB5D-ABCA-B5B8-BD0DCD89C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816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57">
              <a:extLst>
                <a:ext uri="{FF2B5EF4-FFF2-40B4-BE49-F238E27FC236}">
                  <a16:creationId xmlns:a16="http://schemas.microsoft.com/office/drawing/2014/main" id="{EC81044C-81A4-1B53-CB94-D66813C83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160"/>
              <a:ext cx="2108" cy="960"/>
              <a:chOff x="528" y="2928"/>
              <a:chExt cx="2204" cy="1104"/>
            </a:xfrm>
          </p:grpSpPr>
          <p:sp>
            <p:nvSpPr>
              <p:cNvPr id="12" name="Text Box 58">
                <a:extLst>
                  <a:ext uri="{FF2B5EF4-FFF2-40B4-BE49-F238E27FC236}">
                    <a16:creationId xmlns:a16="http://schemas.microsoft.com/office/drawing/2014/main" id="{F84D3B92-22E1-B2BE-367D-25C9F7FC81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476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TMP</a:t>
                </a:r>
              </a:p>
            </p:txBody>
          </p:sp>
          <p:sp>
            <p:nvSpPr>
              <p:cNvPr id="13" name="Rectangle 59">
                <a:extLst>
                  <a:ext uri="{FF2B5EF4-FFF2-40B4-BE49-F238E27FC236}">
                    <a16:creationId xmlns:a16="http://schemas.microsoft.com/office/drawing/2014/main" id="{3A7E5EF4-5FA6-99EF-120D-2D3963693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60">
                <a:extLst>
                  <a:ext uri="{FF2B5EF4-FFF2-40B4-BE49-F238E27FC236}">
                    <a16:creationId xmlns:a16="http://schemas.microsoft.com/office/drawing/2014/main" id="{D8D48233-287E-9B2C-1B76-DD4771E51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040"/>
                <a:ext cx="457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ACC</a:t>
                </a:r>
              </a:p>
            </p:txBody>
          </p:sp>
          <p:grpSp>
            <p:nvGrpSpPr>
              <p:cNvPr id="15" name="Group 61">
                <a:extLst>
                  <a:ext uri="{FF2B5EF4-FFF2-40B4-BE49-F238E27FC236}">
                    <a16:creationId xmlns:a16="http://schemas.microsoft.com/office/drawing/2014/main" id="{E63A7925-A0DD-ECCA-B444-7B25F7D897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3552"/>
                <a:ext cx="912" cy="480"/>
                <a:chOff x="3552" y="3168"/>
                <a:chExt cx="912" cy="480"/>
              </a:xfrm>
            </p:grpSpPr>
            <p:sp>
              <p:nvSpPr>
                <p:cNvPr id="17" name="Line 62">
                  <a:extLst>
                    <a:ext uri="{FF2B5EF4-FFF2-40B4-BE49-F238E27FC236}">
                      <a16:creationId xmlns:a16="http://schemas.microsoft.com/office/drawing/2014/main" id="{14DCB430-0D97-60C0-89AE-8231BC56E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168"/>
                  <a:ext cx="144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8" name="Line 63">
                  <a:extLst>
                    <a:ext uri="{FF2B5EF4-FFF2-40B4-BE49-F238E27FC236}">
                      <a16:creationId xmlns:a16="http://schemas.microsoft.com/office/drawing/2014/main" id="{E74997E5-8E50-7035-D1AB-E98902D353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2" y="3168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9" name="Line 64">
                  <a:extLst>
                    <a:ext uri="{FF2B5EF4-FFF2-40B4-BE49-F238E27FC236}">
                      <a16:creationId xmlns:a16="http://schemas.microsoft.com/office/drawing/2014/main" id="{E92585A5-BD13-0C3C-1027-3DDD13D0B1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0" name="Line 65">
                  <a:extLst>
                    <a:ext uri="{FF2B5EF4-FFF2-40B4-BE49-F238E27FC236}">
                      <a16:creationId xmlns:a16="http://schemas.microsoft.com/office/drawing/2014/main" id="{D2D4AE0A-CB8D-FF6E-3017-8E7D1BE32E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1" name="Line 66">
                  <a:extLst>
                    <a:ext uri="{FF2B5EF4-FFF2-40B4-BE49-F238E27FC236}">
                      <a16:creationId xmlns:a16="http://schemas.microsoft.com/office/drawing/2014/main" id="{F5143D9C-677C-1CB9-9E24-CBD464C377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4" y="3168"/>
                  <a:ext cx="24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2" name="Line 67">
                  <a:extLst>
                    <a:ext uri="{FF2B5EF4-FFF2-40B4-BE49-F238E27FC236}">
                      <a16:creationId xmlns:a16="http://schemas.microsoft.com/office/drawing/2014/main" id="{AF5A44A8-9C3B-56B7-8058-FA56BEBC09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364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3" name="Line 68">
                  <a:extLst>
                    <a:ext uri="{FF2B5EF4-FFF2-40B4-BE49-F238E27FC236}">
                      <a16:creationId xmlns:a16="http://schemas.microsoft.com/office/drawing/2014/main" id="{72105C37-4C1A-1226-E290-2053526B88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</p:grpSp>
          <p:sp>
            <p:nvSpPr>
              <p:cNvPr id="16" name="Rectangle 69">
                <a:extLst>
                  <a:ext uri="{FF2B5EF4-FFF2-40B4-BE49-F238E27FC236}">
                    <a16:creationId xmlns:a16="http://schemas.microsoft.com/office/drawing/2014/main" id="{DCAF1C50-75BC-CB87-72AF-20E71F2D7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2" name="Text Box 73">
            <a:extLst>
              <a:ext uri="{FF2B5EF4-FFF2-40B4-BE49-F238E27FC236}">
                <a16:creationId xmlns:a16="http://schemas.microsoft.com/office/drawing/2014/main" id="{A65A5648-7A2B-3CD5-9191-8BA4444F9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150" y="25717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400" b="1" dirty="0">
                <a:latin typeface="Tahoma" panose="020B0604030504040204" pitchFamily="34" charset="0"/>
                <a:cs typeface="Times New Roman" panose="02020603050405020304" pitchFamily="18" charset="0"/>
              </a:rPr>
              <a:t>MM</a:t>
            </a:r>
          </a:p>
        </p:txBody>
      </p:sp>
      <p:grpSp>
        <p:nvGrpSpPr>
          <p:cNvPr id="33" name="Group 74">
            <a:extLst>
              <a:ext uri="{FF2B5EF4-FFF2-40B4-BE49-F238E27FC236}">
                <a16:creationId xmlns:a16="http://schemas.microsoft.com/office/drawing/2014/main" id="{1F32EC70-3BB6-B9BC-B979-7E282BA830B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095375"/>
            <a:ext cx="1524000" cy="2667000"/>
            <a:chOff x="144" y="672"/>
            <a:chExt cx="960" cy="1680"/>
          </a:xfrm>
        </p:grpSpPr>
        <p:sp>
          <p:nvSpPr>
            <p:cNvPr id="34" name="Line 75">
              <a:extLst>
                <a:ext uri="{FF2B5EF4-FFF2-40B4-BE49-F238E27FC236}">
                  <a16:creationId xmlns:a16="http://schemas.microsoft.com/office/drawing/2014/main" id="{00209087-66CF-6834-E0C1-61058E07F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064"/>
              <a:ext cx="7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id="{54D70832-724B-A119-2D1A-1F4243797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1056"/>
              <a:ext cx="0" cy="1008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6" name="Line 77">
              <a:extLst>
                <a:ext uri="{FF2B5EF4-FFF2-40B4-BE49-F238E27FC236}">
                  <a16:creationId xmlns:a16="http://schemas.microsoft.com/office/drawing/2014/main" id="{ED4A80AF-7780-D235-F2CD-4C7276A3A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352"/>
              <a:ext cx="960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7" name="Line 78">
              <a:extLst>
                <a:ext uri="{FF2B5EF4-FFF2-40B4-BE49-F238E27FC236}">
                  <a16:creationId xmlns:a16="http://schemas.microsoft.com/office/drawing/2014/main" id="{62DCAEC9-6EEC-9757-BC2D-475FA850C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" y="672"/>
              <a:ext cx="0" cy="168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8" name="Line 79">
              <a:extLst>
                <a:ext uri="{FF2B5EF4-FFF2-40B4-BE49-F238E27FC236}">
                  <a16:creationId xmlns:a16="http://schemas.microsoft.com/office/drawing/2014/main" id="{10409C26-58A6-F7D9-C06E-351BF4138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28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9" name="Line 80">
              <a:extLst>
                <a:ext uri="{FF2B5EF4-FFF2-40B4-BE49-F238E27FC236}">
                  <a16:creationId xmlns:a16="http://schemas.microsoft.com/office/drawing/2014/main" id="{DA83C21C-5969-E078-A5E8-EDCDC4C5D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1056"/>
              <a:ext cx="96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grpSp>
        <p:nvGrpSpPr>
          <p:cNvPr id="40" name="Group 82">
            <a:extLst>
              <a:ext uri="{FF2B5EF4-FFF2-40B4-BE49-F238E27FC236}">
                <a16:creationId xmlns:a16="http://schemas.microsoft.com/office/drawing/2014/main" id="{4B114163-C0A3-3523-8C5F-FC55FB53EB62}"/>
              </a:ext>
            </a:extLst>
          </p:cNvPr>
          <p:cNvGrpSpPr>
            <a:grpSpLocks/>
          </p:cNvGrpSpPr>
          <p:nvPr/>
        </p:nvGrpSpPr>
        <p:grpSpPr bwMode="auto">
          <a:xfrm>
            <a:off x="8572500" y="1095375"/>
            <a:ext cx="1752600" cy="2362200"/>
            <a:chOff x="4272" y="816"/>
            <a:chExt cx="1104" cy="1488"/>
          </a:xfrm>
        </p:grpSpPr>
        <p:sp>
          <p:nvSpPr>
            <p:cNvPr id="41" name="Line 83">
              <a:extLst>
                <a:ext uri="{FF2B5EF4-FFF2-40B4-BE49-F238E27FC236}">
                  <a16:creationId xmlns:a16="http://schemas.microsoft.com/office/drawing/2014/main" id="{6E1CD1A8-11EA-FA31-D7D6-ABD687071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9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 dirty="0"/>
            </a:p>
          </p:txBody>
        </p:sp>
        <p:sp>
          <p:nvSpPr>
            <p:cNvPr id="42" name="Line 84">
              <a:extLst>
                <a:ext uri="{FF2B5EF4-FFF2-40B4-BE49-F238E27FC236}">
                  <a16:creationId xmlns:a16="http://schemas.microsoft.com/office/drawing/2014/main" id="{25B09055-4CAC-23D1-9422-019857E9B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816"/>
              <a:ext cx="0" cy="14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3" name="Line 85">
              <a:extLst>
                <a:ext uri="{FF2B5EF4-FFF2-40B4-BE49-F238E27FC236}">
                  <a16:creationId xmlns:a16="http://schemas.microsoft.com/office/drawing/2014/main" id="{86BFD28D-2C3C-6BDB-D139-950322358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056"/>
              <a:ext cx="0" cy="96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4" name="Line 86">
              <a:extLst>
                <a:ext uri="{FF2B5EF4-FFF2-40B4-BE49-F238E27FC236}">
                  <a16:creationId xmlns:a16="http://schemas.microsoft.com/office/drawing/2014/main" id="{04CA60A8-8080-6E82-5842-D4E690FA0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86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5" name="Line 87">
              <a:extLst>
                <a:ext uri="{FF2B5EF4-FFF2-40B4-BE49-F238E27FC236}">
                  <a16:creationId xmlns:a16="http://schemas.microsoft.com/office/drawing/2014/main" id="{52A2D0C1-E5DD-377B-5FF7-FF790B17D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304"/>
              <a:ext cx="110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6" name="Line 88">
              <a:extLst>
                <a:ext uri="{FF2B5EF4-FFF2-40B4-BE49-F238E27FC236}">
                  <a16:creationId xmlns:a16="http://schemas.microsoft.com/office/drawing/2014/main" id="{0EAE2CEB-20FE-D535-9D36-6458C309D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816"/>
              <a:ext cx="8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7" name="Line 89">
              <a:extLst>
                <a:ext uri="{FF2B5EF4-FFF2-40B4-BE49-F238E27FC236}">
                  <a16:creationId xmlns:a16="http://schemas.microsoft.com/office/drawing/2014/main" id="{0CA97CF3-A527-C51C-98F9-B4274CF40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56"/>
              <a:ext cx="62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sp>
        <p:nvSpPr>
          <p:cNvPr id="48" name="Text Box 90">
            <a:extLst>
              <a:ext uri="{FF2B5EF4-FFF2-40B4-BE49-F238E27FC236}">
                <a16:creationId xmlns:a16="http://schemas.microsoft.com/office/drawing/2014/main" id="{52EF7CC9-4990-3004-D458-B8507A268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38575"/>
            <a:ext cx="1158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Address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49" name="Text Box 91">
            <a:extLst>
              <a:ext uri="{FF2B5EF4-FFF2-40B4-BE49-F238E27FC236}">
                <a16:creationId xmlns:a16="http://schemas.microsoft.com/office/drawing/2014/main" id="{10A0F566-176B-9C08-1A93-58DE3D138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825" y="3686175"/>
            <a:ext cx="758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Data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50" name="Line 92">
            <a:extLst>
              <a:ext uri="{FF2B5EF4-FFF2-40B4-BE49-F238E27FC236}">
                <a16:creationId xmlns:a16="http://schemas.microsoft.com/office/drawing/2014/main" id="{AD575F67-7A4E-12DF-8631-CFFC9554FA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162175"/>
            <a:ext cx="0" cy="762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1" name="Line 93">
            <a:extLst>
              <a:ext uri="{FF2B5EF4-FFF2-40B4-BE49-F238E27FC236}">
                <a16:creationId xmlns:a16="http://schemas.microsoft.com/office/drawing/2014/main" id="{45D1263C-025B-03D9-AF49-698F1E2C7A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162175"/>
            <a:ext cx="0" cy="7620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2" name="Text Box 94">
            <a:extLst>
              <a:ext uri="{FF2B5EF4-FFF2-40B4-BE49-F238E27FC236}">
                <a16:creationId xmlns:a16="http://schemas.microsoft.com/office/drawing/2014/main" id="{306415FD-3A6C-0CA1-4DF5-27CB45923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90775"/>
            <a:ext cx="3571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3" name="Text Box 95">
            <a:extLst>
              <a:ext uri="{FF2B5EF4-FFF2-40B4-BE49-F238E27FC236}">
                <a16:creationId xmlns:a16="http://schemas.microsoft.com/office/drawing/2014/main" id="{7919084C-4FCE-5867-5194-CCAE701AF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907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B319E-E55D-B467-CB45-FA3928AD1BA3}"/>
              </a:ext>
            </a:extLst>
          </p:cNvPr>
          <p:cNvCxnSpPr/>
          <p:nvPr/>
        </p:nvCxnSpPr>
        <p:spPr>
          <a:xfrm>
            <a:off x="3581400" y="390043"/>
            <a:ext cx="0" cy="170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7A646A-F774-FA45-501D-C34F13257561}"/>
              </a:ext>
            </a:extLst>
          </p:cNvPr>
          <p:cNvCxnSpPr>
            <a:cxnSpLocks/>
          </p:cNvCxnSpPr>
          <p:nvPr/>
        </p:nvCxnSpPr>
        <p:spPr>
          <a:xfrm>
            <a:off x="4585132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786E96D-2F1B-C09F-7D57-BB16FAEA8511}"/>
              </a:ext>
            </a:extLst>
          </p:cNvPr>
          <p:cNvSpPr txBox="1"/>
          <p:nvPr/>
        </p:nvSpPr>
        <p:spPr>
          <a:xfrm>
            <a:off x="4719638" y="422830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100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9B944037-D302-6DC9-4207-B8D96A2EF3F2}"/>
              </a:ext>
            </a:extLst>
          </p:cNvPr>
          <p:cNvSpPr/>
          <p:nvPr/>
        </p:nvSpPr>
        <p:spPr>
          <a:xfrm rot="16200000">
            <a:off x="4612115" y="3672164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AB1229-15E4-6590-368F-6BCA2871D2C0}"/>
              </a:ext>
            </a:extLst>
          </p:cNvPr>
          <p:cNvSpPr txBox="1"/>
          <p:nvPr/>
        </p:nvSpPr>
        <p:spPr>
          <a:xfrm>
            <a:off x="4686300" y="31705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200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4FC53E-B902-12E9-0C6E-C78A4F6B81D6}"/>
              </a:ext>
            </a:extLst>
          </p:cNvPr>
          <p:cNvCxnSpPr>
            <a:cxnSpLocks/>
          </p:cNvCxnSpPr>
          <p:nvPr/>
        </p:nvCxnSpPr>
        <p:spPr>
          <a:xfrm flipH="1">
            <a:off x="2133600" y="3170549"/>
            <a:ext cx="2182813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C7B75B-A45F-519D-BF4C-3F3F8EF7E21C}"/>
              </a:ext>
            </a:extLst>
          </p:cNvPr>
          <p:cNvCxnSpPr>
            <a:cxnSpLocks/>
          </p:cNvCxnSpPr>
          <p:nvPr/>
        </p:nvCxnSpPr>
        <p:spPr>
          <a:xfrm flipV="1">
            <a:off x="2245520" y="932581"/>
            <a:ext cx="40480" cy="20677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24ECD2F-747E-D686-5360-A62B2A2D40E8}"/>
              </a:ext>
            </a:extLst>
          </p:cNvPr>
          <p:cNvSpPr/>
          <p:nvPr/>
        </p:nvSpPr>
        <p:spPr>
          <a:xfrm>
            <a:off x="3415868" y="620627"/>
            <a:ext cx="1312064" cy="1303656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73BAC6-31A6-C3C0-6982-FCBDE68FBD1A}"/>
              </a:ext>
            </a:extLst>
          </p:cNvPr>
          <p:cNvCxnSpPr>
            <a:cxnSpLocks/>
          </p:cNvCxnSpPr>
          <p:nvPr/>
        </p:nvCxnSpPr>
        <p:spPr>
          <a:xfrm>
            <a:off x="4585132" y="827340"/>
            <a:ext cx="5537564" cy="48823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4F3CC2-F435-96C9-8C61-340D1DFF34CE}"/>
              </a:ext>
            </a:extLst>
          </p:cNvPr>
          <p:cNvCxnSpPr>
            <a:cxnSpLocks/>
          </p:cNvCxnSpPr>
          <p:nvPr/>
        </p:nvCxnSpPr>
        <p:spPr>
          <a:xfrm>
            <a:off x="10115550" y="932581"/>
            <a:ext cx="0" cy="23725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5CB446B-DB76-D2E8-5541-B0D9A34A68F6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3228973"/>
            <a:ext cx="2178050" cy="1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438B100-6A63-81FD-CABB-678FFDD9E34D}"/>
              </a:ext>
            </a:extLst>
          </p:cNvPr>
          <p:cNvSpPr txBox="1"/>
          <p:nvPr/>
        </p:nvSpPr>
        <p:spPr>
          <a:xfrm>
            <a:off x="6394465" y="3182935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1000</a:t>
            </a:r>
          </a:p>
          <a:p>
            <a:endParaRPr lang="en-LK" dirty="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CEE93250-809D-8C91-0995-3886F46D63AA}"/>
              </a:ext>
            </a:extLst>
          </p:cNvPr>
          <p:cNvSpPr/>
          <p:nvPr/>
        </p:nvSpPr>
        <p:spPr>
          <a:xfrm rot="5400000">
            <a:off x="6549388" y="3769797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43199F-F222-119D-6BE5-43CF599F8EBE}"/>
              </a:ext>
            </a:extLst>
          </p:cNvPr>
          <p:cNvSpPr txBox="1"/>
          <p:nvPr/>
        </p:nvSpPr>
        <p:spPr>
          <a:xfrm>
            <a:off x="6351323" y="4306939"/>
            <a:ext cx="140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1000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5CEBF5-6015-FD23-E9D9-9EBA5E3E20D2}"/>
              </a:ext>
            </a:extLst>
          </p:cNvPr>
          <p:cNvSpPr/>
          <p:nvPr/>
        </p:nvSpPr>
        <p:spPr>
          <a:xfrm>
            <a:off x="4585132" y="4277431"/>
            <a:ext cx="909064" cy="300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K" dirty="0"/>
              <a:t>200</a:t>
            </a:r>
          </a:p>
        </p:txBody>
      </p:sp>
      <p:sp>
        <p:nvSpPr>
          <p:cNvPr id="69" name="Down Arrow 68">
            <a:extLst>
              <a:ext uri="{FF2B5EF4-FFF2-40B4-BE49-F238E27FC236}">
                <a16:creationId xmlns:a16="http://schemas.microsoft.com/office/drawing/2014/main" id="{88E50AF0-3E7B-CECF-BAED-FC0AA2CCBA00}"/>
              </a:ext>
            </a:extLst>
          </p:cNvPr>
          <p:cNvSpPr/>
          <p:nvPr/>
        </p:nvSpPr>
        <p:spPr>
          <a:xfrm rot="18275969">
            <a:off x="8101755" y="4170875"/>
            <a:ext cx="488415" cy="1713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A196752-D878-07DF-46FA-457DB19BAC9F}"/>
              </a:ext>
            </a:extLst>
          </p:cNvPr>
          <p:cNvGrpSpPr/>
          <p:nvPr/>
        </p:nvGrpSpPr>
        <p:grpSpPr>
          <a:xfrm>
            <a:off x="9053325" y="4706240"/>
            <a:ext cx="2479796" cy="1742252"/>
            <a:chOff x="9053325" y="4706240"/>
            <a:chExt cx="2479796" cy="1742252"/>
          </a:xfrm>
        </p:grpSpPr>
        <p:sp>
          <p:nvSpPr>
            <p:cNvPr id="71" name="Explosion 2 70">
              <a:extLst>
                <a:ext uri="{FF2B5EF4-FFF2-40B4-BE49-F238E27FC236}">
                  <a16:creationId xmlns:a16="http://schemas.microsoft.com/office/drawing/2014/main" id="{51CEC4C9-EC2E-B984-6301-1CEF36CE69BD}"/>
                </a:ext>
              </a:extLst>
            </p:cNvPr>
            <p:cNvSpPr/>
            <p:nvPr/>
          </p:nvSpPr>
          <p:spPr>
            <a:xfrm>
              <a:off x="9053325" y="4706240"/>
              <a:ext cx="2479796" cy="1742252"/>
            </a:xfrm>
            <a:prstGeom prst="irregularSeal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91CB7FD-E993-8F71-B3D4-9386886A5489}"/>
                </a:ext>
              </a:extLst>
            </p:cNvPr>
            <p:cNvSpPr txBox="1"/>
            <p:nvPr/>
          </p:nvSpPr>
          <p:spPr>
            <a:xfrm>
              <a:off x="9715500" y="5473634"/>
              <a:ext cx="89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K" dirty="0"/>
                <a:t>Decode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8F02FF-19A2-F437-4CB6-608459C0284A}"/>
              </a:ext>
            </a:extLst>
          </p:cNvPr>
          <p:cNvCxnSpPr>
            <a:cxnSpLocks/>
          </p:cNvCxnSpPr>
          <p:nvPr/>
        </p:nvCxnSpPr>
        <p:spPr>
          <a:xfrm>
            <a:off x="5638800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F81EF54-5C9D-03C3-6E3F-1BC280A2EEE0}"/>
              </a:ext>
            </a:extLst>
          </p:cNvPr>
          <p:cNvCxnSpPr>
            <a:cxnSpLocks/>
          </p:cNvCxnSpPr>
          <p:nvPr/>
        </p:nvCxnSpPr>
        <p:spPr>
          <a:xfrm flipH="1">
            <a:off x="6733815" y="376720"/>
            <a:ext cx="9107" cy="1742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740224-A579-4848-D15B-B4F8FFB6FD9E}"/>
              </a:ext>
            </a:extLst>
          </p:cNvPr>
          <p:cNvCxnSpPr>
            <a:cxnSpLocks/>
          </p:cNvCxnSpPr>
          <p:nvPr/>
        </p:nvCxnSpPr>
        <p:spPr>
          <a:xfrm>
            <a:off x="7818391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4139D1-7092-3EE7-415B-34ED2560A3F2}"/>
              </a:ext>
            </a:extLst>
          </p:cNvPr>
          <p:cNvSpPr txBox="1"/>
          <p:nvPr/>
        </p:nvSpPr>
        <p:spPr>
          <a:xfrm>
            <a:off x="2615120" y="971336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7EFED0-1FBC-C6C2-3291-44AE2803438D}"/>
              </a:ext>
            </a:extLst>
          </p:cNvPr>
          <p:cNvSpPr txBox="1"/>
          <p:nvPr/>
        </p:nvSpPr>
        <p:spPr>
          <a:xfrm>
            <a:off x="4668326" y="940588"/>
            <a:ext cx="100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MPY 1001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1D8B78-62F1-C0A0-9FE5-65C031DC54BC}"/>
              </a:ext>
            </a:extLst>
          </p:cNvPr>
          <p:cNvSpPr txBox="1"/>
          <p:nvPr/>
        </p:nvSpPr>
        <p:spPr>
          <a:xfrm>
            <a:off x="3602937" y="940588"/>
            <a:ext cx="99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1000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9EBE48-CC35-1053-89F8-09EEB5E25EAB}"/>
              </a:ext>
            </a:extLst>
          </p:cNvPr>
          <p:cNvSpPr txBox="1"/>
          <p:nvPr/>
        </p:nvSpPr>
        <p:spPr>
          <a:xfrm>
            <a:off x="5692265" y="980609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1002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A39B6C-16F3-0006-E2D7-D379AB9393A8}"/>
              </a:ext>
            </a:extLst>
          </p:cNvPr>
          <p:cNvSpPr txBox="1"/>
          <p:nvPr/>
        </p:nvSpPr>
        <p:spPr>
          <a:xfrm>
            <a:off x="6830760" y="932581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971790-4758-ADA5-C337-2AC267EDA3E1}"/>
              </a:ext>
            </a:extLst>
          </p:cNvPr>
          <p:cNvSpPr txBox="1"/>
          <p:nvPr/>
        </p:nvSpPr>
        <p:spPr>
          <a:xfrm>
            <a:off x="7842622" y="984502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75B1513-F1C3-27D9-6E9F-BE3607D49640}"/>
              </a:ext>
            </a:extLst>
          </p:cNvPr>
          <p:cNvSpPr txBox="1"/>
          <p:nvPr/>
        </p:nvSpPr>
        <p:spPr>
          <a:xfrm>
            <a:off x="4727932" y="4280470"/>
            <a:ext cx="600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201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57CA45-5F11-E8C4-6380-17E48444F40C}"/>
              </a:ext>
            </a:extLst>
          </p:cNvPr>
          <p:cNvCxnSpPr>
            <a:cxnSpLocks/>
          </p:cNvCxnSpPr>
          <p:nvPr/>
        </p:nvCxnSpPr>
        <p:spPr>
          <a:xfrm>
            <a:off x="2245520" y="841627"/>
            <a:ext cx="1115034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F4C1278-2229-5131-5158-5D8EFF0517B6}"/>
              </a:ext>
            </a:extLst>
          </p:cNvPr>
          <p:cNvSpPr txBox="1"/>
          <p:nvPr/>
        </p:nvSpPr>
        <p:spPr>
          <a:xfrm>
            <a:off x="4621212" y="3118386"/>
            <a:ext cx="7620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1000</a:t>
            </a:r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1B2BF8A0-1B78-C083-2EF6-B88E12029D99}"/>
              </a:ext>
            </a:extLst>
          </p:cNvPr>
          <p:cNvSpPr/>
          <p:nvPr/>
        </p:nvSpPr>
        <p:spPr>
          <a:xfrm rot="12813125">
            <a:off x="5469452" y="3720217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1659C3-709D-4AA5-7627-840CD85F52F7}"/>
              </a:ext>
            </a:extLst>
          </p:cNvPr>
          <p:cNvCxnSpPr>
            <a:cxnSpLocks/>
          </p:cNvCxnSpPr>
          <p:nvPr/>
        </p:nvCxnSpPr>
        <p:spPr>
          <a:xfrm>
            <a:off x="7837936" y="859820"/>
            <a:ext cx="2634668" cy="24949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D4FE10DF-33D4-F939-6999-787F291D8654}"/>
              </a:ext>
            </a:extLst>
          </p:cNvPr>
          <p:cNvSpPr/>
          <p:nvPr/>
        </p:nvSpPr>
        <p:spPr>
          <a:xfrm>
            <a:off x="6566955" y="590391"/>
            <a:ext cx="1312064" cy="1303656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1745FC8-0447-E1AA-A49B-E4D81E168D64}"/>
              </a:ext>
            </a:extLst>
          </p:cNvPr>
          <p:cNvCxnSpPr>
            <a:cxnSpLocks/>
          </p:cNvCxnSpPr>
          <p:nvPr/>
        </p:nvCxnSpPr>
        <p:spPr>
          <a:xfrm>
            <a:off x="2240974" y="814191"/>
            <a:ext cx="4447815" cy="4890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94C7F38-8637-4173-3690-8AFBC8B47062}"/>
              </a:ext>
            </a:extLst>
          </p:cNvPr>
          <p:cNvCxnSpPr>
            <a:cxnSpLocks/>
          </p:cNvCxnSpPr>
          <p:nvPr/>
        </p:nvCxnSpPr>
        <p:spPr>
          <a:xfrm>
            <a:off x="10113962" y="940588"/>
            <a:ext cx="0" cy="23725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4612C3F-5467-31E2-9F0A-21886F81CC73}"/>
              </a:ext>
            </a:extLst>
          </p:cNvPr>
          <p:cNvCxnSpPr>
            <a:cxnSpLocks/>
          </p:cNvCxnSpPr>
          <p:nvPr/>
        </p:nvCxnSpPr>
        <p:spPr>
          <a:xfrm flipH="1" flipV="1">
            <a:off x="7859712" y="3236117"/>
            <a:ext cx="2178050" cy="1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A839B2D-E293-C190-BF50-7C3C18D3C3D4}"/>
              </a:ext>
            </a:extLst>
          </p:cNvPr>
          <p:cNvSpPr txBox="1"/>
          <p:nvPr/>
        </p:nvSpPr>
        <p:spPr>
          <a:xfrm>
            <a:off x="6886618" y="3182456"/>
            <a:ext cx="56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LK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C504D4F-0257-7015-676C-37BCD2947F8E}"/>
              </a:ext>
            </a:extLst>
          </p:cNvPr>
          <p:cNvCxnSpPr>
            <a:cxnSpLocks/>
          </p:cNvCxnSpPr>
          <p:nvPr/>
        </p:nvCxnSpPr>
        <p:spPr>
          <a:xfrm flipH="1">
            <a:off x="2133600" y="3170549"/>
            <a:ext cx="2182813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71B8D04-73A6-1855-FB7F-FABFE2E14B54}"/>
              </a:ext>
            </a:extLst>
          </p:cNvPr>
          <p:cNvCxnSpPr>
            <a:cxnSpLocks/>
          </p:cNvCxnSpPr>
          <p:nvPr/>
        </p:nvCxnSpPr>
        <p:spPr>
          <a:xfrm flipV="1">
            <a:off x="2240974" y="961794"/>
            <a:ext cx="40480" cy="20677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BFEFFF80-5A1B-6660-3986-463F7F10C41D}"/>
              </a:ext>
            </a:extLst>
          </p:cNvPr>
          <p:cNvSpPr/>
          <p:nvPr/>
        </p:nvSpPr>
        <p:spPr>
          <a:xfrm rot="7798647">
            <a:off x="5054800" y="4177332"/>
            <a:ext cx="1494835" cy="426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D69654E-DD79-F845-456D-D431D21A0E7C}"/>
              </a:ext>
            </a:extLst>
          </p:cNvPr>
          <p:cNvSpPr txBox="1"/>
          <p:nvPr/>
        </p:nvSpPr>
        <p:spPr>
          <a:xfrm>
            <a:off x="5315225" y="5088014"/>
            <a:ext cx="56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4943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/>
      <p:bldP spid="58" grpId="1"/>
      <p:bldP spid="61" grpId="0" animBg="1"/>
      <p:bldP spid="61" grpId="1" animBg="1"/>
      <p:bldP spid="65" grpId="0"/>
      <p:bldP spid="65" grpId="1"/>
      <p:bldP spid="66" grpId="0" animBg="1"/>
      <p:bldP spid="66" grpId="1" animBg="1"/>
      <p:bldP spid="67" grpId="0"/>
      <p:bldP spid="67" grpId="1"/>
      <p:bldP spid="68" grpId="0" animBg="1"/>
      <p:bldP spid="69" grpId="0" animBg="1"/>
      <p:bldP spid="69" grpId="1" animBg="1"/>
      <p:bldP spid="83" grpId="0" animBg="1"/>
      <p:bldP spid="89" grpId="0" animBg="1"/>
      <p:bldP spid="90" grpId="0" animBg="1"/>
      <p:bldP spid="90" grpId="1" animBg="1"/>
      <p:bldP spid="95" grpId="0" animBg="1"/>
      <p:bldP spid="102" grpId="0"/>
      <p:bldP spid="105" grpId="0" animBg="1"/>
      <p:bldP spid="1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2C3A854-475F-1253-FE7D-2636C1A61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2" y="327820"/>
            <a:ext cx="6400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D4D3A7C9-FD08-9508-5495-739BE478E2D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24175"/>
            <a:ext cx="5029200" cy="3733800"/>
            <a:chOff x="768" y="864"/>
            <a:chExt cx="3168" cy="2352"/>
          </a:xfrm>
        </p:grpSpPr>
        <p:grpSp>
          <p:nvGrpSpPr>
            <p:cNvPr id="6" name="Group 44">
              <a:extLst>
                <a:ext uri="{FF2B5EF4-FFF2-40B4-BE49-F238E27FC236}">
                  <a16:creationId xmlns:a16="http://schemas.microsoft.com/office/drawing/2014/main" id="{A668A67D-F658-BD0C-8712-1D8AC7442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584"/>
              <a:ext cx="1443" cy="432"/>
              <a:chOff x="2400" y="1680"/>
              <a:chExt cx="1443" cy="432"/>
            </a:xfrm>
          </p:grpSpPr>
          <p:sp>
            <p:nvSpPr>
              <p:cNvPr id="30" name="Rectangle 45">
                <a:extLst>
                  <a:ext uri="{FF2B5EF4-FFF2-40B4-BE49-F238E27FC236}">
                    <a16:creationId xmlns:a16="http://schemas.microsoft.com/office/drawing/2014/main" id="{E1EC21F5-9BD8-A856-0C0C-85EAD747D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1104" cy="432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46">
                <a:extLst>
                  <a:ext uri="{FF2B5EF4-FFF2-40B4-BE49-F238E27FC236}">
                    <a16:creationId xmlns:a16="http://schemas.microsoft.com/office/drawing/2014/main" id="{1444694A-0DA7-8D5F-EFC4-F382D58F1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776"/>
                <a:ext cx="291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IR</a:t>
                </a:r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A6408770-A2FE-CEBA-0D4A-1B556C6D1C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960"/>
              <a:ext cx="1248" cy="432"/>
              <a:chOff x="816" y="960"/>
              <a:chExt cx="1248" cy="432"/>
            </a:xfrm>
          </p:grpSpPr>
          <p:sp>
            <p:nvSpPr>
              <p:cNvPr id="28" name="Rectangle 48">
                <a:extLst>
                  <a:ext uri="{FF2B5EF4-FFF2-40B4-BE49-F238E27FC236}">
                    <a16:creationId xmlns:a16="http://schemas.microsoft.com/office/drawing/2014/main" id="{216C6796-0EFE-C09A-72E5-B7B1A0D8D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960"/>
                <a:ext cx="76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 Box 49">
                <a:extLst>
                  <a:ext uri="{FF2B5EF4-FFF2-40B4-BE49-F238E27FC236}">
                    <a16:creationId xmlns:a16="http://schemas.microsoft.com/office/drawing/2014/main" id="{12A6E304-AC44-E485-5B10-11FDF2B375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056"/>
                <a:ext cx="467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MAR</a:t>
                </a:r>
              </a:p>
            </p:txBody>
          </p:sp>
        </p:grpSp>
        <p:sp>
          <p:nvSpPr>
            <p:cNvPr id="8" name="Rectangle 50">
              <a:extLst>
                <a:ext uri="{FF2B5EF4-FFF2-40B4-BE49-F238E27FC236}">
                  <a16:creationId xmlns:a16="http://schemas.microsoft.com/office/drawing/2014/main" id="{12A5A1FC-D9AD-EA02-9ABA-2F375850C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64"/>
              <a:ext cx="3168" cy="235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77"/>
                </a:defRPr>
              </a:lvl9pPr>
            </a:lstStyle>
            <a:p>
              <a:pPr eaLnBrk="1" hangingPunct="1"/>
              <a:endPara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51">
              <a:extLst>
                <a:ext uri="{FF2B5EF4-FFF2-40B4-BE49-F238E27FC236}">
                  <a16:creationId xmlns:a16="http://schemas.microsoft.com/office/drawing/2014/main" id="{1CBC73A1-6A6E-5FC6-52F5-38DB10ECE5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960"/>
              <a:ext cx="1536" cy="432"/>
              <a:chOff x="2400" y="960"/>
              <a:chExt cx="1536" cy="432"/>
            </a:xfrm>
          </p:grpSpPr>
          <p:sp>
            <p:nvSpPr>
              <p:cNvPr id="26" name="Text Box 52">
                <a:extLst>
                  <a:ext uri="{FF2B5EF4-FFF2-40B4-BE49-F238E27FC236}">
                    <a16:creationId xmlns:a16="http://schemas.microsoft.com/office/drawing/2014/main" id="{4C40D54F-35CD-9F47-883C-76BB27CB2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104"/>
                <a:ext cx="480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MDR</a:t>
                </a:r>
              </a:p>
            </p:txBody>
          </p:sp>
          <p:sp>
            <p:nvSpPr>
              <p:cNvPr id="27" name="Rectangle 53">
                <a:extLst>
                  <a:ext uri="{FF2B5EF4-FFF2-40B4-BE49-F238E27FC236}">
                    <a16:creationId xmlns:a16="http://schemas.microsoft.com/office/drawing/2014/main" id="{DFAA5025-E0BD-F5BF-4B92-29DD4F7FC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960"/>
                <a:ext cx="100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54">
              <a:extLst>
                <a:ext uri="{FF2B5EF4-FFF2-40B4-BE49-F238E27FC236}">
                  <a16:creationId xmlns:a16="http://schemas.microsoft.com/office/drawing/2014/main" id="{B7BC98BD-6A42-3E9D-BBD8-CB5458E17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584"/>
              <a:ext cx="1200" cy="432"/>
              <a:chOff x="912" y="1728"/>
              <a:chExt cx="1200" cy="432"/>
            </a:xfrm>
          </p:grpSpPr>
          <p:sp>
            <p:nvSpPr>
              <p:cNvPr id="24" name="Text Box 55">
                <a:extLst>
                  <a:ext uri="{FF2B5EF4-FFF2-40B4-BE49-F238E27FC236}">
                    <a16:creationId xmlns:a16="http://schemas.microsoft.com/office/drawing/2014/main" id="{C05BFCD4-0B2E-FFEE-2F9A-E89927053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776"/>
                <a:ext cx="319" cy="26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PC</a:t>
                </a:r>
              </a:p>
            </p:txBody>
          </p:sp>
          <p:sp>
            <p:nvSpPr>
              <p:cNvPr id="25" name="Rectangle 56">
                <a:extLst>
                  <a:ext uri="{FF2B5EF4-FFF2-40B4-BE49-F238E27FC236}">
                    <a16:creationId xmlns:a16="http://schemas.microsoft.com/office/drawing/2014/main" id="{ED5AF333-2171-F251-1BD7-80134A3D5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816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57">
              <a:extLst>
                <a:ext uri="{FF2B5EF4-FFF2-40B4-BE49-F238E27FC236}">
                  <a16:creationId xmlns:a16="http://schemas.microsoft.com/office/drawing/2014/main" id="{A13044D3-32D7-2702-71F4-3127F489DF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160"/>
              <a:ext cx="2108" cy="960"/>
              <a:chOff x="528" y="2928"/>
              <a:chExt cx="2204" cy="1104"/>
            </a:xfrm>
          </p:grpSpPr>
          <p:sp>
            <p:nvSpPr>
              <p:cNvPr id="12" name="Text Box 58">
                <a:extLst>
                  <a:ext uri="{FF2B5EF4-FFF2-40B4-BE49-F238E27FC236}">
                    <a16:creationId xmlns:a16="http://schemas.microsoft.com/office/drawing/2014/main" id="{F6945972-DD69-C809-AFAA-EA5BE5C96B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072"/>
                <a:ext cx="476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TMP</a:t>
                </a:r>
              </a:p>
            </p:txBody>
          </p:sp>
          <p:sp>
            <p:nvSpPr>
              <p:cNvPr id="13" name="Rectangle 59">
                <a:extLst>
                  <a:ext uri="{FF2B5EF4-FFF2-40B4-BE49-F238E27FC236}">
                    <a16:creationId xmlns:a16="http://schemas.microsoft.com/office/drawing/2014/main" id="{7AB5E798-D4FA-32FB-79A3-14EA643B1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60">
                <a:extLst>
                  <a:ext uri="{FF2B5EF4-FFF2-40B4-BE49-F238E27FC236}">
                    <a16:creationId xmlns:a16="http://schemas.microsoft.com/office/drawing/2014/main" id="{CE7C2D9D-E78F-3251-42E0-1406ECD97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3040"/>
                <a:ext cx="457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r>
                  <a:rPr lang="en-US" altLang="en-US" sz="2200" dirty="0">
                    <a:latin typeface="Tahoma" panose="020B0604030504040204" pitchFamily="34" charset="0"/>
                    <a:cs typeface="Times New Roman" panose="02020603050405020304" pitchFamily="18" charset="0"/>
                  </a:rPr>
                  <a:t>ACC</a:t>
                </a:r>
              </a:p>
            </p:txBody>
          </p:sp>
          <p:grpSp>
            <p:nvGrpSpPr>
              <p:cNvPr id="15" name="Group 61">
                <a:extLst>
                  <a:ext uri="{FF2B5EF4-FFF2-40B4-BE49-F238E27FC236}">
                    <a16:creationId xmlns:a16="http://schemas.microsoft.com/office/drawing/2014/main" id="{85276F2D-1E3E-6531-6DF5-A7F730123F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3552"/>
                <a:ext cx="912" cy="480"/>
                <a:chOff x="3552" y="3168"/>
                <a:chExt cx="912" cy="480"/>
              </a:xfrm>
            </p:grpSpPr>
            <p:sp>
              <p:nvSpPr>
                <p:cNvPr id="17" name="Line 62">
                  <a:extLst>
                    <a:ext uri="{FF2B5EF4-FFF2-40B4-BE49-F238E27FC236}">
                      <a16:creationId xmlns:a16="http://schemas.microsoft.com/office/drawing/2014/main" id="{CEE87037-F527-85E0-4893-C8A06415E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3168"/>
                  <a:ext cx="144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8" name="Line 63">
                  <a:extLst>
                    <a:ext uri="{FF2B5EF4-FFF2-40B4-BE49-F238E27FC236}">
                      <a16:creationId xmlns:a16="http://schemas.microsoft.com/office/drawing/2014/main" id="{756E71C3-074B-89CF-1AF6-B26AD66B21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2" y="3168"/>
                  <a:ext cx="96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19" name="Line 64">
                  <a:extLst>
                    <a:ext uri="{FF2B5EF4-FFF2-40B4-BE49-F238E27FC236}">
                      <a16:creationId xmlns:a16="http://schemas.microsoft.com/office/drawing/2014/main" id="{25E9673B-A567-9047-1D9C-3D78EEE0D1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0" name="Line 65">
                  <a:extLst>
                    <a:ext uri="{FF2B5EF4-FFF2-40B4-BE49-F238E27FC236}">
                      <a16:creationId xmlns:a16="http://schemas.microsoft.com/office/drawing/2014/main" id="{9CD92C5B-9BCD-6BFD-C4CE-3E270A8C9F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288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1" name="Line 66">
                  <a:extLst>
                    <a:ext uri="{FF2B5EF4-FFF2-40B4-BE49-F238E27FC236}">
                      <a16:creationId xmlns:a16="http://schemas.microsoft.com/office/drawing/2014/main" id="{A6A98EA3-8D34-7CD1-0B56-3218643F63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4" y="3168"/>
                  <a:ext cx="24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2" name="Line 67">
                  <a:extLst>
                    <a:ext uri="{FF2B5EF4-FFF2-40B4-BE49-F238E27FC236}">
                      <a16:creationId xmlns:a16="http://schemas.microsoft.com/office/drawing/2014/main" id="{A0E67D5E-8516-0B85-0F2D-BFDA78885D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364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  <p:sp>
              <p:nvSpPr>
                <p:cNvPr id="23" name="Line 68">
                  <a:extLst>
                    <a:ext uri="{FF2B5EF4-FFF2-40B4-BE49-F238E27FC236}">
                      <a16:creationId xmlns:a16="http://schemas.microsoft.com/office/drawing/2014/main" id="{E8A26342-FE28-6434-813E-6B41A0EFCE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3168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LK"/>
                </a:p>
              </p:txBody>
            </p:sp>
          </p:grpSp>
          <p:sp>
            <p:nvSpPr>
              <p:cNvPr id="16" name="Rectangle 69">
                <a:extLst>
                  <a:ext uri="{FF2B5EF4-FFF2-40B4-BE49-F238E27FC236}">
                    <a16:creationId xmlns:a16="http://schemas.microsoft.com/office/drawing/2014/main" id="{29A7A164-EA3A-7391-5089-886E4FE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928"/>
                <a:ext cx="528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sto MT" panose="02040603050505030304" pitchFamily="18" charset="77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2" name="Text Box 73">
            <a:extLst>
              <a:ext uri="{FF2B5EF4-FFF2-40B4-BE49-F238E27FC236}">
                <a16:creationId xmlns:a16="http://schemas.microsoft.com/office/drawing/2014/main" id="{59499C40-7E72-63B5-9CF8-1A60E53E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150" y="257175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400" b="1" dirty="0">
                <a:latin typeface="Tahoma" panose="020B0604030504040204" pitchFamily="34" charset="0"/>
                <a:cs typeface="Times New Roman" panose="02020603050405020304" pitchFamily="18" charset="0"/>
              </a:rPr>
              <a:t>MM</a:t>
            </a:r>
          </a:p>
        </p:txBody>
      </p:sp>
      <p:grpSp>
        <p:nvGrpSpPr>
          <p:cNvPr id="33" name="Group 74">
            <a:extLst>
              <a:ext uri="{FF2B5EF4-FFF2-40B4-BE49-F238E27FC236}">
                <a16:creationId xmlns:a16="http://schemas.microsoft.com/office/drawing/2014/main" id="{4FBFA756-A9D6-D226-0B7A-3DB18AC0C96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095375"/>
            <a:ext cx="1524000" cy="2667000"/>
            <a:chOff x="144" y="672"/>
            <a:chExt cx="960" cy="1680"/>
          </a:xfrm>
        </p:grpSpPr>
        <p:sp>
          <p:nvSpPr>
            <p:cNvPr id="34" name="Line 75">
              <a:extLst>
                <a:ext uri="{FF2B5EF4-FFF2-40B4-BE49-F238E27FC236}">
                  <a16:creationId xmlns:a16="http://schemas.microsoft.com/office/drawing/2014/main" id="{A8138AB3-D650-57C0-CA32-4A98A1927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064"/>
              <a:ext cx="76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5" name="Line 76">
              <a:extLst>
                <a:ext uri="{FF2B5EF4-FFF2-40B4-BE49-F238E27FC236}">
                  <a16:creationId xmlns:a16="http://schemas.microsoft.com/office/drawing/2014/main" id="{A3B76D80-8D2C-0BDD-64B3-A30EF08ECF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1056"/>
              <a:ext cx="0" cy="1008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6" name="Line 77">
              <a:extLst>
                <a:ext uri="{FF2B5EF4-FFF2-40B4-BE49-F238E27FC236}">
                  <a16:creationId xmlns:a16="http://schemas.microsoft.com/office/drawing/2014/main" id="{BB52A7BD-2FF3-505F-5D25-EC01BCE6A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2352"/>
              <a:ext cx="960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7" name="Line 78">
              <a:extLst>
                <a:ext uri="{FF2B5EF4-FFF2-40B4-BE49-F238E27FC236}">
                  <a16:creationId xmlns:a16="http://schemas.microsoft.com/office/drawing/2014/main" id="{29762C77-FD35-EA20-AF73-49ECC13B2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" y="672"/>
              <a:ext cx="0" cy="168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8" name="Line 79">
              <a:extLst>
                <a:ext uri="{FF2B5EF4-FFF2-40B4-BE49-F238E27FC236}">
                  <a16:creationId xmlns:a16="http://schemas.microsoft.com/office/drawing/2014/main" id="{332F1499-A605-ACE1-0267-9B0D8F8364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" y="672"/>
              <a:ext cx="288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39" name="Line 80">
              <a:extLst>
                <a:ext uri="{FF2B5EF4-FFF2-40B4-BE49-F238E27FC236}">
                  <a16:creationId xmlns:a16="http://schemas.microsoft.com/office/drawing/2014/main" id="{A1451417-F55C-4DFC-C5E9-71508EFE8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1056"/>
              <a:ext cx="96" cy="0"/>
            </a:xfrm>
            <a:prstGeom prst="line">
              <a:avLst/>
            </a:prstGeom>
            <a:noFill/>
            <a:ln w="57150">
              <a:solidFill>
                <a:srgbClr val="66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grpSp>
        <p:nvGrpSpPr>
          <p:cNvPr id="40" name="Group 82">
            <a:extLst>
              <a:ext uri="{FF2B5EF4-FFF2-40B4-BE49-F238E27FC236}">
                <a16:creationId xmlns:a16="http://schemas.microsoft.com/office/drawing/2014/main" id="{B71C85DE-0E9F-0DB0-D18D-B03977EE59BC}"/>
              </a:ext>
            </a:extLst>
          </p:cNvPr>
          <p:cNvGrpSpPr>
            <a:grpSpLocks/>
          </p:cNvGrpSpPr>
          <p:nvPr/>
        </p:nvGrpSpPr>
        <p:grpSpPr bwMode="auto">
          <a:xfrm>
            <a:off x="8572500" y="1095375"/>
            <a:ext cx="1752600" cy="2362200"/>
            <a:chOff x="4272" y="816"/>
            <a:chExt cx="1104" cy="1488"/>
          </a:xfrm>
        </p:grpSpPr>
        <p:sp>
          <p:nvSpPr>
            <p:cNvPr id="41" name="Line 83">
              <a:extLst>
                <a:ext uri="{FF2B5EF4-FFF2-40B4-BE49-F238E27FC236}">
                  <a16:creationId xmlns:a16="http://schemas.microsoft.com/office/drawing/2014/main" id="{3B706088-BEFD-B12D-3493-0F56BBBAF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296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 dirty="0"/>
            </a:p>
          </p:txBody>
        </p:sp>
        <p:sp>
          <p:nvSpPr>
            <p:cNvPr id="42" name="Line 84">
              <a:extLst>
                <a:ext uri="{FF2B5EF4-FFF2-40B4-BE49-F238E27FC236}">
                  <a16:creationId xmlns:a16="http://schemas.microsoft.com/office/drawing/2014/main" id="{4B72577C-190E-DAC2-61D9-ADBCD1AB14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816"/>
              <a:ext cx="0" cy="14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3" name="Line 85">
              <a:extLst>
                <a:ext uri="{FF2B5EF4-FFF2-40B4-BE49-F238E27FC236}">
                  <a16:creationId xmlns:a16="http://schemas.microsoft.com/office/drawing/2014/main" id="{1EA0DFFB-4B4B-670F-1328-EA70C0EC8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1056"/>
              <a:ext cx="0" cy="96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4" name="Line 86">
              <a:extLst>
                <a:ext uri="{FF2B5EF4-FFF2-40B4-BE49-F238E27FC236}">
                  <a16:creationId xmlns:a16="http://schemas.microsoft.com/office/drawing/2014/main" id="{378C3D27-5C77-8A0E-1EA4-683F347E8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16"/>
              <a:ext cx="86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5" name="Line 87">
              <a:extLst>
                <a:ext uri="{FF2B5EF4-FFF2-40B4-BE49-F238E27FC236}">
                  <a16:creationId xmlns:a16="http://schemas.microsoft.com/office/drawing/2014/main" id="{78B17105-12D7-C6E4-4A9C-8E1322B0D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304"/>
              <a:ext cx="110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6" name="Line 88">
              <a:extLst>
                <a:ext uri="{FF2B5EF4-FFF2-40B4-BE49-F238E27FC236}">
                  <a16:creationId xmlns:a16="http://schemas.microsoft.com/office/drawing/2014/main" id="{368ED05E-E0C4-22E3-0A4E-334E38C40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8" y="816"/>
              <a:ext cx="888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  <p:sp>
          <p:nvSpPr>
            <p:cNvPr id="47" name="Line 89">
              <a:extLst>
                <a:ext uri="{FF2B5EF4-FFF2-40B4-BE49-F238E27FC236}">
                  <a16:creationId xmlns:a16="http://schemas.microsoft.com/office/drawing/2014/main" id="{33091C23-A2D8-84B5-1A42-49A35402D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56"/>
              <a:ext cx="62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LK"/>
            </a:p>
          </p:txBody>
        </p:sp>
      </p:grpSp>
      <p:sp>
        <p:nvSpPr>
          <p:cNvPr id="48" name="Text Box 90">
            <a:extLst>
              <a:ext uri="{FF2B5EF4-FFF2-40B4-BE49-F238E27FC236}">
                <a16:creationId xmlns:a16="http://schemas.microsoft.com/office/drawing/2014/main" id="{84F73CEB-0FB7-86C7-607C-6FFE6AD8D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38575"/>
            <a:ext cx="1158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Address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49" name="Text Box 91">
            <a:extLst>
              <a:ext uri="{FF2B5EF4-FFF2-40B4-BE49-F238E27FC236}">
                <a16:creationId xmlns:a16="http://schemas.microsoft.com/office/drawing/2014/main" id="{64548297-D13F-917C-1AEA-A07B610CE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825" y="3686175"/>
            <a:ext cx="758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Data</a:t>
            </a:r>
          </a:p>
          <a:p>
            <a:pPr algn="ctr"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bus </a:t>
            </a:r>
          </a:p>
        </p:txBody>
      </p:sp>
      <p:sp>
        <p:nvSpPr>
          <p:cNvPr id="50" name="Line 92">
            <a:extLst>
              <a:ext uri="{FF2B5EF4-FFF2-40B4-BE49-F238E27FC236}">
                <a16:creationId xmlns:a16="http://schemas.microsoft.com/office/drawing/2014/main" id="{EB1CE5A3-68D0-7D6E-860C-6EC37E17FB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162175"/>
            <a:ext cx="0" cy="762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1" name="Line 93">
            <a:extLst>
              <a:ext uri="{FF2B5EF4-FFF2-40B4-BE49-F238E27FC236}">
                <a16:creationId xmlns:a16="http://schemas.microsoft.com/office/drawing/2014/main" id="{0D2E1D14-DC1F-240C-FABB-32B8D1B167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162175"/>
            <a:ext cx="0" cy="7620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LK"/>
          </a:p>
        </p:txBody>
      </p:sp>
      <p:sp>
        <p:nvSpPr>
          <p:cNvPr id="52" name="Text Box 94">
            <a:extLst>
              <a:ext uri="{FF2B5EF4-FFF2-40B4-BE49-F238E27FC236}">
                <a16:creationId xmlns:a16="http://schemas.microsoft.com/office/drawing/2014/main" id="{DE156F7C-4BB2-218D-5DBB-DC5A690D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90775"/>
            <a:ext cx="3571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53" name="Text Box 95">
            <a:extLst>
              <a:ext uri="{FF2B5EF4-FFF2-40B4-BE49-F238E27FC236}">
                <a16:creationId xmlns:a16="http://schemas.microsoft.com/office/drawing/2014/main" id="{2EC9C1D4-A9BE-EF78-1BE1-1D10C59FF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3907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77"/>
              </a:defRPr>
            </a:lvl9pPr>
          </a:lstStyle>
          <a:p>
            <a:pPr eaLnBrk="1" hangingPunct="1"/>
            <a:r>
              <a:rPr lang="en-US" altLang="en-US" sz="2200" dirty="0">
                <a:latin typeface="Tahoma" panose="020B0604030504040204" pitchFamily="34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3F9320-8547-0F5F-2387-02DD46CD26F4}"/>
              </a:ext>
            </a:extLst>
          </p:cNvPr>
          <p:cNvCxnSpPr/>
          <p:nvPr/>
        </p:nvCxnSpPr>
        <p:spPr>
          <a:xfrm>
            <a:off x="3581400" y="390043"/>
            <a:ext cx="0" cy="1704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F7F465-9991-EB50-1156-446EDB5015B5}"/>
              </a:ext>
            </a:extLst>
          </p:cNvPr>
          <p:cNvCxnSpPr>
            <a:cxnSpLocks/>
          </p:cNvCxnSpPr>
          <p:nvPr/>
        </p:nvCxnSpPr>
        <p:spPr>
          <a:xfrm>
            <a:off x="4585132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0EFC4D-446F-ADC1-193B-E95A1C66613A}"/>
              </a:ext>
            </a:extLst>
          </p:cNvPr>
          <p:cNvSpPr txBox="1"/>
          <p:nvPr/>
        </p:nvSpPr>
        <p:spPr>
          <a:xfrm>
            <a:off x="4719638" y="422830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100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98E8401B-16F8-FC48-1585-B7069A34970F}"/>
              </a:ext>
            </a:extLst>
          </p:cNvPr>
          <p:cNvSpPr/>
          <p:nvPr/>
        </p:nvSpPr>
        <p:spPr>
          <a:xfrm rot="16200000">
            <a:off x="4629534" y="3782343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443522-ABE9-4214-797C-BE246385A3F2}"/>
              </a:ext>
            </a:extLst>
          </p:cNvPr>
          <p:cNvSpPr txBox="1"/>
          <p:nvPr/>
        </p:nvSpPr>
        <p:spPr>
          <a:xfrm>
            <a:off x="4667250" y="320787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1001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4714803-75C9-BE11-7A9E-63986D4C137F}"/>
              </a:ext>
            </a:extLst>
          </p:cNvPr>
          <p:cNvCxnSpPr>
            <a:cxnSpLocks/>
          </p:cNvCxnSpPr>
          <p:nvPr/>
        </p:nvCxnSpPr>
        <p:spPr>
          <a:xfrm flipH="1">
            <a:off x="2133600" y="3170549"/>
            <a:ext cx="2182813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A1C1C6-933E-BE66-5878-34722B6CD785}"/>
              </a:ext>
            </a:extLst>
          </p:cNvPr>
          <p:cNvCxnSpPr>
            <a:cxnSpLocks/>
          </p:cNvCxnSpPr>
          <p:nvPr/>
        </p:nvCxnSpPr>
        <p:spPr>
          <a:xfrm flipV="1">
            <a:off x="2245520" y="876163"/>
            <a:ext cx="0" cy="212421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E0F9038-0B19-AF63-B967-E9FB21EB524C}"/>
              </a:ext>
            </a:extLst>
          </p:cNvPr>
          <p:cNvSpPr/>
          <p:nvPr/>
        </p:nvSpPr>
        <p:spPr>
          <a:xfrm>
            <a:off x="4402936" y="639292"/>
            <a:ext cx="1312064" cy="1303656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90D601-0DD0-6211-6BB8-9DC5188677C2}"/>
              </a:ext>
            </a:extLst>
          </p:cNvPr>
          <p:cNvCxnSpPr>
            <a:cxnSpLocks/>
          </p:cNvCxnSpPr>
          <p:nvPr/>
        </p:nvCxnSpPr>
        <p:spPr>
          <a:xfrm>
            <a:off x="5638800" y="876163"/>
            <a:ext cx="4483896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A07E009-3AF4-B8E6-86B8-ABBADFF01976}"/>
              </a:ext>
            </a:extLst>
          </p:cNvPr>
          <p:cNvCxnSpPr>
            <a:cxnSpLocks/>
          </p:cNvCxnSpPr>
          <p:nvPr/>
        </p:nvCxnSpPr>
        <p:spPr>
          <a:xfrm>
            <a:off x="10115550" y="932581"/>
            <a:ext cx="0" cy="23725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9D5BB9-6C6B-F1C4-458A-F747EB1B0EE8}"/>
              </a:ext>
            </a:extLst>
          </p:cNvPr>
          <p:cNvCxnSpPr>
            <a:cxnSpLocks/>
          </p:cNvCxnSpPr>
          <p:nvPr/>
        </p:nvCxnSpPr>
        <p:spPr>
          <a:xfrm flipH="1" flipV="1">
            <a:off x="7848600" y="3228973"/>
            <a:ext cx="2178050" cy="1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69EDDBB-4675-052E-81C8-C9496636C2D0}"/>
              </a:ext>
            </a:extLst>
          </p:cNvPr>
          <p:cNvSpPr txBox="1"/>
          <p:nvPr/>
        </p:nvSpPr>
        <p:spPr>
          <a:xfrm>
            <a:off x="6394465" y="3182935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MPY 1001</a:t>
            </a:r>
          </a:p>
          <a:p>
            <a:endParaRPr lang="en-LK" dirty="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C27B1EB4-48CD-4AED-2E40-CB418ECFBDAE}"/>
              </a:ext>
            </a:extLst>
          </p:cNvPr>
          <p:cNvSpPr/>
          <p:nvPr/>
        </p:nvSpPr>
        <p:spPr>
          <a:xfrm rot="5400000">
            <a:off x="6549388" y="3769797"/>
            <a:ext cx="761999" cy="39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6C36D0-BBD6-5600-8EC6-AC82C3DD006E}"/>
              </a:ext>
            </a:extLst>
          </p:cNvPr>
          <p:cNvSpPr txBox="1"/>
          <p:nvPr/>
        </p:nvSpPr>
        <p:spPr>
          <a:xfrm>
            <a:off x="6351323" y="4306939"/>
            <a:ext cx="140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MPY 1001</a:t>
            </a:r>
          </a:p>
          <a:p>
            <a:endParaRPr lang="en-LK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55A3B0-99A5-31CB-E0E6-9046795E53ED}"/>
              </a:ext>
            </a:extLst>
          </p:cNvPr>
          <p:cNvSpPr/>
          <p:nvPr/>
        </p:nvSpPr>
        <p:spPr>
          <a:xfrm>
            <a:off x="4585132" y="4277431"/>
            <a:ext cx="909064" cy="3007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LK" dirty="0"/>
              <a:t>100</a:t>
            </a:r>
          </a:p>
        </p:txBody>
      </p:sp>
      <p:sp>
        <p:nvSpPr>
          <p:cNvPr id="69" name="Down Arrow 68">
            <a:extLst>
              <a:ext uri="{FF2B5EF4-FFF2-40B4-BE49-F238E27FC236}">
                <a16:creationId xmlns:a16="http://schemas.microsoft.com/office/drawing/2014/main" id="{074127EB-4F09-D36D-6DA7-2574201D7C0E}"/>
              </a:ext>
            </a:extLst>
          </p:cNvPr>
          <p:cNvSpPr/>
          <p:nvPr/>
        </p:nvSpPr>
        <p:spPr>
          <a:xfrm rot="18275969">
            <a:off x="8101755" y="4170875"/>
            <a:ext cx="488415" cy="1713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A12190-6025-66D1-892D-84D38CE31E83}"/>
              </a:ext>
            </a:extLst>
          </p:cNvPr>
          <p:cNvGrpSpPr/>
          <p:nvPr/>
        </p:nvGrpSpPr>
        <p:grpSpPr>
          <a:xfrm>
            <a:off x="9053325" y="4706240"/>
            <a:ext cx="2479796" cy="1742252"/>
            <a:chOff x="9053325" y="4706240"/>
            <a:chExt cx="2479796" cy="1742252"/>
          </a:xfrm>
        </p:grpSpPr>
        <p:sp>
          <p:nvSpPr>
            <p:cNvPr id="71" name="Explosion 2 70">
              <a:extLst>
                <a:ext uri="{FF2B5EF4-FFF2-40B4-BE49-F238E27FC236}">
                  <a16:creationId xmlns:a16="http://schemas.microsoft.com/office/drawing/2014/main" id="{CDCFF52F-18A9-B54C-3BCA-B468E0270F10}"/>
                </a:ext>
              </a:extLst>
            </p:cNvPr>
            <p:cNvSpPr/>
            <p:nvPr/>
          </p:nvSpPr>
          <p:spPr>
            <a:xfrm>
              <a:off x="9053325" y="4706240"/>
              <a:ext cx="2479796" cy="1742252"/>
            </a:xfrm>
            <a:prstGeom prst="irregularSeal2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3909F4-B954-0672-2F46-3E30393D2388}"/>
                </a:ext>
              </a:extLst>
            </p:cNvPr>
            <p:cNvSpPr txBox="1"/>
            <p:nvPr/>
          </p:nvSpPr>
          <p:spPr>
            <a:xfrm>
              <a:off x="9715500" y="5473634"/>
              <a:ext cx="89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K" dirty="0"/>
                <a:t>Decode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5705B4-D2D7-1C46-2057-9B052FFEEC09}"/>
              </a:ext>
            </a:extLst>
          </p:cNvPr>
          <p:cNvCxnSpPr>
            <a:cxnSpLocks/>
          </p:cNvCxnSpPr>
          <p:nvPr/>
        </p:nvCxnSpPr>
        <p:spPr>
          <a:xfrm>
            <a:off x="5638800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4437C70-E441-EBB1-A8F0-0E0CDC96EBC5}"/>
              </a:ext>
            </a:extLst>
          </p:cNvPr>
          <p:cNvCxnSpPr>
            <a:cxnSpLocks/>
          </p:cNvCxnSpPr>
          <p:nvPr/>
        </p:nvCxnSpPr>
        <p:spPr>
          <a:xfrm flipH="1">
            <a:off x="6733815" y="376720"/>
            <a:ext cx="9107" cy="1742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4E2AF3-DA1C-D9D1-E96F-1EEE9365A76E}"/>
              </a:ext>
            </a:extLst>
          </p:cNvPr>
          <p:cNvCxnSpPr>
            <a:cxnSpLocks/>
          </p:cNvCxnSpPr>
          <p:nvPr/>
        </p:nvCxnSpPr>
        <p:spPr>
          <a:xfrm>
            <a:off x="7818391" y="376720"/>
            <a:ext cx="0" cy="1717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AEFBE47-D4A0-AD8A-0F8B-76A7B6B98EA2}"/>
              </a:ext>
            </a:extLst>
          </p:cNvPr>
          <p:cNvSpPr txBox="1"/>
          <p:nvPr/>
        </p:nvSpPr>
        <p:spPr>
          <a:xfrm>
            <a:off x="2615120" y="971336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JMP 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455922-8901-AEB6-38AA-093BD6088F86}"/>
              </a:ext>
            </a:extLst>
          </p:cNvPr>
          <p:cNvSpPr txBox="1"/>
          <p:nvPr/>
        </p:nvSpPr>
        <p:spPr>
          <a:xfrm>
            <a:off x="4668326" y="940588"/>
            <a:ext cx="100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MPY 1001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B42DC2-3FF4-18F1-DD4A-9E8A1C928FA0}"/>
              </a:ext>
            </a:extLst>
          </p:cNvPr>
          <p:cNvSpPr txBox="1"/>
          <p:nvPr/>
        </p:nvSpPr>
        <p:spPr>
          <a:xfrm>
            <a:off x="3602937" y="940588"/>
            <a:ext cx="99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 1000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A02DF79-6F2B-64F3-9585-17C85BA1DCEF}"/>
              </a:ext>
            </a:extLst>
          </p:cNvPr>
          <p:cNvSpPr txBox="1"/>
          <p:nvPr/>
        </p:nvSpPr>
        <p:spPr>
          <a:xfrm>
            <a:off x="5692265" y="980609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1002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6C5EC4-C718-95DD-E596-84242B599D16}"/>
              </a:ext>
            </a:extLst>
          </p:cNvPr>
          <p:cNvSpPr txBox="1"/>
          <p:nvPr/>
        </p:nvSpPr>
        <p:spPr>
          <a:xfrm>
            <a:off x="6830760" y="932581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88FC75-96BE-8FD8-44B4-D29571D30C9A}"/>
              </a:ext>
            </a:extLst>
          </p:cNvPr>
          <p:cNvSpPr txBox="1"/>
          <p:nvPr/>
        </p:nvSpPr>
        <p:spPr>
          <a:xfrm>
            <a:off x="7842622" y="984502"/>
            <a:ext cx="92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</a:p>
          <a:p>
            <a:r>
              <a:rPr lang="en-L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685211-CBC0-FC8A-2573-0839AE6D5B0A}"/>
              </a:ext>
            </a:extLst>
          </p:cNvPr>
          <p:cNvSpPr/>
          <p:nvPr/>
        </p:nvSpPr>
        <p:spPr>
          <a:xfrm>
            <a:off x="654468" y="4761113"/>
            <a:ext cx="1036407" cy="816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8B2FF-02E6-3534-FF9D-83EF34B8F930}"/>
              </a:ext>
            </a:extLst>
          </p:cNvPr>
          <p:cNvSpPr txBox="1"/>
          <p:nvPr/>
        </p:nvSpPr>
        <p:spPr>
          <a:xfrm>
            <a:off x="4768850" y="4256674"/>
            <a:ext cx="600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201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BF30461-A2A7-D92C-B953-F876C0C1EE39}"/>
              </a:ext>
            </a:extLst>
          </p:cNvPr>
          <p:cNvCxnSpPr>
            <a:cxnSpLocks/>
          </p:cNvCxnSpPr>
          <p:nvPr/>
        </p:nvCxnSpPr>
        <p:spPr>
          <a:xfrm>
            <a:off x="2286000" y="845067"/>
            <a:ext cx="2112963" cy="31096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9BB6783-CF3F-6A06-DA09-E548601505A3}"/>
              </a:ext>
            </a:extLst>
          </p:cNvPr>
          <p:cNvSpPr txBox="1"/>
          <p:nvPr/>
        </p:nvSpPr>
        <p:spPr>
          <a:xfrm>
            <a:off x="5320321" y="5117860"/>
            <a:ext cx="56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LK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8FB631-1DE2-5266-5B80-454891715F56}"/>
              </a:ext>
            </a:extLst>
          </p:cNvPr>
          <p:cNvSpPr txBox="1"/>
          <p:nvPr/>
        </p:nvSpPr>
        <p:spPr>
          <a:xfrm>
            <a:off x="4758930" y="4263612"/>
            <a:ext cx="6000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202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5BFA15B-C257-B869-62D4-448B5751CB5A}"/>
              </a:ext>
            </a:extLst>
          </p:cNvPr>
          <p:cNvSpPr txBox="1"/>
          <p:nvPr/>
        </p:nvSpPr>
        <p:spPr>
          <a:xfrm>
            <a:off x="4738688" y="317924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dirty="0"/>
              <a:t>201</a:t>
            </a:r>
          </a:p>
        </p:txBody>
      </p:sp>
      <p:sp>
        <p:nvSpPr>
          <p:cNvPr id="92" name="Down Arrow 91">
            <a:extLst>
              <a:ext uri="{FF2B5EF4-FFF2-40B4-BE49-F238E27FC236}">
                <a16:creationId xmlns:a16="http://schemas.microsoft.com/office/drawing/2014/main" id="{BA75A98E-AD04-FCA4-5127-F4CAD21206B9}"/>
              </a:ext>
            </a:extLst>
          </p:cNvPr>
          <p:cNvSpPr/>
          <p:nvPr/>
        </p:nvSpPr>
        <p:spPr>
          <a:xfrm rot="8270670">
            <a:off x="5578127" y="3333832"/>
            <a:ext cx="452409" cy="1255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0BA93BC-579F-EDC1-2083-4C6CD0D96D07}"/>
              </a:ext>
            </a:extLst>
          </p:cNvPr>
          <p:cNvSpPr/>
          <p:nvPr/>
        </p:nvSpPr>
        <p:spPr>
          <a:xfrm>
            <a:off x="7581905" y="740923"/>
            <a:ext cx="1312064" cy="1303656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C977B16-E0B0-E71A-6DE1-18A531BDC008}"/>
              </a:ext>
            </a:extLst>
          </p:cNvPr>
          <p:cNvCxnSpPr>
            <a:cxnSpLocks/>
          </p:cNvCxnSpPr>
          <p:nvPr/>
        </p:nvCxnSpPr>
        <p:spPr>
          <a:xfrm>
            <a:off x="8540446" y="885148"/>
            <a:ext cx="1588108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FC711A7-E293-C2AC-1A44-3A6A88992854}"/>
              </a:ext>
            </a:extLst>
          </p:cNvPr>
          <p:cNvCxnSpPr>
            <a:cxnSpLocks/>
          </p:cNvCxnSpPr>
          <p:nvPr/>
        </p:nvCxnSpPr>
        <p:spPr>
          <a:xfrm>
            <a:off x="2293939" y="838162"/>
            <a:ext cx="5295906" cy="46986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96DC0B9-5659-E085-FFDE-A0E99E78AE73}"/>
              </a:ext>
            </a:extLst>
          </p:cNvPr>
          <p:cNvSpPr txBox="1"/>
          <p:nvPr/>
        </p:nvSpPr>
        <p:spPr>
          <a:xfrm>
            <a:off x="6362700" y="3237256"/>
            <a:ext cx="12192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LK" dirty="0"/>
              <a:t>10</a:t>
            </a:r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1D367A5A-EAB5-5905-E421-C9A674DB74A0}"/>
              </a:ext>
            </a:extLst>
          </p:cNvPr>
          <p:cNvSpPr/>
          <p:nvPr/>
        </p:nvSpPr>
        <p:spPr>
          <a:xfrm rot="1344870">
            <a:off x="5721213" y="3810667"/>
            <a:ext cx="551809" cy="1144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442C1E-861C-C123-89FD-26CA22585C6A}"/>
              </a:ext>
            </a:extLst>
          </p:cNvPr>
          <p:cNvSpPr txBox="1"/>
          <p:nvPr/>
        </p:nvSpPr>
        <p:spPr>
          <a:xfrm>
            <a:off x="5467625" y="5240414"/>
            <a:ext cx="56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8348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/>
      <p:bldP spid="61" grpId="0" animBg="1"/>
      <p:bldP spid="61" grpId="1" animBg="1"/>
      <p:bldP spid="65" grpId="0"/>
      <p:bldP spid="65" grpId="1"/>
      <p:bldP spid="66" grpId="0" animBg="1"/>
      <p:bldP spid="67" grpId="0"/>
      <p:bldP spid="69" grpId="0" animBg="1"/>
      <p:bldP spid="69" grpId="1" animBg="1"/>
      <p:bldP spid="89" grpId="0"/>
      <p:bldP spid="90" grpId="0" animBg="1"/>
      <p:bldP spid="91" grpId="0"/>
      <p:bldP spid="91" grpId="1"/>
      <p:bldP spid="92" grpId="0" animBg="1"/>
      <p:bldP spid="92" grpId="1" animBg="1"/>
      <p:bldP spid="93" grpId="0" animBg="1"/>
      <p:bldP spid="99" grpId="0"/>
      <p:bldP spid="100" grpId="0" animBg="1"/>
      <p:bldP spid="10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595</Words>
  <Application>Microsoft Macintosh PowerPoint</Application>
  <PresentationFormat>Widescreen</PresentationFormat>
  <Paragraphs>410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Times New Roman</vt:lpstr>
      <vt:lpstr>Wingdings 2</vt:lpstr>
      <vt:lpstr>Office Theme</vt:lpstr>
      <vt:lpstr>Vinuka Kodituwakku 27298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VT Kodituwakku</dc:creator>
  <cp:lastModifiedBy>VT Kodituwakku</cp:lastModifiedBy>
  <cp:revision>2</cp:revision>
  <dcterms:created xsi:type="dcterms:W3CDTF">2023-06-14T18:05:50Z</dcterms:created>
  <dcterms:modified xsi:type="dcterms:W3CDTF">2023-06-14T20:18:53Z</dcterms:modified>
</cp:coreProperties>
</file>