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6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CFDB-9D98-49ED-9828-40B3F123052E}" type="datetimeFigureOut">
              <a:rPr lang="en-US" smtClean="0"/>
              <a:t>12-Dec-23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9386-3F35-46D1-BEAD-25D57761B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2076C8-437A-CEF8-DFC7-CE794C0A7BAC}"/>
              </a:ext>
            </a:extLst>
          </p:cNvPr>
          <p:cNvSpPr/>
          <p:nvPr/>
        </p:nvSpPr>
        <p:spPr>
          <a:xfrm>
            <a:off x="203177" y="204093"/>
            <a:ext cx="2039405" cy="3852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178D5-E307-EC75-6B08-CF8A8E09A662}"/>
              </a:ext>
            </a:extLst>
          </p:cNvPr>
          <p:cNvSpPr/>
          <p:nvPr/>
        </p:nvSpPr>
        <p:spPr>
          <a:xfrm>
            <a:off x="521139" y="4343880"/>
            <a:ext cx="8321920" cy="2300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0E61F-A2B3-CA54-23D2-0ED279B59351}"/>
              </a:ext>
            </a:extLst>
          </p:cNvPr>
          <p:cNvSpPr/>
          <p:nvPr/>
        </p:nvSpPr>
        <p:spPr>
          <a:xfrm>
            <a:off x="5518645" y="224287"/>
            <a:ext cx="3169523" cy="34014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EE277-47A0-4701-E4BA-DF6FDF8816FD}"/>
              </a:ext>
            </a:extLst>
          </p:cNvPr>
          <p:cNvSpPr/>
          <p:nvPr/>
        </p:nvSpPr>
        <p:spPr>
          <a:xfrm>
            <a:off x="2368104" y="204093"/>
            <a:ext cx="2990976" cy="3401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7F93E65-1D24-27FA-B719-381C2E9C3C8C}"/>
              </a:ext>
            </a:extLst>
          </p:cNvPr>
          <p:cNvSpPr/>
          <p:nvPr/>
        </p:nvSpPr>
        <p:spPr>
          <a:xfrm>
            <a:off x="7474026" y="1996746"/>
            <a:ext cx="526407" cy="800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EFE24ED-389D-818A-EE37-DDC737F33DD1}"/>
              </a:ext>
            </a:extLst>
          </p:cNvPr>
          <p:cNvSpPr/>
          <p:nvPr/>
        </p:nvSpPr>
        <p:spPr>
          <a:xfrm>
            <a:off x="8006213" y="1996746"/>
            <a:ext cx="526407" cy="800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23CCA02-AA41-4B9A-B9C5-74BC99AC7412}"/>
              </a:ext>
            </a:extLst>
          </p:cNvPr>
          <p:cNvSpPr/>
          <p:nvPr/>
        </p:nvSpPr>
        <p:spPr>
          <a:xfrm>
            <a:off x="311122" y="376535"/>
            <a:ext cx="1630160" cy="547840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PS/2 Keyboard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992C423-A859-4189-E8E3-8F4937FC8FF8}"/>
              </a:ext>
            </a:extLst>
          </p:cNvPr>
          <p:cNvSpPr/>
          <p:nvPr/>
        </p:nvSpPr>
        <p:spPr>
          <a:xfrm>
            <a:off x="7372106" y="5088828"/>
            <a:ext cx="1320481" cy="838480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VGA</a:t>
            </a:r>
            <a:b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751DE-E533-F059-2509-44B7B6F3C867}"/>
              </a:ext>
            </a:extLst>
          </p:cNvPr>
          <p:cNvSpPr/>
          <p:nvPr/>
        </p:nvSpPr>
        <p:spPr>
          <a:xfrm>
            <a:off x="2837291" y="4555361"/>
            <a:ext cx="1823012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VRAM Buffer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6C05D-33EB-3142-1CA4-DC6A90FCCFA2}"/>
              </a:ext>
            </a:extLst>
          </p:cNvPr>
          <p:cNvSpPr/>
          <p:nvPr/>
        </p:nvSpPr>
        <p:spPr>
          <a:xfrm>
            <a:off x="3834042" y="5612963"/>
            <a:ext cx="1823012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Color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151E5-2DF4-D57E-24D4-1975016738FF}"/>
              </a:ext>
            </a:extLst>
          </p:cNvPr>
          <p:cNvSpPr/>
          <p:nvPr/>
        </p:nvSpPr>
        <p:spPr>
          <a:xfrm>
            <a:off x="645701" y="6039871"/>
            <a:ext cx="1408805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VGA Sync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48B71-AF87-86CE-5445-E2820F9A871D}"/>
              </a:ext>
            </a:extLst>
          </p:cNvPr>
          <p:cNvSpPr/>
          <p:nvPr/>
        </p:nvSpPr>
        <p:spPr>
          <a:xfrm>
            <a:off x="5677314" y="727275"/>
            <a:ext cx="1391917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GPU Sync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3C29D5-A4BA-CCA7-0950-0C7ACEB147C3}"/>
              </a:ext>
            </a:extLst>
          </p:cNvPr>
          <p:cNvSpPr/>
          <p:nvPr/>
        </p:nvSpPr>
        <p:spPr>
          <a:xfrm>
            <a:off x="7476916" y="1910417"/>
            <a:ext cx="1052814" cy="8005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Frame</a:t>
            </a:r>
            <a:b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Writer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F3BB15-438A-8679-3B84-23BB9522F35E}"/>
              </a:ext>
            </a:extLst>
          </p:cNvPr>
          <p:cNvGrpSpPr/>
          <p:nvPr/>
        </p:nvGrpSpPr>
        <p:grpSpPr>
          <a:xfrm>
            <a:off x="2889325" y="376534"/>
            <a:ext cx="1823012" cy="947193"/>
            <a:chOff x="2044861" y="1820602"/>
            <a:chExt cx="1823012" cy="9471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1E0A82-9130-7C73-AF26-ECD8FDFFF24E}"/>
                </a:ext>
              </a:extLst>
            </p:cNvPr>
            <p:cNvSpPr/>
            <p:nvPr/>
          </p:nvSpPr>
          <p:spPr>
            <a:xfrm>
              <a:off x="2283105" y="2046790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BD8ADFB-3313-C989-615D-2FFCECB7A5EC}"/>
                </a:ext>
              </a:extLst>
            </p:cNvPr>
            <p:cNvSpPr/>
            <p:nvPr/>
          </p:nvSpPr>
          <p:spPr>
            <a:xfrm>
              <a:off x="2163983" y="1933696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97F4E5-8956-EEE6-F83F-11151CB4380D}"/>
                </a:ext>
              </a:extLst>
            </p:cNvPr>
            <p:cNvSpPr/>
            <p:nvPr/>
          </p:nvSpPr>
          <p:spPr>
            <a:xfrm>
              <a:off x="2044861" y="1820602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Text</a:t>
              </a:r>
              <a:b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Render Unit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56DDA3-494E-795C-A1C8-A61A3F6503B8}"/>
              </a:ext>
            </a:extLst>
          </p:cNvPr>
          <p:cNvGrpSpPr/>
          <p:nvPr/>
        </p:nvGrpSpPr>
        <p:grpSpPr>
          <a:xfrm>
            <a:off x="2889325" y="1436821"/>
            <a:ext cx="1823012" cy="947193"/>
            <a:chOff x="2044861" y="1820602"/>
            <a:chExt cx="1823012" cy="9471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54AF897-6332-9B2C-3D6D-13EC23211F35}"/>
                </a:ext>
              </a:extLst>
            </p:cNvPr>
            <p:cNvSpPr/>
            <p:nvPr/>
          </p:nvSpPr>
          <p:spPr>
            <a:xfrm>
              <a:off x="2283105" y="2046790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B3FC15-036C-3502-BB6E-F7FEBED57ACE}"/>
                </a:ext>
              </a:extLst>
            </p:cNvPr>
            <p:cNvSpPr/>
            <p:nvPr/>
          </p:nvSpPr>
          <p:spPr>
            <a:xfrm>
              <a:off x="2163983" y="1933696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0F88A5-EFAF-29E8-5A0F-1505A852AC5B}"/>
                </a:ext>
              </a:extLst>
            </p:cNvPr>
            <p:cNvSpPr/>
            <p:nvPr/>
          </p:nvSpPr>
          <p:spPr>
            <a:xfrm>
              <a:off x="2044861" y="1820602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Bitmap</a:t>
              </a:r>
              <a:b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Render Unit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796EAD-6FEC-C3F2-F832-89456D1A4E9B}"/>
              </a:ext>
            </a:extLst>
          </p:cNvPr>
          <p:cNvGrpSpPr/>
          <p:nvPr/>
        </p:nvGrpSpPr>
        <p:grpSpPr>
          <a:xfrm>
            <a:off x="2889325" y="2491562"/>
            <a:ext cx="1823012" cy="947193"/>
            <a:chOff x="2044861" y="1820602"/>
            <a:chExt cx="1823012" cy="94719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3190120-A54E-2C7A-D3C5-DED2B708A6AD}"/>
                </a:ext>
              </a:extLst>
            </p:cNvPr>
            <p:cNvSpPr/>
            <p:nvPr/>
          </p:nvSpPr>
          <p:spPr>
            <a:xfrm>
              <a:off x="2283105" y="2046790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010CB8-DAC2-9B0E-24E5-A8DADD6783AB}"/>
                </a:ext>
              </a:extLst>
            </p:cNvPr>
            <p:cNvSpPr/>
            <p:nvPr/>
          </p:nvSpPr>
          <p:spPr>
            <a:xfrm>
              <a:off x="2163983" y="1933696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61BA08-1D03-0C2C-E1EE-D6A764425497}"/>
                </a:ext>
              </a:extLst>
            </p:cNvPr>
            <p:cNvSpPr/>
            <p:nvPr/>
          </p:nvSpPr>
          <p:spPr>
            <a:xfrm>
              <a:off x="2044861" y="1820602"/>
              <a:ext cx="1584768" cy="721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Rectangle</a:t>
              </a:r>
              <a:b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Render Unit</a:t>
              </a:r>
            </a:p>
          </p:txBody>
        </p:sp>
      </p:grpSp>
      <p:sp>
        <p:nvSpPr>
          <p:cNvPr id="46" name="Trapezoid 45">
            <a:extLst>
              <a:ext uri="{FF2B5EF4-FFF2-40B4-BE49-F238E27FC236}">
                <a16:creationId xmlns:a16="http://schemas.microsoft.com/office/drawing/2014/main" id="{FDEB42F9-52E6-7F28-DA36-2E4F773670F8}"/>
              </a:ext>
            </a:extLst>
          </p:cNvPr>
          <p:cNvSpPr/>
          <p:nvPr/>
        </p:nvSpPr>
        <p:spPr>
          <a:xfrm rot="5400000">
            <a:off x="5495074" y="1832230"/>
            <a:ext cx="1325302" cy="960819"/>
          </a:xfrm>
          <a:prstGeom prst="trapezoid">
            <a:avLst>
              <a:gd name="adj" fmla="val 2031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Priority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69269EE-8777-4802-6678-37BDAEA22E72}"/>
              </a:ext>
            </a:extLst>
          </p:cNvPr>
          <p:cNvSpPr/>
          <p:nvPr/>
        </p:nvSpPr>
        <p:spPr>
          <a:xfrm>
            <a:off x="306847" y="2342098"/>
            <a:ext cx="1823012" cy="1325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Game Logic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(Hierarchical</a:t>
            </a:r>
            <a:b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FSM)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1B73B30-0662-949A-C969-7B196D3A6B22}"/>
              </a:ext>
            </a:extLst>
          </p:cNvPr>
          <p:cNvCxnSpPr>
            <a:cxnSpLocks/>
            <a:stCxn id="136" idx="2"/>
            <a:endCxn id="47" idx="0"/>
          </p:cNvCxnSpPr>
          <p:nvPr/>
        </p:nvCxnSpPr>
        <p:spPr>
          <a:xfrm rot="16200000" flipH="1">
            <a:off x="1042310" y="2166054"/>
            <a:ext cx="350831" cy="1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D3EAF5-5E97-98DE-ECD9-96BFFFFCC7AB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2129859" y="737037"/>
            <a:ext cx="759466" cy="22677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9580AC3-9A05-0210-96D5-7AEE4278F455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 flipV="1">
            <a:off x="2129859" y="1797324"/>
            <a:ext cx="759466" cy="1207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2CB33E2-909F-2E1A-D3D1-B5AE2DE57570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 flipV="1">
            <a:off x="2129859" y="2852065"/>
            <a:ext cx="759466" cy="1526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4920F4E-78F5-D3D8-7DE3-37D4E16F4F2D}"/>
              </a:ext>
            </a:extLst>
          </p:cNvPr>
          <p:cNvCxnSpPr>
            <a:cxnSpLocks/>
            <a:stCxn id="33" idx="3"/>
            <a:endCxn id="46" idx="2"/>
          </p:cNvCxnSpPr>
          <p:nvPr/>
        </p:nvCxnSpPr>
        <p:spPr>
          <a:xfrm>
            <a:off x="4712337" y="963225"/>
            <a:ext cx="964979" cy="13494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DE799B9-2E1B-387C-8935-DCF34104CFFD}"/>
              </a:ext>
            </a:extLst>
          </p:cNvPr>
          <p:cNvCxnSpPr>
            <a:cxnSpLocks/>
            <a:stCxn id="39" idx="3"/>
            <a:endCxn id="46" idx="2"/>
          </p:cNvCxnSpPr>
          <p:nvPr/>
        </p:nvCxnSpPr>
        <p:spPr>
          <a:xfrm>
            <a:off x="4712337" y="2023512"/>
            <a:ext cx="964979" cy="289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6B169C6-E706-FC0C-6E6E-D92D5B74FC06}"/>
              </a:ext>
            </a:extLst>
          </p:cNvPr>
          <p:cNvCxnSpPr>
            <a:cxnSpLocks/>
            <a:stCxn id="43" idx="3"/>
            <a:endCxn id="46" idx="2"/>
          </p:cNvCxnSpPr>
          <p:nvPr/>
        </p:nvCxnSpPr>
        <p:spPr>
          <a:xfrm flipV="1">
            <a:off x="4712337" y="2312640"/>
            <a:ext cx="964979" cy="7656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354425A-6195-DD0C-C10B-2762673118EB}"/>
              </a:ext>
            </a:extLst>
          </p:cNvPr>
          <p:cNvCxnSpPr>
            <a:cxnSpLocks/>
            <a:stCxn id="46" idx="0"/>
            <a:endCxn id="28" idx="1"/>
          </p:cNvCxnSpPr>
          <p:nvPr/>
        </p:nvCxnSpPr>
        <p:spPr>
          <a:xfrm flipV="1">
            <a:off x="6638135" y="2310707"/>
            <a:ext cx="838781" cy="19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3A6F1FC-FABA-0381-4A11-EB9CA26B5B38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7069231" y="964557"/>
            <a:ext cx="934092" cy="9458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33667F94-13E7-F8A0-EB84-BEFF209F5061}"/>
              </a:ext>
            </a:extLst>
          </p:cNvPr>
          <p:cNvCxnSpPr>
            <a:cxnSpLocks/>
            <a:stCxn id="47" idx="2"/>
            <a:endCxn id="46" idx="3"/>
          </p:cNvCxnSpPr>
          <p:nvPr/>
        </p:nvCxnSpPr>
        <p:spPr>
          <a:xfrm rot="5400000" flipH="1" flipV="1">
            <a:off x="3293191" y="802867"/>
            <a:ext cx="789696" cy="4939372"/>
          </a:xfrm>
          <a:prstGeom prst="bentConnector3">
            <a:avLst>
              <a:gd name="adj1" fmla="val -289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BEDBEDA-115F-A905-B5AC-1DB250753FB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>
            <a:off x="3834042" y="4792643"/>
            <a:ext cx="826261" cy="1057602"/>
          </a:xfrm>
          <a:prstGeom prst="bentConnector5">
            <a:avLst>
              <a:gd name="adj1" fmla="val -27667"/>
              <a:gd name="adj2" fmla="val 50000"/>
              <a:gd name="adj3" fmla="val 1276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apezoid 88">
            <a:extLst>
              <a:ext uri="{FF2B5EF4-FFF2-40B4-BE49-F238E27FC236}">
                <a16:creationId xmlns:a16="http://schemas.microsoft.com/office/drawing/2014/main" id="{A10982A0-D292-2AA3-850C-48E3E8B47896}"/>
              </a:ext>
            </a:extLst>
          </p:cNvPr>
          <p:cNvSpPr/>
          <p:nvPr/>
        </p:nvSpPr>
        <p:spPr>
          <a:xfrm rot="5400000">
            <a:off x="5998796" y="5156424"/>
            <a:ext cx="922521" cy="703288"/>
          </a:xfrm>
          <a:prstGeom prst="trapezoid">
            <a:avLst>
              <a:gd name="adj" fmla="val 2031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VGA</a:t>
            </a:r>
            <a:b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C4B3FA3-7CCA-A6B6-299B-4D6D362B1AF8}"/>
              </a:ext>
            </a:extLst>
          </p:cNvPr>
          <p:cNvCxnSpPr>
            <a:cxnSpLocks/>
            <a:stCxn id="89" idx="0"/>
            <a:endCxn id="8" idx="5"/>
          </p:cNvCxnSpPr>
          <p:nvPr/>
        </p:nvCxnSpPr>
        <p:spPr>
          <a:xfrm flipV="1">
            <a:off x="6811701" y="5508068"/>
            <a:ext cx="66521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35B9838-DDDF-97DB-C759-B7E48F50366A}"/>
              </a:ext>
            </a:extLst>
          </p:cNvPr>
          <p:cNvCxnSpPr>
            <a:cxnSpLocks/>
            <a:stCxn id="149" idx="2"/>
            <a:endCxn id="10" idx="0"/>
          </p:cNvCxnSpPr>
          <p:nvPr/>
        </p:nvCxnSpPr>
        <p:spPr>
          <a:xfrm rot="5400000">
            <a:off x="4863997" y="1682127"/>
            <a:ext cx="1758035" cy="3988433"/>
          </a:xfrm>
          <a:prstGeom prst="bentConnector3">
            <a:avLst>
              <a:gd name="adj1" fmla="val 76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4B3E73D-906D-302D-96F4-6C9998E10D38}"/>
              </a:ext>
            </a:extLst>
          </p:cNvPr>
          <p:cNvCxnSpPr>
            <a:cxnSpLocks/>
            <a:stCxn id="13" idx="3"/>
            <a:endCxn id="89" idx="3"/>
          </p:cNvCxnSpPr>
          <p:nvPr/>
        </p:nvCxnSpPr>
        <p:spPr>
          <a:xfrm flipV="1">
            <a:off x="2054506" y="5897900"/>
            <a:ext cx="4405551" cy="3792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7C6004C-229A-983C-5432-D5E456F3439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 flipV="1">
            <a:off x="2054506" y="4792643"/>
            <a:ext cx="782785" cy="14845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4C8964E-320B-0B4B-BC43-483251446FDD}"/>
              </a:ext>
            </a:extLst>
          </p:cNvPr>
          <p:cNvCxnSpPr>
            <a:cxnSpLocks/>
            <a:stCxn id="11" idx="3"/>
            <a:endCxn id="89" idx="2"/>
          </p:cNvCxnSpPr>
          <p:nvPr/>
        </p:nvCxnSpPr>
        <p:spPr>
          <a:xfrm flipV="1">
            <a:off x="5657054" y="5508069"/>
            <a:ext cx="451359" cy="3421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33BD164-29F1-7438-05F8-67BBC45B1AB8}"/>
              </a:ext>
            </a:extLst>
          </p:cNvPr>
          <p:cNvSpPr/>
          <p:nvPr/>
        </p:nvSpPr>
        <p:spPr>
          <a:xfrm>
            <a:off x="521138" y="1284597"/>
            <a:ext cx="1391917" cy="7066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Keypress</a:t>
            </a:r>
            <a:b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Detector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A9A596B-9633-734F-6455-7E1D663A3E9E}"/>
              </a:ext>
            </a:extLst>
          </p:cNvPr>
          <p:cNvCxnSpPr>
            <a:cxnSpLocks/>
            <a:stCxn id="6" idx="3"/>
            <a:endCxn id="136" idx="0"/>
          </p:cNvCxnSpPr>
          <p:nvPr/>
        </p:nvCxnSpPr>
        <p:spPr>
          <a:xfrm rot="16200000" flipH="1">
            <a:off x="957298" y="1024798"/>
            <a:ext cx="360222" cy="1593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23C917C-C495-5472-DBC2-00A714388085}"/>
              </a:ext>
            </a:extLst>
          </p:cNvPr>
          <p:cNvCxnSpPr>
            <a:cxnSpLocks/>
            <a:stCxn id="150" idx="2"/>
            <a:endCxn id="10" idx="0"/>
          </p:cNvCxnSpPr>
          <p:nvPr/>
        </p:nvCxnSpPr>
        <p:spPr>
          <a:xfrm rot="5400000">
            <a:off x="5130090" y="1416033"/>
            <a:ext cx="1758035" cy="4520620"/>
          </a:xfrm>
          <a:prstGeom prst="bentConnector3">
            <a:avLst>
              <a:gd name="adj1" fmla="val 76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85BCF58-AFD7-D578-FF05-FB8C0B7F7077}"/>
              </a:ext>
            </a:extLst>
          </p:cNvPr>
          <p:cNvGrpSpPr/>
          <p:nvPr/>
        </p:nvGrpSpPr>
        <p:grpSpPr>
          <a:xfrm>
            <a:off x="495179" y="1905780"/>
            <a:ext cx="8153642" cy="3046440"/>
            <a:chOff x="394262" y="1103084"/>
            <a:chExt cx="8153642" cy="304644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12F01E1-E565-4200-8164-FD099387104F}"/>
                </a:ext>
              </a:extLst>
            </p:cNvPr>
            <p:cNvSpPr/>
            <p:nvPr/>
          </p:nvSpPr>
          <p:spPr>
            <a:xfrm>
              <a:off x="394262" y="1103084"/>
              <a:ext cx="8153642" cy="30464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30EA3DB-7DCF-E3C6-2052-567B7DA292FB}"/>
                </a:ext>
              </a:extLst>
            </p:cNvPr>
            <p:cNvSpPr/>
            <p:nvPr/>
          </p:nvSpPr>
          <p:spPr>
            <a:xfrm>
              <a:off x="519654" y="2864739"/>
              <a:ext cx="7909198" cy="11574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D80BC7-DCA1-6E92-9A04-105C9A73B20F}"/>
                </a:ext>
              </a:extLst>
            </p:cNvPr>
            <p:cNvSpPr/>
            <p:nvPr/>
          </p:nvSpPr>
          <p:spPr>
            <a:xfrm>
              <a:off x="2530806" y="3045807"/>
              <a:ext cx="3858420" cy="7405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C9DF9-6171-ECDC-071E-2AE18A4ABA2E}"/>
                </a:ext>
              </a:extLst>
            </p:cNvPr>
            <p:cNvSpPr/>
            <p:nvPr/>
          </p:nvSpPr>
          <p:spPr>
            <a:xfrm>
              <a:off x="715149" y="1504709"/>
              <a:ext cx="1547703" cy="612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Menu: 00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6B7CDE-1D47-7261-27D3-FDFAEDB1ADE4}"/>
                </a:ext>
              </a:extLst>
            </p:cNvPr>
            <p:cNvSpPr/>
            <p:nvPr/>
          </p:nvSpPr>
          <p:spPr>
            <a:xfrm>
              <a:off x="2702136" y="1504709"/>
              <a:ext cx="1547703" cy="612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Rules: 01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F844A7-E012-5170-A051-F52849D4076A}"/>
                </a:ext>
              </a:extLst>
            </p:cNvPr>
            <p:cNvSpPr/>
            <p:nvPr/>
          </p:nvSpPr>
          <p:spPr>
            <a:xfrm>
              <a:off x="4689123" y="1504709"/>
              <a:ext cx="1547703" cy="612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0800" cmpd="dbl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Game: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597EC4-D68A-39A6-9B76-304F2D1D4323}"/>
                </a:ext>
              </a:extLst>
            </p:cNvPr>
            <p:cNvSpPr/>
            <p:nvPr/>
          </p:nvSpPr>
          <p:spPr>
            <a:xfrm>
              <a:off x="6676110" y="1504709"/>
              <a:ext cx="1547703" cy="6126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Game Over: 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4C907D-D8F4-F587-39BE-C78AF2380A98}"/>
                </a:ext>
              </a:extLst>
            </p:cNvPr>
            <p:cNvSpPr/>
            <p:nvPr/>
          </p:nvSpPr>
          <p:spPr>
            <a:xfrm>
              <a:off x="715149" y="3195784"/>
              <a:ext cx="1547703" cy="4444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New Game: 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AFC618-AB6E-2B8F-BEA5-F031056888CC}"/>
                </a:ext>
              </a:extLst>
            </p:cNvPr>
            <p:cNvSpPr/>
            <p:nvPr/>
          </p:nvSpPr>
          <p:spPr>
            <a:xfrm>
              <a:off x="2702136" y="3195784"/>
              <a:ext cx="1547703" cy="4444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Play: 01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779845-EE98-4F2D-383F-FFE0F85816D9}"/>
                </a:ext>
              </a:extLst>
            </p:cNvPr>
            <p:cNvSpPr/>
            <p:nvPr/>
          </p:nvSpPr>
          <p:spPr>
            <a:xfrm>
              <a:off x="4689123" y="3195784"/>
              <a:ext cx="1547703" cy="4444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New Ball: 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FAC913-BB88-381F-8B3E-64D887563499}"/>
                </a:ext>
              </a:extLst>
            </p:cNvPr>
            <p:cNvSpPr/>
            <p:nvPr/>
          </p:nvSpPr>
          <p:spPr>
            <a:xfrm>
              <a:off x="6676110" y="3195784"/>
              <a:ext cx="1547703" cy="4444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Game Over: 11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13926C-2F5B-16A5-161A-F9FC05744839}"/>
                </a:ext>
              </a:extLst>
            </p:cNvPr>
            <p:cNvCxnSpPr>
              <a:cxnSpLocks/>
            </p:cNvCxnSpPr>
            <p:nvPr/>
          </p:nvCxnSpPr>
          <p:spPr>
            <a:xfrm>
              <a:off x="2262852" y="1724212"/>
              <a:ext cx="439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AEBA1A-28F9-B79F-6F87-78659D5C609A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80349" y="1811021"/>
              <a:ext cx="2348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46457F5-E0D6-55E8-0569-934C3E1DD4E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249839" y="1811022"/>
              <a:ext cx="439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4DA080-BB43-8BEC-8971-DF37D0EE7B33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236826" y="1811022"/>
              <a:ext cx="439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E02A6E-A710-159B-2B29-64C2D4AFF50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489001" y="2117334"/>
              <a:ext cx="3493900" cy="107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13B93BC-9956-F947-1963-9A276E15A9C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262852" y="3418011"/>
              <a:ext cx="439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DC86A48-909E-0132-BCFD-40A20CF966DA}"/>
                </a:ext>
              </a:extLst>
            </p:cNvPr>
            <p:cNvCxnSpPr>
              <a:cxnSpLocks/>
            </p:cNvCxnSpPr>
            <p:nvPr/>
          </p:nvCxnSpPr>
          <p:spPr>
            <a:xfrm>
              <a:off x="4249839" y="3365925"/>
              <a:ext cx="439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354C30-B965-1812-24C2-EC2F3776B7A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236826" y="3418011"/>
              <a:ext cx="4392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5C458D-5554-22C3-4C04-02A2F781AFC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6047772" y="2117334"/>
              <a:ext cx="1402190" cy="107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1A3D01-4888-BA3D-D369-6537A3FD0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0211" y="3489388"/>
              <a:ext cx="438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16E12F-D163-2FED-D31F-D886671A5F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2852" y="1951136"/>
              <a:ext cx="438912" cy="6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45EBC3C2-1972-C42C-84AF-1EC73E98CE6F}"/>
                </a:ext>
              </a:extLst>
            </p:cNvPr>
            <p:cNvCxnSpPr>
              <a:cxnSpLocks/>
              <a:stCxn id="7" idx="0"/>
              <a:endCxn id="4" idx="0"/>
            </p:cNvCxnSpPr>
            <p:nvPr/>
          </p:nvCxnSpPr>
          <p:spPr>
            <a:xfrm rot="16200000" flipV="1">
              <a:off x="4469482" y="-1475772"/>
              <a:ext cx="12700" cy="5960961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6D6DEDB-3645-5F87-540E-D02E40855503}"/>
              </a:ext>
            </a:extLst>
          </p:cNvPr>
          <p:cNvSpPr/>
          <p:nvPr/>
        </p:nvSpPr>
        <p:spPr>
          <a:xfrm>
            <a:off x="3004387" y="2082326"/>
            <a:ext cx="5501990" cy="2693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48B71-AF87-86CE-5445-E2820F9A871D}"/>
              </a:ext>
            </a:extLst>
          </p:cNvPr>
          <p:cNvSpPr/>
          <p:nvPr/>
        </p:nvSpPr>
        <p:spPr>
          <a:xfrm>
            <a:off x="3221805" y="3640173"/>
            <a:ext cx="1459140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Calculation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3C29D5-A4BA-CCA7-0950-0C7ACEB147C3}"/>
              </a:ext>
            </a:extLst>
          </p:cNvPr>
          <p:cNvSpPr/>
          <p:nvPr/>
        </p:nvSpPr>
        <p:spPr>
          <a:xfrm>
            <a:off x="6439485" y="2531702"/>
            <a:ext cx="1823012" cy="16545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Postprocessing</a:t>
            </a: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FDEB42F9-52E6-7F28-DA36-2E4F773670F8}"/>
              </a:ext>
            </a:extLst>
          </p:cNvPr>
          <p:cNvSpPr/>
          <p:nvPr/>
        </p:nvSpPr>
        <p:spPr>
          <a:xfrm rot="5400000">
            <a:off x="3483487" y="2642806"/>
            <a:ext cx="935773" cy="416755"/>
          </a:xfrm>
          <a:prstGeom prst="trapezoid">
            <a:avLst>
              <a:gd name="adj" fmla="val 4947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6ED02A-B703-CD4D-C3C2-4ED9792D87EC}"/>
              </a:ext>
            </a:extLst>
          </p:cNvPr>
          <p:cNvGrpSpPr/>
          <p:nvPr/>
        </p:nvGrpSpPr>
        <p:grpSpPr>
          <a:xfrm>
            <a:off x="345663" y="1477172"/>
            <a:ext cx="1099595" cy="1161514"/>
            <a:chOff x="612896" y="748903"/>
            <a:chExt cx="1099595" cy="116151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3BD164-29F1-7438-05F8-67BBC45B1AB8}"/>
                </a:ext>
              </a:extLst>
            </p:cNvPr>
            <p:cNvSpPr/>
            <p:nvPr/>
          </p:nvSpPr>
          <p:spPr>
            <a:xfrm>
              <a:off x="751214" y="1087457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ROM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4153F-9BB4-BF2B-0FB0-787FD032D915}"/>
                </a:ext>
              </a:extLst>
            </p:cNvPr>
            <p:cNvSpPr txBox="1"/>
            <p:nvPr/>
          </p:nvSpPr>
          <p:spPr>
            <a:xfrm>
              <a:off x="612896" y="748903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Setups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792FCC-1044-62CA-AFA5-EE78B407A11E}"/>
              </a:ext>
            </a:extLst>
          </p:cNvPr>
          <p:cNvGrpSpPr/>
          <p:nvPr/>
        </p:nvGrpSpPr>
        <p:grpSpPr>
          <a:xfrm>
            <a:off x="1595924" y="1230951"/>
            <a:ext cx="1099595" cy="1407735"/>
            <a:chOff x="1863157" y="502682"/>
            <a:chExt cx="1099595" cy="14077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1D8011-874B-FEF6-2A79-94541314D5E4}"/>
                </a:ext>
              </a:extLst>
            </p:cNvPr>
            <p:cNvSpPr/>
            <p:nvPr/>
          </p:nvSpPr>
          <p:spPr>
            <a:xfrm>
              <a:off x="2001475" y="1087457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ROM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B99559-AE3A-AF85-F5FF-E3E7BD7CB390}"/>
                </a:ext>
              </a:extLst>
            </p:cNvPr>
            <p:cNvSpPr txBox="1"/>
            <p:nvPr/>
          </p:nvSpPr>
          <p:spPr>
            <a:xfrm>
              <a:off x="1863157" y="502682"/>
              <a:ext cx="1099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Program</a:t>
              </a:r>
              <a:b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Text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617C65-4AAE-C998-A06C-2D1E90FCBC47}"/>
              </a:ext>
            </a:extLst>
          </p:cNvPr>
          <p:cNvGrpSpPr/>
          <p:nvPr/>
        </p:nvGrpSpPr>
        <p:grpSpPr>
          <a:xfrm>
            <a:off x="4833126" y="3465975"/>
            <a:ext cx="1316782" cy="1099959"/>
            <a:chOff x="4777288" y="4385051"/>
            <a:chExt cx="1316782" cy="10999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1ECA4E-7FE2-63B2-3A3D-E5261CC9FCD6}"/>
                </a:ext>
              </a:extLst>
            </p:cNvPr>
            <p:cNvSpPr/>
            <p:nvPr/>
          </p:nvSpPr>
          <p:spPr>
            <a:xfrm>
              <a:off x="5024199" y="4385051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ROM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DC606A-77FA-7249-9ED9-6EE6DF09A2C1}"/>
                </a:ext>
              </a:extLst>
            </p:cNvPr>
            <p:cNvSpPr txBox="1"/>
            <p:nvPr/>
          </p:nvSpPr>
          <p:spPr>
            <a:xfrm>
              <a:off x="4777288" y="5208011"/>
              <a:ext cx="1316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ASCII BMP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EE2D41-B670-EB35-F18B-3C8A7F4E0C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902997" y="3877455"/>
            <a:ext cx="5364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302AF-8161-00CA-EC84-70A72920C610}"/>
              </a:ext>
            </a:extLst>
          </p:cNvPr>
          <p:cNvCxnSpPr>
            <a:cxnSpLocks/>
            <a:stCxn id="14" idx="0"/>
            <a:endCxn id="46" idx="3"/>
          </p:cNvCxnSpPr>
          <p:nvPr/>
        </p:nvCxnSpPr>
        <p:spPr>
          <a:xfrm flipH="1" flipV="1">
            <a:off x="3951373" y="3215975"/>
            <a:ext cx="2" cy="424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7DA175-6449-1B93-6F9A-48A22AB8D3F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159751" y="2851183"/>
            <a:ext cx="227973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576972-C7BF-C6D4-5EB3-C4CD5F041869}"/>
              </a:ext>
            </a:extLst>
          </p:cNvPr>
          <p:cNvGrpSpPr/>
          <p:nvPr/>
        </p:nvGrpSpPr>
        <p:grpSpPr>
          <a:xfrm>
            <a:off x="1607723" y="3640173"/>
            <a:ext cx="1099595" cy="1969906"/>
            <a:chOff x="1443938" y="2660220"/>
            <a:chExt cx="1099595" cy="19699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4B6945D-03FF-9A6C-601B-EABBC6B47379}"/>
                </a:ext>
              </a:extLst>
            </p:cNvPr>
            <p:cNvGrpSpPr/>
            <p:nvPr/>
          </p:nvGrpSpPr>
          <p:grpSpPr>
            <a:xfrm>
              <a:off x="1469984" y="2660220"/>
              <a:ext cx="1047505" cy="1385132"/>
              <a:chOff x="1469984" y="2660220"/>
              <a:chExt cx="1047505" cy="138513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4C369FD-5555-9F7D-3C92-1456A0FD0301}"/>
                  </a:ext>
                </a:extLst>
              </p:cNvPr>
              <p:cNvSpPr/>
              <p:nvPr/>
            </p:nvSpPr>
            <p:spPr>
              <a:xfrm>
                <a:off x="1469984" y="2660220"/>
                <a:ext cx="1047505" cy="13851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DF7ECED4-F505-0BC9-B1EB-F6C2995E6F72}"/>
                  </a:ext>
                </a:extLst>
              </p:cNvPr>
              <p:cNvSpPr/>
              <p:nvPr/>
            </p:nvSpPr>
            <p:spPr>
              <a:xfrm rot="5400000">
                <a:off x="1626055" y="3144408"/>
                <a:ext cx="750839" cy="416755"/>
              </a:xfrm>
              <a:prstGeom prst="trapezoid">
                <a:avLst>
                  <a:gd name="adj" fmla="val 4947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CF78C1-9A59-A59D-42A0-DB41B0DCD180}"/>
                </a:ext>
              </a:extLst>
            </p:cNvPr>
            <p:cNvSpPr txBox="1"/>
            <p:nvPr/>
          </p:nvSpPr>
          <p:spPr>
            <a:xfrm>
              <a:off x="1443938" y="4045351"/>
              <a:ext cx="1099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String</a:t>
              </a:r>
            </a:p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Context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E745E0-4EC4-EE7B-15A0-7A8F9F58B183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flipV="1">
            <a:off x="2373637" y="3877455"/>
            <a:ext cx="848168" cy="455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B3975B-B776-E7ED-9998-0D6F8B14E987}"/>
              </a:ext>
            </a:extLst>
          </p:cNvPr>
          <p:cNvCxnSpPr>
            <a:cxnSpLocks/>
            <a:stCxn id="2" idx="2"/>
            <a:endCxn id="46" idx="2"/>
          </p:cNvCxnSpPr>
          <p:nvPr/>
        </p:nvCxnSpPr>
        <p:spPr>
          <a:xfrm rot="16200000" flipH="1">
            <a:off x="2838110" y="1946298"/>
            <a:ext cx="212498" cy="15972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D51D557-6291-26B0-D645-E5031B5F6014}"/>
              </a:ext>
            </a:extLst>
          </p:cNvPr>
          <p:cNvCxnSpPr>
            <a:cxnSpLocks/>
            <a:stCxn id="136" idx="2"/>
            <a:endCxn id="23" idx="2"/>
          </p:cNvCxnSpPr>
          <p:nvPr/>
        </p:nvCxnSpPr>
        <p:spPr>
          <a:xfrm rot="16200000" flipH="1">
            <a:off x="579145" y="2955001"/>
            <a:ext cx="1694053" cy="10614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97FAA7-F6C5-9122-69AF-385073F60A0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48407" y="4114736"/>
            <a:ext cx="2968" cy="850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E781A5-792E-2C59-622F-56FF366CDA66}"/>
              </a:ext>
            </a:extLst>
          </p:cNvPr>
          <p:cNvCxnSpPr>
            <a:cxnSpLocks/>
          </p:cNvCxnSpPr>
          <p:nvPr/>
        </p:nvCxnSpPr>
        <p:spPr>
          <a:xfrm>
            <a:off x="8262497" y="2851183"/>
            <a:ext cx="5669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6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6D6DEDB-3645-5F87-540E-D02E40855503}"/>
              </a:ext>
            </a:extLst>
          </p:cNvPr>
          <p:cNvSpPr/>
          <p:nvPr/>
        </p:nvSpPr>
        <p:spPr>
          <a:xfrm>
            <a:off x="5001020" y="2082495"/>
            <a:ext cx="1845406" cy="22504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48B71-AF87-86CE-5445-E2820F9A871D}"/>
              </a:ext>
            </a:extLst>
          </p:cNvPr>
          <p:cNvSpPr/>
          <p:nvPr/>
        </p:nvSpPr>
        <p:spPr>
          <a:xfrm>
            <a:off x="5218438" y="3640342"/>
            <a:ext cx="1459140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Calculation</a:t>
            </a: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FDEB42F9-52E6-7F28-DA36-2E4F773670F8}"/>
              </a:ext>
            </a:extLst>
          </p:cNvPr>
          <p:cNvSpPr/>
          <p:nvPr/>
        </p:nvSpPr>
        <p:spPr>
          <a:xfrm rot="5400000">
            <a:off x="5480120" y="2642975"/>
            <a:ext cx="935773" cy="416755"/>
          </a:xfrm>
          <a:prstGeom prst="trapezoid">
            <a:avLst>
              <a:gd name="adj" fmla="val 4947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6ED02A-B703-CD4D-C3C2-4ED9792D87EC}"/>
              </a:ext>
            </a:extLst>
          </p:cNvPr>
          <p:cNvGrpSpPr/>
          <p:nvPr/>
        </p:nvGrpSpPr>
        <p:grpSpPr>
          <a:xfrm>
            <a:off x="2342296" y="1477341"/>
            <a:ext cx="1099595" cy="1161514"/>
            <a:chOff x="612896" y="748903"/>
            <a:chExt cx="1099595" cy="116151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3BD164-29F1-7438-05F8-67BBC45B1AB8}"/>
                </a:ext>
              </a:extLst>
            </p:cNvPr>
            <p:cNvSpPr/>
            <p:nvPr/>
          </p:nvSpPr>
          <p:spPr>
            <a:xfrm>
              <a:off x="751214" y="1087457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ROM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4153F-9BB4-BF2B-0FB0-787FD032D915}"/>
                </a:ext>
              </a:extLst>
            </p:cNvPr>
            <p:cNvSpPr txBox="1"/>
            <p:nvPr/>
          </p:nvSpPr>
          <p:spPr>
            <a:xfrm>
              <a:off x="612896" y="748903"/>
              <a:ext cx="109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Setups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792FCC-1044-62CA-AFA5-EE78B407A11E}"/>
              </a:ext>
            </a:extLst>
          </p:cNvPr>
          <p:cNvGrpSpPr/>
          <p:nvPr/>
        </p:nvGrpSpPr>
        <p:grpSpPr>
          <a:xfrm>
            <a:off x="3592557" y="1231120"/>
            <a:ext cx="1099595" cy="1407735"/>
            <a:chOff x="1863157" y="502682"/>
            <a:chExt cx="1099595" cy="14077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1D8011-874B-FEF6-2A79-94541314D5E4}"/>
                </a:ext>
              </a:extLst>
            </p:cNvPr>
            <p:cNvSpPr/>
            <p:nvPr/>
          </p:nvSpPr>
          <p:spPr>
            <a:xfrm>
              <a:off x="2001475" y="1087457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ROM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B99559-AE3A-AF85-F5FF-E3E7BD7CB390}"/>
                </a:ext>
              </a:extLst>
            </p:cNvPr>
            <p:cNvSpPr txBox="1"/>
            <p:nvPr/>
          </p:nvSpPr>
          <p:spPr>
            <a:xfrm>
              <a:off x="1863157" y="502682"/>
              <a:ext cx="1099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Image</a:t>
              </a:r>
              <a:b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ARGB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302AF-8161-00CA-EC84-70A72920C610}"/>
              </a:ext>
            </a:extLst>
          </p:cNvPr>
          <p:cNvCxnSpPr>
            <a:cxnSpLocks/>
            <a:stCxn id="14" idx="0"/>
            <a:endCxn id="46" idx="3"/>
          </p:cNvCxnSpPr>
          <p:nvPr/>
        </p:nvCxnSpPr>
        <p:spPr>
          <a:xfrm flipH="1" flipV="1">
            <a:off x="5948006" y="3216144"/>
            <a:ext cx="2" cy="424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7DA175-6449-1B93-6F9A-48A22AB8D3FA}"/>
              </a:ext>
            </a:extLst>
          </p:cNvPr>
          <p:cNvCxnSpPr>
            <a:cxnSpLocks/>
            <a:stCxn id="46" idx="0"/>
          </p:cNvCxnSpPr>
          <p:nvPr/>
        </p:nvCxnSpPr>
        <p:spPr>
          <a:xfrm>
            <a:off x="6156384" y="2851353"/>
            <a:ext cx="9981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576972-C7BF-C6D4-5EB3-C4CD5F041869}"/>
              </a:ext>
            </a:extLst>
          </p:cNvPr>
          <p:cNvGrpSpPr/>
          <p:nvPr/>
        </p:nvGrpSpPr>
        <p:grpSpPr>
          <a:xfrm>
            <a:off x="3604356" y="3640342"/>
            <a:ext cx="1099595" cy="1969906"/>
            <a:chOff x="1443938" y="2660220"/>
            <a:chExt cx="1099595" cy="19699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4B6945D-03FF-9A6C-601B-EABBC6B47379}"/>
                </a:ext>
              </a:extLst>
            </p:cNvPr>
            <p:cNvGrpSpPr/>
            <p:nvPr/>
          </p:nvGrpSpPr>
          <p:grpSpPr>
            <a:xfrm>
              <a:off x="1469984" y="2660220"/>
              <a:ext cx="1047505" cy="1385132"/>
              <a:chOff x="1469984" y="2660220"/>
              <a:chExt cx="1047505" cy="138513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4C369FD-5555-9F7D-3C92-1456A0FD0301}"/>
                  </a:ext>
                </a:extLst>
              </p:cNvPr>
              <p:cNvSpPr/>
              <p:nvPr/>
            </p:nvSpPr>
            <p:spPr>
              <a:xfrm>
                <a:off x="1469984" y="2660220"/>
                <a:ext cx="1047505" cy="13851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DF7ECED4-F505-0BC9-B1EB-F6C2995E6F72}"/>
                  </a:ext>
                </a:extLst>
              </p:cNvPr>
              <p:cNvSpPr/>
              <p:nvPr/>
            </p:nvSpPr>
            <p:spPr>
              <a:xfrm rot="5400000">
                <a:off x="1626055" y="3144408"/>
                <a:ext cx="750839" cy="416755"/>
              </a:xfrm>
              <a:prstGeom prst="trapezoid">
                <a:avLst>
                  <a:gd name="adj" fmla="val 4947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CF78C1-9A59-A59D-42A0-DB41B0DCD180}"/>
                </a:ext>
              </a:extLst>
            </p:cNvPr>
            <p:cNvSpPr txBox="1"/>
            <p:nvPr/>
          </p:nvSpPr>
          <p:spPr>
            <a:xfrm>
              <a:off x="1443938" y="4045351"/>
              <a:ext cx="1099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Graphics</a:t>
              </a:r>
              <a:b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Context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9E745E0-4EC4-EE7B-15A0-7A8F9F58B183}"/>
              </a:ext>
            </a:extLst>
          </p:cNvPr>
          <p:cNvCxnSpPr>
            <a:cxnSpLocks/>
            <a:stCxn id="23" idx="0"/>
            <a:endCxn id="14" idx="1"/>
          </p:cNvCxnSpPr>
          <p:nvPr/>
        </p:nvCxnSpPr>
        <p:spPr>
          <a:xfrm flipV="1">
            <a:off x="4370270" y="3877624"/>
            <a:ext cx="848168" cy="455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B3975B-B776-E7ED-9998-0D6F8B14E987}"/>
              </a:ext>
            </a:extLst>
          </p:cNvPr>
          <p:cNvCxnSpPr>
            <a:cxnSpLocks/>
            <a:stCxn id="2" idx="2"/>
            <a:endCxn id="46" idx="2"/>
          </p:cNvCxnSpPr>
          <p:nvPr/>
        </p:nvCxnSpPr>
        <p:spPr>
          <a:xfrm rot="16200000" flipH="1">
            <a:off x="4834743" y="1946467"/>
            <a:ext cx="212498" cy="15972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D51D557-6291-26B0-D645-E5031B5F6014}"/>
              </a:ext>
            </a:extLst>
          </p:cNvPr>
          <p:cNvCxnSpPr>
            <a:cxnSpLocks/>
            <a:stCxn id="136" idx="2"/>
            <a:endCxn id="23" idx="2"/>
          </p:cNvCxnSpPr>
          <p:nvPr/>
        </p:nvCxnSpPr>
        <p:spPr>
          <a:xfrm rot="16200000" flipH="1">
            <a:off x="2575778" y="2955170"/>
            <a:ext cx="1694053" cy="10614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6D6DEDB-3645-5F87-540E-D02E40855503}"/>
              </a:ext>
            </a:extLst>
          </p:cNvPr>
          <p:cNvSpPr/>
          <p:nvPr/>
        </p:nvSpPr>
        <p:spPr>
          <a:xfrm>
            <a:off x="3649297" y="2094070"/>
            <a:ext cx="1845406" cy="22504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48B71-AF87-86CE-5445-E2820F9A871D}"/>
              </a:ext>
            </a:extLst>
          </p:cNvPr>
          <p:cNvSpPr/>
          <p:nvPr/>
        </p:nvSpPr>
        <p:spPr>
          <a:xfrm>
            <a:off x="3866715" y="3651917"/>
            <a:ext cx="1459140" cy="474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Calculation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E302AF-8161-00CA-EC84-70A72920C610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H="1" flipV="1">
            <a:off x="4596283" y="3219274"/>
            <a:ext cx="2" cy="432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7DA175-6449-1B93-6F9A-48A22AB8D3F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07763" y="2807794"/>
            <a:ext cx="6952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FFCB89E-BCA8-BBB8-165F-5F2108B4B0B0}"/>
              </a:ext>
            </a:extLst>
          </p:cNvPr>
          <p:cNvSpPr/>
          <p:nvPr/>
        </p:nvSpPr>
        <p:spPr>
          <a:xfrm>
            <a:off x="4184803" y="2396314"/>
            <a:ext cx="822960" cy="8229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3A78A-267A-9AE6-A384-B8D1F08606E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492282" y="3889198"/>
            <a:ext cx="37443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33BD164-29F1-7438-05F8-67BBC45B1AB8}"/>
              </a:ext>
            </a:extLst>
          </p:cNvPr>
          <p:cNvSpPr/>
          <p:nvPr/>
        </p:nvSpPr>
        <p:spPr>
          <a:xfrm>
            <a:off x="1657132" y="3280093"/>
            <a:ext cx="1648394" cy="8229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PS/2</a:t>
            </a:r>
            <a:b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Receiver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1E3EFB-5FD8-394A-7FA5-1F85A137DC6D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1367765" y="3691573"/>
            <a:ext cx="2893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2B3975B-B776-E7ED-9998-0D6F8B14E987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H="1">
            <a:off x="4089715" y="2371884"/>
            <a:ext cx="39230" cy="1319689"/>
          </a:xfrm>
          <a:prstGeom prst="bentConnector5">
            <a:avLst>
              <a:gd name="adj1" fmla="val -582717"/>
              <a:gd name="adj2" fmla="val 50000"/>
              <a:gd name="adj3" fmla="val 6827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D51D557-6291-26B0-D645-E5031B5F6014}"/>
              </a:ext>
            </a:extLst>
          </p:cNvPr>
          <p:cNvCxnSpPr>
            <a:cxnSpLocks/>
            <a:stCxn id="136" idx="3"/>
            <a:endCxn id="5" idx="1"/>
          </p:cNvCxnSpPr>
          <p:nvPr/>
        </p:nvCxnSpPr>
        <p:spPr>
          <a:xfrm flipH="1" flipV="1">
            <a:off x="2480551" y="2371884"/>
            <a:ext cx="824975" cy="1319689"/>
          </a:xfrm>
          <a:prstGeom prst="bentConnector5">
            <a:avLst>
              <a:gd name="adj1" fmla="val -27710"/>
              <a:gd name="adj2" fmla="val 50000"/>
              <a:gd name="adj3" fmla="val 1277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F5F4837-D164-62E8-A8C7-F8859F3798CB}"/>
              </a:ext>
            </a:extLst>
          </p:cNvPr>
          <p:cNvSpPr/>
          <p:nvPr/>
        </p:nvSpPr>
        <p:spPr>
          <a:xfrm>
            <a:off x="2480551" y="1960404"/>
            <a:ext cx="1648394" cy="8229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Scan Code</a:t>
            </a:r>
            <a:b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Processor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A0C4A2-A6BD-0995-4186-6D727C754F34}"/>
              </a:ext>
            </a:extLst>
          </p:cNvPr>
          <p:cNvGrpSpPr/>
          <p:nvPr/>
        </p:nvGrpSpPr>
        <p:grpSpPr>
          <a:xfrm>
            <a:off x="4089715" y="3280093"/>
            <a:ext cx="1060755" cy="1047060"/>
            <a:chOff x="3803667" y="2673404"/>
            <a:chExt cx="1060755" cy="10470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E07B3C-BD1A-3DE8-51DE-FB505DFC9494}"/>
                </a:ext>
              </a:extLst>
            </p:cNvPr>
            <p:cNvSpPr/>
            <p:nvPr/>
          </p:nvSpPr>
          <p:spPr>
            <a:xfrm>
              <a:off x="4041462" y="2897504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BA9B7E-B84F-3206-583F-AF5EB41829BB}"/>
                </a:ext>
              </a:extLst>
            </p:cNvPr>
            <p:cNvSpPr/>
            <p:nvPr/>
          </p:nvSpPr>
          <p:spPr>
            <a:xfrm>
              <a:off x="3929573" y="2777970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31D8011-874B-FEF6-2A79-94541314D5E4}"/>
                </a:ext>
              </a:extLst>
            </p:cNvPr>
            <p:cNvSpPr/>
            <p:nvPr/>
          </p:nvSpPr>
          <p:spPr>
            <a:xfrm>
              <a:off x="3803667" y="2673404"/>
              <a:ext cx="822960" cy="8229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Key</a:t>
              </a:r>
              <a:b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</a:br>
              <a:r>
                <a:rPr lang="en-US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States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2B9BDF-6044-C5D1-1199-DE585EAC30C1}"/>
              </a:ext>
            </a:extLst>
          </p:cNvPr>
          <p:cNvSpPr/>
          <p:nvPr/>
        </p:nvSpPr>
        <p:spPr>
          <a:xfrm>
            <a:off x="6025864" y="3191500"/>
            <a:ext cx="1428452" cy="8229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Pulse Generator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(on </a:t>
            </a:r>
            <a:r>
              <a:rPr lang="en-US" sz="16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posedge</a:t>
            </a:r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393D9-012E-48B5-0392-B2617AF552EB}"/>
              </a:ext>
            </a:extLst>
          </p:cNvPr>
          <p:cNvSpPr/>
          <p:nvPr/>
        </p:nvSpPr>
        <p:spPr>
          <a:xfrm>
            <a:off x="6025864" y="4234601"/>
            <a:ext cx="1428452" cy="8229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Pulse Generator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(on </a:t>
            </a:r>
            <a:r>
              <a:rPr lang="en-US" sz="1600" dirty="0" err="1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negedge</a:t>
            </a:r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9CAAD94-EDDF-CF1D-A5F7-78EB4A0AEC2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5150470" y="3602980"/>
            <a:ext cx="875394" cy="3126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BE161B7-53E9-3EF8-CA9E-333A6C8F0BB4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 flipV="1">
            <a:off x="5150470" y="2671083"/>
            <a:ext cx="875394" cy="12445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E93F4B8-E5D6-0C6F-20C6-58B5CC1ED85D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50470" y="3915673"/>
            <a:ext cx="875394" cy="7304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BCB6C1-9210-0CD4-ACBC-44CDA3EB7F7F}"/>
              </a:ext>
            </a:extLst>
          </p:cNvPr>
          <p:cNvSpPr/>
          <p:nvPr/>
        </p:nvSpPr>
        <p:spPr>
          <a:xfrm>
            <a:off x="6025864" y="2370806"/>
            <a:ext cx="1428452" cy="6005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D3558B-BC91-B81D-F337-50340C82127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454316" y="2671082"/>
            <a:ext cx="4392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BEDCF1-1234-0D68-FA97-201BA3A1EE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454316" y="3602980"/>
            <a:ext cx="4392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9394A6-4D98-F28E-A780-5FDECE2FFD7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54316" y="4646081"/>
            <a:ext cx="4392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7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</TotalTime>
  <Words>124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Vivatsathorn Thitasirivit</dc:creator>
  <cp:lastModifiedBy>Vivatsathorn Thitasirivit</cp:lastModifiedBy>
  <cp:revision>116</cp:revision>
  <dcterms:created xsi:type="dcterms:W3CDTF">2023-11-02T18:49:01Z</dcterms:created>
  <dcterms:modified xsi:type="dcterms:W3CDTF">2023-12-12T08:22:24Z</dcterms:modified>
</cp:coreProperties>
</file>