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vat\Desktop\git_target\bioinformatics-2110581\project\out\xlsx\graph_complexity_compar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spc="20" baseline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pPr>
            <a:r>
              <a:rPr lang="en-US" b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Measured CPU Time in milliseconds - String input length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'Analysis (3)'!$B$1</c:f>
              <c:strCache>
                <c:ptCount val="1"/>
                <c:pt idx="0">
                  <c:v>uut1</c:v>
                </c:pt>
              </c:strCache>
            </c:strRef>
          </c:tx>
          <c:spPr>
            <a:ln w="25400" cap="flat" cmpd="sng" algn="ctr">
              <a:noFill/>
              <a:prstDash val="sysDot"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</c:marker>
          <c:xVal>
            <c:numRef>
              <c:f>'Analysis (3)'!$A$2:$A$13</c:f>
              <c:numCache>
                <c:formatCode>0</c:formatCode>
                <c:ptCount val="12"/>
                <c:pt idx="0">
                  <c:v>8192</c:v>
                </c:pt>
                <c:pt idx="1">
                  <c:v>16384</c:v>
                </c:pt>
                <c:pt idx="2">
                  <c:v>24576</c:v>
                </c:pt>
                <c:pt idx="3">
                  <c:v>32768</c:v>
                </c:pt>
                <c:pt idx="4">
                  <c:v>40960</c:v>
                </c:pt>
                <c:pt idx="5">
                  <c:v>49152</c:v>
                </c:pt>
                <c:pt idx="6">
                  <c:v>57344</c:v>
                </c:pt>
                <c:pt idx="7">
                  <c:v>65536</c:v>
                </c:pt>
                <c:pt idx="8">
                  <c:v>73728</c:v>
                </c:pt>
                <c:pt idx="9">
                  <c:v>81920</c:v>
                </c:pt>
                <c:pt idx="10">
                  <c:v>90112</c:v>
                </c:pt>
                <c:pt idx="11">
                  <c:v>98304</c:v>
                </c:pt>
              </c:numCache>
            </c:numRef>
          </c:xVal>
          <c:yVal>
            <c:numRef>
              <c:f>'Analysis (3)'!$B$2:$B$13</c:f>
              <c:numCache>
                <c:formatCode>0.00</c:formatCode>
                <c:ptCount val="12"/>
                <c:pt idx="0">
                  <c:v>293.473720550537</c:v>
                </c:pt>
                <c:pt idx="1">
                  <c:v>1135.08200645446</c:v>
                </c:pt>
                <c:pt idx="2">
                  <c:v>2527.7466773986798</c:v>
                </c:pt>
                <c:pt idx="3">
                  <c:v>4471.8568325042697</c:v>
                </c:pt>
                <c:pt idx="4">
                  <c:v>6904.8080444335901</c:v>
                </c:pt>
                <c:pt idx="5">
                  <c:v>9972.8770256042408</c:v>
                </c:pt>
                <c:pt idx="6">
                  <c:v>19745.1109886169</c:v>
                </c:pt>
                <c:pt idx="7">
                  <c:v>27781.682014465299</c:v>
                </c:pt>
                <c:pt idx="8">
                  <c:v>35655.441045761101</c:v>
                </c:pt>
                <c:pt idx="9">
                  <c:v>44077.713012695298</c:v>
                </c:pt>
                <c:pt idx="10">
                  <c:v>53575.300931930498</c:v>
                </c:pt>
                <c:pt idx="11">
                  <c:v>79934.019088745103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347-4889-91FE-9E2F7368C64F}"/>
            </c:ext>
          </c:extLst>
        </c:ser>
        <c:ser>
          <c:idx val="1"/>
          <c:order val="1"/>
          <c:tx>
            <c:strRef>
              <c:f>'Analysis (3)'!$C$1</c:f>
              <c:strCache>
                <c:ptCount val="1"/>
                <c:pt idx="0">
                  <c:v>uut2</c:v>
                </c:pt>
              </c:strCache>
            </c:strRef>
          </c:tx>
          <c:spPr>
            <a:ln w="25400" cap="flat" cmpd="sng" algn="ctr">
              <a:noFill/>
              <a:prstDash val="sysDot"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</c:marker>
          <c:xVal>
            <c:numRef>
              <c:f>'Analysis (3)'!$A$2:$A$13</c:f>
              <c:numCache>
                <c:formatCode>0</c:formatCode>
                <c:ptCount val="12"/>
                <c:pt idx="0">
                  <c:v>8192</c:v>
                </c:pt>
                <c:pt idx="1">
                  <c:v>16384</c:v>
                </c:pt>
                <c:pt idx="2">
                  <c:v>24576</c:v>
                </c:pt>
                <c:pt idx="3">
                  <c:v>32768</c:v>
                </c:pt>
                <c:pt idx="4">
                  <c:v>40960</c:v>
                </c:pt>
                <c:pt idx="5">
                  <c:v>49152</c:v>
                </c:pt>
                <c:pt idx="6">
                  <c:v>57344</c:v>
                </c:pt>
                <c:pt idx="7">
                  <c:v>65536</c:v>
                </c:pt>
                <c:pt idx="8">
                  <c:v>73728</c:v>
                </c:pt>
                <c:pt idx="9">
                  <c:v>81920</c:v>
                </c:pt>
                <c:pt idx="10">
                  <c:v>90112</c:v>
                </c:pt>
                <c:pt idx="11">
                  <c:v>98304</c:v>
                </c:pt>
              </c:numCache>
            </c:numRef>
          </c:xVal>
          <c:yVal>
            <c:numRef>
              <c:f>'Analysis (3)'!$C$2:$C$13</c:f>
              <c:numCache>
                <c:formatCode>0.00</c:formatCode>
                <c:ptCount val="12"/>
                <c:pt idx="0">
                  <c:v>492.01989173889098</c:v>
                </c:pt>
                <c:pt idx="1">
                  <c:v>1911.63206100463</c:v>
                </c:pt>
                <c:pt idx="2">
                  <c:v>3377.9771327972398</c:v>
                </c:pt>
                <c:pt idx="3">
                  <c:v>5703.5639286041196</c:v>
                </c:pt>
                <c:pt idx="4">
                  <c:v>7256.8850517272904</c:v>
                </c:pt>
                <c:pt idx="5">
                  <c:v>9768.0649757385199</c:v>
                </c:pt>
                <c:pt idx="6">
                  <c:v>11286.406993865899</c:v>
                </c:pt>
                <c:pt idx="7">
                  <c:v>21487.839937209999</c:v>
                </c:pt>
                <c:pt idx="8">
                  <c:v>27364.196062088002</c:v>
                </c:pt>
                <c:pt idx="9">
                  <c:v>37028.8829803466</c:v>
                </c:pt>
                <c:pt idx="10">
                  <c:v>45518.5258388519</c:v>
                </c:pt>
                <c:pt idx="11">
                  <c:v>66129.469871520996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347-4889-91FE-9E2F7368C64F}"/>
            </c:ext>
          </c:extLst>
        </c:ser>
        <c:ser>
          <c:idx val="2"/>
          <c:order val="2"/>
          <c:tx>
            <c:strRef>
              <c:f>'Analysis (3)'!$D$1</c:f>
              <c:strCache>
                <c:ptCount val="1"/>
                <c:pt idx="0">
                  <c:v>uut3</c:v>
                </c:pt>
              </c:strCache>
            </c:strRef>
          </c:tx>
          <c:spPr>
            <a:ln w="19050">
              <a:noFill/>
            </a:ln>
          </c:spPr>
          <c:xVal>
            <c:numRef>
              <c:f>'Analysis (3)'!$A$2:$A$13</c:f>
              <c:numCache>
                <c:formatCode>0</c:formatCode>
                <c:ptCount val="12"/>
                <c:pt idx="0">
                  <c:v>8192</c:v>
                </c:pt>
                <c:pt idx="1">
                  <c:v>16384</c:v>
                </c:pt>
                <c:pt idx="2">
                  <c:v>24576</c:v>
                </c:pt>
                <c:pt idx="3">
                  <c:v>32768</c:v>
                </c:pt>
                <c:pt idx="4">
                  <c:v>40960</c:v>
                </c:pt>
                <c:pt idx="5">
                  <c:v>49152</c:v>
                </c:pt>
                <c:pt idx="6">
                  <c:v>57344</c:v>
                </c:pt>
                <c:pt idx="7">
                  <c:v>65536</c:v>
                </c:pt>
                <c:pt idx="8">
                  <c:v>73728</c:v>
                </c:pt>
                <c:pt idx="9">
                  <c:v>81920</c:v>
                </c:pt>
                <c:pt idx="10">
                  <c:v>90112</c:v>
                </c:pt>
                <c:pt idx="11">
                  <c:v>98304</c:v>
                </c:pt>
              </c:numCache>
            </c:numRef>
          </c:xVal>
          <c:yVal>
            <c:numRef>
              <c:f>'Analysis (3)'!$D$2:$D$13</c:f>
              <c:numCache>
                <c:formatCode>0.00</c:formatCode>
                <c:ptCount val="12"/>
                <c:pt idx="0">
                  <c:v>497.81608581542901</c:v>
                </c:pt>
                <c:pt idx="1">
                  <c:v>1950.2892494201601</c:v>
                </c:pt>
                <c:pt idx="2">
                  <c:v>4231.9250106811496</c:v>
                </c:pt>
                <c:pt idx="3">
                  <c:v>7431.0750961303702</c:v>
                </c:pt>
                <c:pt idx="4">
                  <c:v>11646.847963333101</c:v>
                </c:pt>
                <c:pt idx="5">
                  <c:v>16792.747020721399</c:v>
                </c:pt>
                <c:pt idx="6">
                  <c:v>22896.8369960784</c:v>
                </c:pt>
                <c:pt idx="7">
                  <c:v>37709.173917770298</c:v>
                </c:pt>
                <c:pt idx="8">
                  <c:v>48315.237045287999</c:v>
                </c:pt>
                <c:pt idx="9">
                  <c:v>65607.895135879502</c:v>
                </c:pt>
                <c:pt idx="10">
                  <c:v>82041.937351226807</c:v>
                </c:pt>
                <c:pt idx="11">
                  <c:v>102795.23086547801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347-4889-91FE-9E2F7368C64F}"/>
            </c:ext>
          </c:extLst>
        </c:ser>
        <c:ser>
          <c:idx val="3"/>
          <c:order val="3"/>
          <c:tx>
            <c:strRef>
              <c:f>'Analysis (3)'!$E$1</c:f>
              <c:strCache>
                <c:ptCount val="1"/>
                <c:pt idx="0">
                  <c:v>uut4</c:v>
                </c:pt>
              </c:strCache>
            </c:strRef>
          </c:tx>
          <c:spPr>
            <a:ln w="19050">
              <a:noFill/>
            </a:ln>
          </c:spPr>
          <c:xVal>
            <c:numRef>
              <c:f>'Analysis (3)'!$A$2:$A$13</c:f>
              <c:numCache>
                <c:formatCode>0</c:formatCode>
                <c:ptCount val="12"/>
                <c:pt idx="0">
                  <c:v>8192</c:v>
                </c:pt>
                <c:pt idx="1">
                  <c:v>16384</c:v>
                </c:pt>
                <c:pt idx="2">
                  <c:v>24576</c:v>
                </c:pt>
                <c:pt idx="3">
                  <c:v>32768</c:v>
                </c:pt>
                <c:pt idx="4">
                  <c:v>40960</c:v>
                </c:pt>
                <c:pt idx="5">
                  <c:v>49152</c:v>
                </c:pt>
                <c:pt idx="6">
                  <c:v>57344</c:v>
                </c:pt>
                <c:pt idx="7">
                  <c:v>65536</c:v>
                </c:pt>
                <c:pt idx="8">
                  <c:v>73728</c:v>
                </c:pt>
                <c:pt idx="9">
                  <c:v>81920</c:v>
                </c:pt>
                <c:pt idx="10">
                  <c:v>90112</c:v>
                </c:pt>
                <c:pt idx="11">
                  <c:v>98304</c:v>
                </c:pt>
              </c:numCache>
            </c:numRef>
          </c:xVal>
          <c:yVal>
            <c:numRef>
              <c:f>'Analysis (3)'!$E$2:$E$13</c:f>
              <c:numCache>
                <c:formatCode>General</c:formatCode>
                <c:ptCount val="12"/>
                <c:pt idx="0">
                  <c:v>515.76995849609295</c:v>
                </c:pt>
                <c:pt idx="1">
                  <c:v>1465.17992019653</c:v>
                </c:pt>
                <c:pt idx="2">
                  <c:v>3193.8591003417901</c:v>
                </c:pt>
                <c:pt idx="3">
                  <c:v>4815.4242038726798</c:v>
                </c:pt>
                <c:pt idx="4">
                  <c:v>7507.7970027923502</c:v>
                </c:pt>
                <c:pt idx="5">
                  <c:v>10803.4579753875</c:v>
                </c:pt>
                <c:pt idx="6">
                  <c:v>14773.056983947699</c:v>
                </c:pt>
                <c:pt idx="7">
                  <c:v>22778.530836105299</c:v>
                </c:pt>
                <c:pt idx="8">
                  <c:v>31069.921731948802</c:v>
                </c:pt>
                <c:pt idx="9">
                  <c:v>48341.369152068997</c:v>
                </c:pt>
                <c:pt idx="10">
                  <c:v>56056.947946548396</c:v>
                </c:pt>
                <c:pt idx="11">
                  <c:v>83748.062133789004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8347-4889-91FE-9E2F7368C64F}"/>
            </c:ext>
          </c:extLst>
        </c:ser>
        <c:ser>
          <c:idx val="4"/>
          <c:order val="4"/>
          <c:tx>
            <c:strRef>
              <c:f>'Analysis (3)'!$F$1</c:f>
              <c:strCache>
                <c:ptCount val="1"/>
                <c:pt idx="0">
                  <c:v>uut5</c:v>
                </c:pt>
              </c:strCache>
            </c:strRef>
          </c:tx>
          <c:spPr>
            <a:ln w="19050">
              <a:noFill/>
            </a:ln>
          </c:spPr>
          <c:xVal>
            <c:numRef>
              <c:f>'Analysis (3)'!$A$2:$A$13</c:f>
              <c:numCache>
                <c:formatCode>0</c:formatCode>
                <c:ptCount val="12"/>
                <c:pt idx="0">
                  <c:v>8192</c:v>
                </c:pt>
                <c:pt idx="1">
                  <c:v>16384</c:v>
                </c:pt>
                <c:pt idx="2">
                  <c:v>24576</c:v>
                </c:pt>
                <c:pt idx="3">
                  <c:v>32768</c:v>
                </c:pt>
                <c:pt idx="4">
                  <c:v>40960</c:v>
                </c:pt>
                <c:pt idx="5">
                  <c:v>49152</c:v>
                </c:pt>
                <c:pt idx="6">
                  <c:v>57344</c:v>
                </c:pt>
                <c:pt idx="7">
                  <c:v>65536</c:v>
                </c:pt>
                <c:pt idx="8">
                  <c:v>73728</c:v>
                </c:pt>
                <c:pt idx="9">
                  <c:v>81920</c:v>
                </c:pt>
                <c:pt idx="10">
                  <c:v>90112</c:v>
                </c:pt>
                <c:pt idx="11">
                  <c:v>98304</c:v>
                </c:pt>
              </c:numCache>
            </c:numRef>
          </c:xVal>
          <c:yVal>
            <c:numRef>
              <c:f>'Analysis (3)'!$F$2:$F$13</c:f>
              <c:numCache>
                <c:formatCode>General</c:formatCode>
                <c:ptCount val="12"/>
                <c:pt idx="0">
                  <c:v>504.01306152343699</c:v>
                </c:pt>
                <c:pt idx="1">
                  <c:v>1918.0319309234601</c:v>
                </c:pt>
                <c:pt idx="2">
                  <c:v>4196.1038112640299</c:v>
                </c:pt>
                <c:pt idx="3">
                  <c:v>7425.6000518798801</c:v>
                </c:pt>
                <c:pt idx="4">
                  <c:v>11623.354911804199</c:v>
                </c:pt>
                <c:pt idx="5">
                  <c:v>16740.441083908001</c:v>
                </c:pt>
                <c:pt idx="6">
                  <c:v>22788.9857292175</c:v>
                </c:pt>
                <c:pt idx="7">
                  <c:v>35342.957019805901</c:v>
                </c:pt>
                <c:pt idx="8">
                  <c:v>45833.003044128403</c:v>
                </c:pt>
                <c:pt idx="9">
                  <c:v>59422.711849212603</c:v>
                </c:pt>
                <c:pt idx="10">
                  <c:v>72702.097177505493</c:v>
                </c:pt>
                <c:pt idx="11">
                  <c:v>89535.820960998506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347-4889-91FE-9E2F7368C6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2479888"/>
        <c:axId val="652482160"/>
      </c:scatterChart>
      <c:valAx>
        <c:axId val="6524798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0000"/>
                <a:lumOff val="8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pPr>
            <a:endParaRPr lang="en-US"/>
          </a:p>
        </c:txPr>
        <c:crossAx val="652482160"/>
        <c:crosses val="autoZero"/>
        <c:crossBetween val="midCat"/>
      </c:valAx>
      <c:valAx>
        <c:axId val="652482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pPr>
            <a:endParaRPr lang="en-US"/>
          </a:p>
        </c:txPr>
        <c:crossAx val="652479888"/>
        <c:crosses val="autoZero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>
                <a:alpha val="0"/>
              </a:schemeClr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spc="0" baseline="0">
              <a:solidFill>
                <a:schemeClr val="dk1">
                  <a:lumMod val="65000"/>
                  <a:lumOff val="35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52C6A-5E5D-10BD-505C-424CB50B5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92B0E-4F91-DB57-269E-36D7DDD5A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F50AB-489F-8E3D-5E21-25046ED0B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CFDB-9D98-49ED-9828-40B3F123052E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7842F-6F87-4B2E-8F19-0BA5C0CE3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F1FF8-AC1B-BDCE-FFDD-26E321B1B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9386-3F35-46D1-BEAD-25D57761B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77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97A34-028B-897A-736C-33AFEA269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CCF32C-06A0-F595-4E91-F018701F9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222C1-2101-3F92-D321-60543CC2D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CFDB-9D98-49ED-9828-40B3F123052E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5F57B-D46C-C131-59E1-C97DA8D27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88A5B-CD35-DDAA-B938-30FD0E2AA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9386-3F35-46D1-BEAD-25D57761B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26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DA2E8E-AF49-D490-A9E7-EF35258329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AF59F-8D1B-7C01-80DC-824D25451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F07E5-6113-4838-74F0-5E18A4343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CFDB-9D98-49ED-9828-40B3F123052E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A2294-6843-38E5-86C8-A2951FAA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0ABB2-6893-6CDB-C5E9-6398C02B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9386-3F35-46D1-BEAD-25D57761B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60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ACEBE-906C-34AB-A5B9-190E461B8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A6248-21E4-7A23-B000-D12529F57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71D59-60B9-F88D-856E-CE606D46E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CFDB-9D98-49ED-9828-40B3F123052E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7B2F5-42A4-77D2-567D-FCFB62543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34155-D6E5-CD9B-1943-D56C84292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9386-3F35-46D1-BEAD-25D57761B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8DB67-EDAF-53F5-12FA-D01D3C91C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6E60F-8523-330E-E292-37B23A064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FC113-026B-3929-1511-E71135A5D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CFDB-9D98-49ED-9828-40B3F123052E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AEC5E-DC15-86B5-8CDB-82AE193B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13321-377B-524A-8278-DA3F691EC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9386-3F35-46D1-BEAD-25D57761B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00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E80D-FD92-3370-3A76-FA30487C5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B3999-F2DD-F23B-3AD5-EDBFE8ACB9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C7C1ED-8D6A-14D4-CF1D-7A84F401A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0122B-3625-1CBC-C497-B14CD171B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CFDB-9D98-49ED-9828-40B3F123052E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4CA3E-317C-1680-1775-9826AEDE9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537FE-D13D-DD8F-41AA-316ACB2DA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9386-3F35-46D1-BEAD-25D57761B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52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11DD4-5E68-B659-186E-A07D89493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A0AF3-BA2C-8715-5FDA-D8FD09F88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FC3F1-C143-35E5-B9E4-110D6FFA7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DF5F2F-B914-199D-345E-22999D2290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3139C-313D-A059-61FF-F466816EB5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F751F5-668A-26E8-AC53-5890BB886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CFDB-9D98-49ED-9828-40B3F123052E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E949C5-3D69-590E-3497-902B51C5F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CDDB3C-494A-F832-ECAA-C829D4E70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9386-3F35-46D1-BEAD-25D57761B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19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E29B9-F43D-B4F8-9AF1-CDC861636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888B2B-EDEC-EE66-D382-4AA5E797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CFDB-9D98-49ED-9828-40B3F123052E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BBE5EF-82BC-067A-2F10-9D2D99C28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124430-4FE6-8336-5A52-9E132051A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9386-3F35-46D1-BEAD-25D57761B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09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FEB3C1-BFF7-08A8-0544-E03AA22FF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CFDB-9D98-49ED-9828-40B3F123052E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2342A8-E2D9-B54F-0758-E235120FB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28601-566E-67E2-ABAB-3158A645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9386-3F35-46D1-BEAD-25D57761B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3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42F43-670D-020C-0054-609FB8122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A13C6-9B9C-DF1A-9850-2BD7E2412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95C21-2E80-B76A-2A2A-F5CD99350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56684-39C0-1382-15A3-23E2A1D4F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CFDB-9D98-49ED-9828-40B3F123052E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3C228-0881-2134-6F24-AABF4703D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5A0BB-1732-CEC1-4844-A1E3910F6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9386-3F35-46D1-BEAD-25D57761B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29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EEEEC-F7C4-79D3-65CB-9E09EB6AA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911FFF-102B-529B-E11F-4A1E20F936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6A4EC-BB49-76A2-94C4-8C65813B6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002564-41AC-4860-E9DF-31FF17337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CFDB-9D98-49ED-9828-40B3F123052E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B0327-C19D-B0D8-1512-398E5FE60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1649E-734D-DCE0-76C2-3F8D00585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9386-3F35-46D1-BEAD-25D57761B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1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6354C1-6F8E-4F67-6643-2208D92D8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6772D-C873-99DA-7367-E0C39A7CC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4DC95-E764-8C91-C458-A3D04B28B7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ACFDB-9D98-49ED-9828-40B3F123052E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28AE0-BE09-2879-BF6F-A15803776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3112D-5132-FE86-ADCA-8AADA34F2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A9386-3F35-46D1-BEAD-25D57761B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4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312007-CF91-3517-2D4D-79930DDF8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3898"/>
              </p:ext>
            </p:extLst>
          </p:nvPr>
        </p:nvGraphicFramePr>
        <p:xfrm>
          <a:off x="3352800" y="685800"/>
          <a:ext cx="5486400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50847774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8910158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118872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6721532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4156729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803303891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33824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3547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2980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93523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8919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9810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DD14858-3AF8-231E-5CD2-7D2C288CF50F}"/>
              </a:ext>
            </a:extLst>
          </p:cNvPr>
          <p:cNvSpPr txBox="1"/>
          <p:nvPr/>
        </p:nvSpPr>
        <p:spPr>
          <a:xfrm>
            <a:off x="2386940" y="224135"/>
            <a:ext cx="965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(0, 0)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02442F-7231-4467-2AB3-86CF6BD02E7A}"/>
              </a:ext>
            </a:extLst>
          </p:cNvPr>
          <p:cNvSpPr txBox="1"/>
          <p:nvPr/>
        </p:nvSpPr>
        <p:spPr>
          <a:xfrm>
            <a:off x="8839200" y="6172200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</a:t>
            </a:r>
            <a:r>
              <a:rPr lang="en-US" sz="2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</a:t>
            </a: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</a:t>
            </a:r>
            <a:r>
              <a:rPr lang="en-US" sz="2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j</a:t>
            </a: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9DD916-B943-00FA-0AB4-1078AF17CAD8}"/>
              </a:ext>
            </a:extLst>
          </p:cNvPr>
          <p:cNvSpPr txBox="1"/>
          <p:nvPr/>
        </p:nvSpPr>
        <p:spPr>
          <a:xfrm>
            <a:off x="8839199" y="224134"/>
            <a:ext cx="857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(0, </a:t>
            </a:r>
            <a:r>
              <a:rPr lang="en-US" sz="2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j</a:t>
            </a: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059E12-5BC1-E371-DB79-8A78B5DD0CBC}"/>
              </a:ext>
            </a:extLst>
          </p:cNvPr>
          <p:cNvSpPr txBox="1"/>
          <p:nvPr/>
        </p:nvSpPr>
        <p:spPr>
          <a:xfrm>
            <a:off x="2495797" y="6172199"/>
            <a:ext cx="857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</a:t>
            </a:r>
            <a:r>
              <a:rPr lang="en-US" sz="2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</a:t>
            </a: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0)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499F1F6-2BE8-18A2-A295-D9C23AE7EB2F}"/>
              </a:ext>
            </a:extLst>
          </p:cNvPr>
          <p:cNvGrpSpPr/>
          <p:nvPr/>
        </p:nvGrpSpPr>
        <p:grpSpPr>
          <a:xfrm>
            <a:off x="3712213" y="1148913"/>
            <a:ext cx="4767573" cy="4560173"/>
            <a:chOff x="3437904" y="798614"/>
            <a:chExt cx="1199410" cy="1147233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33462E3-2D7A-6E6D-7F41-DBFEDC7643DE}"/>
                </a:ext>
              </a:extLst>
            </p:cNvPr>
            <p:cNvCxnSpPr>
              <a:cxnSpLocks/>
            </p:cNvCxnSpPr>
            <p:nvPr/>
          </p:nvCxnSpPr>
          <p:spPr>
            <a:xfrm>
              <a:off x="3437906" y="798614"/>
              <a:ext cx="11994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C8C25A7-81C9-D66A-B46C-D0BE53706146}"/>
                </a:ext>
              </a:extLst>
            </p:cNvPr>
            <p:cNvCxnSpPr>
              <a:cxnSpLocks/>
            </p:cNvCxnSpPr>
            <p:nvPr/>
          </p:nvCxnSpPr>
          <p:spPr>
            <a:xfrm>
              <a:off x="3437906" y="1027214"/>
              <a:ext cx="11994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977120C-7585-3E03-C222-737438D84381}"/>
                </a:ext>
              </a:extLst>
            </p:cNvPr>
            <p:cNvCxnSpPr>
              <a:cxnSpLocks/>
            </p:cNvCxnSpPr>
            <p:nvPr/>
          </p:nvCxnSpPr>
          <p:spPr>
            <a:xfrm>
              <a:off x="3437906" y="1255814"/>
              <a:ext cx="11994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27C2FC6-0C4B-8413-5D3E-AF05FC84A633}"/>
                </a:ext>
              </a:extLst>
            </p:cNvPr>
            <p:cNvCxnSpPr>
              <a:cxnSpLocks/>
            </p:cNvCxnSpPr>
            <p:nvPr/>
          </p:nvCxnSpPr>
          <p:spPr>
            <a:xfrm>
              <a:off x="3437906" y="1945847"/>
              <a:ext cx="11994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0C508CB-770E-30FA-668D-1FE4395F9C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7906" y="865489"/>
              <a:ext cx="1147233" cy="11653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6FE1FBA-FD2F-658C-2591-128B7D6447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7905" y="1094088"/>
              <a:ext cx="1147233" cy="11653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34768B6-3BA8-C28C-D2CF-301BE967C0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7904" y="1766014"/>
              <a:ext cx="1147233" cy="11653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3715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312007-CF91-3517-2D4D-79930DDF872E}"/>
              </a:ext>
            </a:extLst>
          </p:cNvPr>
          <p:cNvGraphicFramePr>
            <a:graphicFrameLocks noGrp="1"/>
          </p:cNvGraphicFramePr>
          <p:nvPr/>
        </p:nvGraphicFramePr>
        <p:xfrm>
          <a:off x="3352800" y="685800"/>
          <a:ext cx="5486400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50847774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8910158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118872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6721532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4156729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803303891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33824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3547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2980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93523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8919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9810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DD14858-3AF8-231E-5CD2-7D2C288CF50F}"/>
              </a:ext>
            </a:extLst>
          </p:cNvPr>
          <p:cNvSpPr txBox="1"/>
          <p:nvPr/>
        </p:nvSpPr>
        <p:spPr>
          <a:xfrm>
            <a:off x="2386940" y="224135"/>
            <a:ext cx="965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(0, 0)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02442F-7231-4467-2AB3-86CF6BD02E7A}"/>
              </a:ext>
            </a:extLst>
          </p:cNvPr>
          <p:cNvSpPr txBox="1"/>
          <p:nvPr/>
        </p:nvSpPr>
        <p:spPr>
          <a:xfrm>
            <a:off x="8839200" y="6172200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</a:t>
            </a:r>
            <a:r>
              <a:rPr lang="en-US" sz="2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</a:t>
            </a: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</a:t>
            </a:r>
            <a:r>
              <a:rPr lang="en-US" sz="2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j</a:t>
            </a: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9DD916-B943-00FA-0AB4-1078AF17CAD8}"/>
              </a:ext>
            </a:extLst>
          </p:cNvPr>
          <p:cNvSpPr txBox="1"/>
          <p:nvPr/>
        </p:nvSpPr>
        <p:spPr>
          <a:xfrm>
            <a:off x="8839199" y="224134"/>
            <a:ext cx="857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(0, </a:t>
            </a:r>
            <a:r>
              <a:rPr lang="en-US" sz="2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j</a:t>
            </a: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059E12-5BC1-E371-DB79-8A78B5DD0CBC}"/>
              </a:ext>
            </a:extLst>
          </p:cNvPr>
          <p:cNvSpPr txBox="1"/>
          <p:nvPr/>
        </p:nvSpPr>
        <p:spPr>
          <a:xfrm>
            <a:off x="2495797" y="6172199"/>
            <a:ext cx="857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</a:t>
            </a:r>
            <a:r>
              <a:rPr lang="en-US" sz="2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</a:t>
            </a: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0)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72BD90-8456-17FE-43EF-2F04BA49C7B8}"/>
              </a:ext>
            </a:extLst>
          </p:cNvPr>
          <p:cNvCxnSpPr/>
          <p:nvPr/>
        </p:nvCxnSpPr>
        <p:spPr>
          <a:xfrm flipH="1">
            <a:off x="4411683" y="2980706"/>
            <a:ext cx="63533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A8E776-E5BD-2974-B12F-2E9FFCC93969}"/>
              </a:ext>
            </a:extLst>
          </p:cNvPr>
          <p:cNvCxnSpPr>
            <a:cxnSpLocks/>
          </p:cNvCxnSpPr>
          <p:nvPr/>
        </p:nvCxnSpPr>
        <p:spPr>
          <a:xfrm flipV="1">
            <a:off x="5615049" y="1715985"/>
            <a:ext cx="0" cy="6400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F7B061-4BD8-DD6F-B6C7-C9400CE720DA}"/>
              </a:ext>
            </a:extLst>
          </p:cNvPr>
          <p:cNvCxnSpPr>
            <a:cxnSpLocks/>
          </p:cNvCxnSpPr>
          <p:nvPr/>
        </p:nvCxnSpPr>
        <p:spPr>
          <a:xfrm flipH="1" flipV="1">
            <a:off x="4499758" y="1807425"/>
            <a:ext cx="459179" cy="4572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347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312007-CF91-3517-2D4D-79930DDF872E}"/>
              </a:ext>
            </a:extLst>
          </p:cNvPr>
          <p:cNvGraphicFramePr>
            <a:graphicFrameLocks noGrp="1"/>
          </p:cNvGraphicFramePr>
          <p:nvPr/>
        </p:nvGraphicFramePr>
        <p:xfrm>
          <a:off x="3352800" y="685800"/>
          <a:ext cx="5486400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50847774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8910158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118872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6721532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4156729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803303891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33824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3547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2980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93523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8919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9810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DD14858-3AF8-231E-5CD2-7D2C288CF50F}"/>
              </a:ext>
            </a:extLst>
          </p:cNvPr>
          <p:cNvSpPr txBox="1"/>
          <p:nvPr/>
        </p:nvSpPr>
        <p:spPr>
          <a:xfrm>
            <a:off x="2386940" y="224135"/>
            <a:ext cx="965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(0, 0)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02442F-7231-4467-2AB3-86CF6BD02E7A}"/>
              </a:ext>
            </a:extLst>
          </p:cNvPr>
          <p:cNvSpPr txBox="1"/>
          <p:nvPr/>
        </p:nvSpPr>
        <p:spPr>
          <a:xfrm>
            <a:off x="8839200" y="6172200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</a:t>
            </a:r>
            <a:r>
              <a:rPr lang="en-US" sz="2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</a:t>
            </a: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</a:t>
            </a:r>
            <a:r>
              <a:rPr lang="en-US" sz="2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j</a:t>
            </a: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9DD916-B943-00FA-0AB4-1078AF17CAD8}"/>
              </a:ext>
            </a:extLst>
          </p:cNvPr>
          <p:cNvSpPr txBox="1"/>
          <p:nvPr/>
        </p:nvSpPr>
        <p:spPr>
          <a:xfrm>
            <a:off x="8839199" y="224134"/>
            <a:ext cx="857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(0, </a:t>
            </a:r>
            <a:r>
              <a:rPr lang="en-US" sz="2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j</a:t>
            </a: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059E12-5BC1-E371-DB79-8A78B5DD0CBC}"/>
              </a:ext>
            </a:extLst>
          </p:cNvPr>
          <p:cNvSpPr txBox="1"/>
          <p:nvPr/>
        </p:nvSpPr>
        <p:spPr>
          <a:xfrm>
            <a:off x="2495797" y="6172199"/>
            <a:ext cx="857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</a:t>
            </a:r>
            <a:r>
              <a:rPr lang="en-US" sz="2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</a:t>
            </a: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0)</a:t>
            </a:r>
          </a:p>
        </p:txBody>
      </p:sp>
    </p:spTree>
    <p:extLst>
      <p:ext uri="{BB962C8B-B14F-4D97-AF65-F5344CB8AC3E}">
        <p14:creationId xmlns:p14="http://schemas.microsoft.com/office/powerpoint/2010/main" val="2202144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312007-CF91-3517-2D4D-79930DDF8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168188"/>
              </p:ext>
            </p:extLst>
          </p:nvPr>
        </p:nvGraphicFramePr>
        <p:xfrm>
          <a:off x="518968" y="22860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350847774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08910158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118872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06721532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84156729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80330389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33824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3547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29805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93523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8919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981086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FA98285-C9B4-9D4E-AC6F-F78C3A2868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660452"/>
              </p:ext>
            </p:extLst>
          </p:nvPr>
        </p:nvGraphicFramePr>
        <p:xfrm>
          <a:off x="2642408" y="22860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350847774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08910158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118872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06721532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84156729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80330389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33824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3547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29805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93523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8919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98108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F4C6223-04F2-A600-2F73-D276757936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422202"/>
              </p:ext>
            </p:extLst>
          </p:nvPr>
        </p:nvGraphicFramePr>
        <p:xfrm>
          <a:off x="4765848" y="22860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350847774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08910158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118872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06721532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84156729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80330389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33824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3547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29805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93523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8919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98108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A8741AB-1409-9727-83E8-D3346220A4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401556"/>
              </p:ext>
            </p:extLst>
          </p:nvPr>
        </p:nvGraphicFramePr>
        <p:xfrm>
          <a:off x="7616652" y="22860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350847774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08910158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118872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06721532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84156729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80330389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33824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3547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29805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93523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8919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98108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0390A08-D901-9C1F-F394-59BAAC8E1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101816"/>
              </p:ext>
            </p:extLst>
          </p:nvPr>
        </p:nvGraphicFramePr>
        <p:xfrm>
          <a:off x="9740092" y="22860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350847774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08910158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118872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06721532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84156729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80330389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33824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3547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29805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93523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8919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98108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575B1CE-F0F2-A909-C285-ABEA6C3B4E3D}"/>
              </a:ext>
            </a:extLst>
          </p:cNvPr>
          <p:cNvSpPr txBox="1"/>
          <p:nvPr/>
        </p:nvSpPr>
        <p:spPr>
          <a:xfrm>
            <a:off x="6762750" y="2969567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96A3FA-FAC7-2EE0-BADF-F85B386057F9}"/>
              </a:ext>
            </a:extLst>
          </p:cNvPr>
          <p:cNvSpPr txBox="1"/>
          <p:nvPr/>
        </p:nvSpPr>
        <p:spPr>
          <a:xfrm>
            <a:off x="5284519" y="4493566"/>
            <a:ext cx="1622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Iterations</a:t>
            </a:r>
          </a:p>
        </p:txBody>
      </p:sp>
    </p:spTree>
    <p:extLst>
      <p:ext uri="{BB962C8B-B14F-4D97-AF65-F5344CB8AC3E}">
        <p14:creationId xmlns:p14="http://schemas.microsoft.com/office/powerpoint/2010/main" val="1883622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312007-CF91-3517-2D4D-79930DDF8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552175"/>
              </p:ext>
            </p:extLst>
          </p:nvPr>
        </p:nvGraphicFramePr>
        <p:xfrm>
          <a:off x="3352800" y="685800"/>
          <a:ext cx="5486400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350847774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089101588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1188720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067215328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84156729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80330389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44639908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37260062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85164207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36045976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29083159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62115801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3354650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97303982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98076859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8210605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12971604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80425368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08534548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67536099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94088933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12769103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37894299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64642670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33824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3547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29805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93523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8919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98108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1909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25815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85188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30315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98356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195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46452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02641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29779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22992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43457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4035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86482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23468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958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6686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4441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8319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DD14858-3AF8-231E-5CD2-7D2C288CF50F}"/>
              </a:ext>
            </a:extLst>
          </p:cNvPr>
          <p:cNvSpPr txBox="1"/>
          <p:nvPr/>
        </p:nvSpPr>
        <p:spPr>
          <a:xfrm>
            <a:off x="2386940" y="224135"/>
            <a:ext cx="965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(0, 0)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02442F-7231-4467-2AB3-86CF6BD02E7A}"/>
              </a:ext>
            </a:extLst>
          </p:cNvPr>
          <p:cNvSpPr txBox="1"/>
          <p:nvPr/>
        </p:nvSpPr>
        <p:spPr>
          <a:xfrm>
            <a:off x="8839200" y="6172200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</a:t>
            </a:r>
            <a:r>
              <a:rPr lang="en-US" sz="2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</a:t>
            </a: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</a:t>
            </a:r>
            <a:r>
              <a:rPr lang="en-US" sz="2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j</a:t>
            </a: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9DD916-B943-00FA-0AB4-1078AF17CAD8}"/>
              </a:ext>
            </a:extLst>
          </p:cNvPr>
          <p:cNvSpPr txBox="1"/>
          <p:nvPr/>
        </p:nvSpPr>
        <p:spPr>
          <a:xfrm>
            <a:off x="8839199" y="224134"/>
            <a:ext cx="857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(0, </a:t>
            </a:r>
            <a:r>
              <a:rPr lang="en-US" sz="2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j</a:t>
            </a: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059E12-5BC1-E371-DB79-8A78B5DD0CBC}"/>
              </a:ext>
            </a:extLst>
          </p:cNvPr>
          <p:cNvSpPr txBox="1"/>
          <p:nvPr/>
        </p:nvSpPr>
        <p:spPr>
          <a:xfrm>
            <a:off x="2495797" y="6172199"/>
            <a:ext cx="857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</a:t>
            </a:r>
            <a:r>
              <a:rPr lang="en-US" sz="2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</a:t>
            </a: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0)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7E7AFA5-89D0-1B80-6CCD-DCA8808538DD}"/>
              </a:ext>
            </a:extLst>
          </p:cNvPr>
          <p:cNvCxnSpPr>
            <a:cxnSpLocks/>
          </p:cNvCxnSpPr>
          <p:nvPr/>
        </p:nvCxnSpPr>
        <p:spPr>
          <a:xfrm flipV="1">
            <a:off x="3187232" y="685798"/>
            <a:ext cx="0" cy="13716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5A55CB5-A5EB-70CC-4523-16DDC4269427}"/>
              </a:ext>
            </a:extLst>
          </p:cNvPr>
          <p:cNvCxnSpPr>
            <a:cxnSpLocks/>
          </p:cNvCxnSpPr>
          <p:nvPr/>
        </p:nvCxnSpPr>
        <p:spPr>
          <a:xfrm flipV="1">
            <a:off x="3352800" y="512233"/>
            <a:ext cx="13716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28C28D3-7ECB-D23C-7D2B-09F412B3F6BA}"/>
              </a:ext>
            </a:extLst>
          </p:cNvPr>
          <p:cNvSpPr txBox="1"/>
          <p:nvPr/>
        </p:nvSpPr>
        <p:spPr>
          <a:xfrm>
            <a:off x="1481487" y="1140766"/>
            <a:ext cx="1622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Block Size</a:t>
            </a:r>
          </a:p>
        </p:txBody>
      </p:sp>
    </p:spTree>
    <p:extLst>
      <p:ext uri="{BB962C8B-B14F-4D97-AF65-F5344CB8AC3E}">
        <p14:creationId xmlns:p14="http://schemas.microsoft.com/office/powerpoint/2010/main" val="3746071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312007-CF91-3517-2D4D-79930DDF872E}"/>
              </a:ext>
            </a:extLst>
          </p:cNvPr>
          <p:cNvGraphicFramePr>
            <a:graphicFrameLocks noGrp="1"/>
          </p:cNvGraphicFramePr>
          <p:nvPr/>
        </p:nvGraphicFramePr>
        <p:xfrm>
          <a:off x="3352800" y="685800"/>
          <a:ext cx="5486400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350847774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089101588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1188720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067215328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84156729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80330389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44639908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37260062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85164207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36045976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29083159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62115801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3354650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97303982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98076859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8210605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12971604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80425368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08534548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67536099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94088933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12769103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37894299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64642670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33824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3547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29805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93523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8919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98108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1909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25815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85188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30315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98356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195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46452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02641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29779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22992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43457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4035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86482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23468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958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6686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4441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8319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DD14858-3AF8-231E-5CD2-7D2C288CF50F}"/>
              </a:ext>
            </a:extLst>
          </p:cNvPr>
          <p:cNvSpPr txBox="1"/>
          <p:nvPr/>
        </p:nvSpPr>
        <p:spPr>
          <a:xfrm>
            <a:off x="2386940" y="224135"/>
            <a:ext cx="965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(0, 0)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02442F-7231-4467-2AB3-86CF6BD02E7A}"/>
              </a:ext>
            </a:extLst>
          </p:cNvPr>
          <p:cNvSpPr txBox="1"/>
          <p:nvPr/>
        </p:nvSpPr>
        <p:spPr>
          <a:xfrm>
            <a:off x="8839200" y="6172200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</a:t>
            </a:r>
            <a:r>
              <a:rPr lang="en-US" sz="2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</a:t>
            </a: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</a:t>
            </a:r>
            <a:r>
              <a:rPr lang="en-US" sz="2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j</a:t>
            </a: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9DD916-B943-00FA-0AB4-1078AF17CAD8}"/>
              </a:ext>
            </a:extLst>
          </p:cNvPr>
          <p:cNvSpPr txBox="1"/>
          <p:nvPr/>
        </p:nvSpPr>
        <p:spPr>
          <a:xfrm>
            <a:off x="8839199" y="224134"/>
            <a:ext cx="857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(0, </a:t>
            </a:r>
            <a:r>
              <a:rPr lang="en-US" sz="2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j</a:t>
            </a: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059E12-5BC1-E371-DB79-8A78B5DD0CBC}"/>
              </a:ext>
            </a:extLst>
          </p:cNvPr>
          <p:cNvSpPr txBox="1"/>
          <p:nvPr/>
        </p:nvSpPr>
        <p:spPr>
          <a:xfrm>
            <a:off x="2495797" y="6172199"/>
            <a:ext cx="857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</a:t>
            </a:r>
            <a:r>
              <a:rPr lang="en-US" sz="2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</a:t>
            </a: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0)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FDAB6CD-38CC-321E-761B-AF69807B0404}"/>
              </a:ext>
            </a:extLst>
          </p:cNvPr>
          <p:cNvGrpSpPr/>
          <p:nvPr/>
        </p:nvGrpSpPr>
        <p:grpSpPr>
          <a:xfrm>
            <a:off x="3437904" y="798614"/>
            <a:ext cx="1199410" cy="1147233"/>
            <a:chOff x="3437904" y="798614"/>
            <a:chExt cx="1199410" cy="1147233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24D025D8-F36D-5C7E-2B2C-7FF1C2D9607D}"/>
                </a:ext>
              </a:extLst>
            </p:cNvPr>
            <p:cNvCxnSpPr>
              <a:cxnSpLocks/>
            </p:cNvCxnSpPr>
            <p:nvPr/>
          </p:nvCxnSpPr>
          <p:spPr>
            <a:xfrm>
              <a:off x="3437906" y="798614"/>
              <a:ext cx="119940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BC3246F-E642-D296-D1B0-954CDCCA920F}"/>
                </a:ext>
              </a:extLst>
            </p:cNvPr>
            <p:cNvCxnSpPr>
              <a:cxnSpLocks/>
            </p:cNvCxnSpPr>
            <p:nvPr/>
          </p:nvCxnSpPr>
          <p:spPr>
            <a:xfrm>
              <a:off x="3437906" y="1027214"/>
              <a:ext cx="119940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D0B59C9-E049-443F-4F52-903CC2941AFE}"/>
                </a:ext>
              </a:extLst>
            </p:cNvPr>
            <p:cNvCxnSpPr>
              <a:cxnSpLocks/>
            </p:cNvCxnSpPr>
            <p:nvPr/>
          </p:nvCxnSpPr>
          <p:spPr>
            <a:xfrm>
              <a:off x="3437906" y="1255814"/>
              <a:ext cx="119940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9AFF006-8702-F01A-802D-4AF54C2D1572}"/>
                </a:ext>
              </a:extLst>
            </p:cNvPr>
            <p:cNvCxnSpPr>
              <a:cxnSpLocks/>
            </p:cNvCxnSpPr>
            <p:nvPr/>
          </p:nvCxnSpPr>
          <p:spPr>
            <a:xfrm>
              <a:off x="3437906" y="1945847"/>
              <a:ext cx="119940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66AF385-4F52-3E38-8DDC-1394F8BE84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7906" y="865489"/>
              <a:ext cx="1147233" cy="11653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923462C-26BA-B69A-21F6-0FB82DC3CC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7905" y="1094088"/>
              <a:ext cx="1147233" cy="11653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D3EED67-D50D-EE04-C3C7-13B74A7516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7904" y="1766014"/>
              <a:ext cx="1147233" cy="11653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6119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312007-CF91-3517-2D4D-79930DDF8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494458"/>
              </p:ext>
            </p:extLst>
          </p:nvPr>
        </p:nvGraphicFramePr>
        <p:xfrm>
          <a:off x="3352800" y="685800"/>
          <a:ext cx="5486400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350847774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089101588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1188720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067215328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84156729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80330389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44639908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37260062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85164207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36045976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29083159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62115801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3354650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97303982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98076859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8210605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12971604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80425368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08534548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67536099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94088933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12769103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37894299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64642670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33824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3547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29805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93523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8919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98108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1909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25815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85188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30315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98356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195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46452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02641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29779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22992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43457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4035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86482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23468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958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6686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4441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8319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DD14858-3AF8-231E-5CD2-7D2C288CF50F}"/>
              </a:ext>
            </a:extLst>
          </p:cNvPr>
          <p:cNvSpPr txBox="1"/>
          <p:nvPr/>
        </p:nvSpPr>
        <p:spPr>
          <a:xfrm>
            <a:off x="2386940" y="224135"/>
            <a:ext cx="965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(0, 0)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02442F-7231-4467-2AB3-86CF6BD02E7A}"/>
              </a:ext>
            </a:extLst>
          </p:cNvPr>
          <p:cNvSpPr txBox="1"/>
          <p:nvPr/>
        </p:nvSpPr>
        <p:spPr>
          <a:xfrm>
            <a:off x="8839200" y="6172200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</a:t>
            </a:r>
            <a:r>
              <a:rPr lang="en-US" sz="2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</a:t>
            </a: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</a:t>
            </a:r>
            <a:r>
              <a:rPr lang="en-US" sz="2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j</a:t>
            </a: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9DD916-B943-00FA-0AB4-1078AF17CAD8}"/>
              </a:ext>
            </a:extLst>
          </p:cNvPr>
          <p:cNvSpPr txBox="1"/>
          <p:nvPr/>
        </p:nvSpPr>
        <p:spPr>
          <a:xfrm>
            <a:off x="8839199" y="224134"/>
            <a:ext cx="857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(0, </a:t>
            </a:r>
            <a:r>
              <a:rPr lang="en-US" sz="2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j</a:t>
            </a: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059E12-5BC1-E371-DB79-8A78B5DD0CBC}"/>
              </a:ext>
            </a:extLst>
          </p:cNvPr>
          <p:cNvSpPr txBox="1"/>
          <p:nvPr/>
        </p:nvSpPr>
        <p:spPr>
          <a:xfrm>
            <a:off x="2495797" y="6172199"/>
            <a:ext cx="857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</a:t>
            </a:r>
            <a:r>
              <a:rPr lang="en-US" sz="2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</a:t>
            </a: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0)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7E7AFA5-89D0-1B80-6CCD-DCA8808538DD}"/>
              </a:ext>
            </a:extLst>
          </p:cNvPr>
          <p:cNvCxnSpPr>
            <a:cxnSpLocks/>
          </p:cNvCxnSpPr>
          <p:nvPr/>
        </p:nvCxnSpPr>
        <p:spPr>
          <a:xfrm flipV="1">
            <a:off x="3187232" y="685798"/>
            <a:ext cx="0" cy="13716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5A55CB5-A5EB-70CC-4523-16DDC4269427}"/>
              </a:ext>
            </a:extLst>
          </p:cNvPr>
          <p:cNvCxnSpPr>
            <a:cxnSpLocks/>
          </p:cNvCxnSpPr>
          <p:nvPr/>
        </p:nvCxnSpPr>
        <p:spPr>
          <a:xfrm flipV="1">
            <a:off x="3352800" y="512233"/>
            <a:ext cx="13716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200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312007-CF91-3517-2D4D-79930DDF872E}"/>
              </a:ext>
            </a:extLst>
          </p:cNvPr>
          <p:cNvGraphicFramePr>
            <a:graphicFrameLocks noGrp="1"/>
          </p:cNvGraphicFramePr>
          <p:nvPr/>
        </p:nvGraphicFramePr>
        <p:xfrm>
          <a:off x="3352800" y="685800"/>
          <a:ext cx="5486400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350847774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089101588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1188720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067215328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84156729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80330389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44639908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37260062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85164207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36045976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29083159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62115801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3354650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97303982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98076859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8210605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12971604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80425368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08534548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67536099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94088933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12769103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37894299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64642670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33824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3547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29805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93523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8919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98108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1909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25815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85188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30315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98356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195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46452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02641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29779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22992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43457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4035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86482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23468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958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6686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4441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8319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DD14858-3AF8-231E-5CD2-7D2C288CF50F}"/>
              </a:ext>
            </a:extLst>
          </p:cNvPr>
          <p:cNvSpPr txBox="1"/>
          <p:nvPr/>
        </p:nvSpPr>
        <p:spPr>
          <a:xfrm>
            <a:off x="2386940" y="224135"/>
            <a:ext cx="965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(0, 0)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02442F-7231-4467-2AB3-86CF6BD02E7A}"/>
              </a:ext>
            </a:extLst>
          </p:cNvPr>
          <p:cNvSpPr txBox="1"/>
          <p:nvPr/>
        </p:nvSpPr>
        <p:spPr>
          <a:xfrm>
            <a:off x="8839200" y="6172200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</a:t>
            </a:r>
            <a:r>
              <a:rPr lang="en-US" sz="2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</a:t>
            </a: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</a:t>
            </a:r>
            <a:r>
              <a:rPr lang="en-US" sz="2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j</a:t>
            </a: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9DD916-B943-00FA-0AB4-1078AF17CAD8}"/>
              </a:ext>
            </a:extLst>
          </p:cNvPr>
          <p:cNvSpPr txBox="1"/>
          <p:nvPr/>
        </p:nvSpPr>
        <p:spPr>
          <a:xfrm>
            <a:off x="8839199" y="224134"/>
            <a:ext cx="857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(0, </a:t>
            </a:r>
            <a:r>
              <a:rPr lang="en-US" sz="2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j</a:t>
            </a: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059E12-5BC1-E371-DB79-8A78B5DD0CBC}"/>
              </a:ext>
            </a:extLst>
          </p:cNvPr>
          <p:cNvSpPr txBox="1"/>
          <p:nvPr/>
        </p:nvSpPr>
        <p:spPr>
          <a:xfrm>
            <a:off x="2495797" y="6172199"/>
            <a:ext cx="857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</a:t>
            </a:r>
            <a:r>
              <a:rPr lang="en-US" sz="2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</a:t>
            </a: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0)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A964592-E245-E944-FE0C-CF20A4280BB6}"/>
              </a:ext>
            </a:extLst>
          </p:cNvPr>
          <p:cNvCxnSpPr>
            <a:cxnSpLocks/>
          </p:cNvCxnSpPr>
          <p:nvPr/>
        </p:nvCxnSpPr>
        <p:spPr>
          <a:xfrm flipH="1">
            <a:off x="3187699" y="838199"/>
            <a:ext cx="1371601" cy="137160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226814-FF57-F140-0154-3893E91379B2}"/>
              </a:ext>
            </a:extLst>
          </p:cNvPr>
          <p:cNvCxnSpPr>
            <a:cxnSpLocks/>
          </p:cNvCxnSpPr>
          <p:nvPr/>
        </p:nvCxnSpPr>
        <p:spPr>
          <a:xfrm flipH="1">
            <a:off x="7302500" y="4927600"/>
            <a:ext cx="1371599" cy="139699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A71F53-2480-A7E2-0CF9-9A03581D00A6}"/>
              </a:ext>
            </a:extLst>
          </p:cNvPr>
          <p:cNvCxnSpPr>
            <a:cxnSpLocks/>
          </p:cNvCxnSpPr>
          <p:nvPr/>
        </p:nvCxnSpPr>
        <p:spPr>
          <a:xfrm flipH="1">
            <a:off x="3187700" y="838200"/>
            <a:ext cx="2743200" cy="2743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08605A-F132-8EC1-11F9-CD9E40CE5790}"/>
              </a:ext>
            </a:extLst>
          </p:cNvPr>
          <p:cNvCxnSpPr>
            <a:cxnSpLocks/>
          </p:cNvCxnSpPr>
          <p:nvPr/>
        </p:nvCxnSpPr>
        <p:spPr>
          <a:xfrm flipH="1">
            <a:off x="5930900" y="3581400"/>
            <a:ext cx="2743200" cy="2743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6EFA66-7CF9-A805-89F3-4B572C932E30}"/>
              </a:ext>
            </a:extLst>
          </p:cNvPr>
          <p:cNvCxnSpPr>
            <a:cxnSpLocks/>
          </p:cNvCxnSpPr>
          <p:nvPr/>
        </p:nvCxnSpPr>
        <p:spPr>
          <a:xfrm flipH="1">
            <a:off x="3187698" y="838198"/>
            <a:ext cx="4114802" cy="408940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3ABD2A9-D384-2A29-8099-CF7F6A8892B9}"/>
              </a:ext>
            </a:extLst>
          </p:cNvPr>
          <p:cNvCxnSpPr>
            <a:cxnSpLocks/>
          </p:cNvCxnSpPr>
          <p:nvPr/>
        </p:nvCxnSpPr>
        <p:spPr>
          <a:xfrm flipH="1">
            <a:off x="3187697" y="838198"/>
            <a:ext cx="5486401" cy="548640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1EA2654-FF3F-3030-134A-BF84B27AB2F6}"/>
              </a:ext>
            </a:extLst>
          </p:cNvPr>
          <p:cNvCxnSpPr>
            <a:cxnSpLocks/>
          </p:cNvCxnSpPr>
          <p:nvPr/>
        </p:nvCxnSpPr>
        <p:spPr>
          <a:xfrm flipV="1">
            <a:off x="3352799" y="781047"/>
            <a:ext cx="2413000" cy="151765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BC64101-6C09-A3FF-EF61-081EF26A52DA}"/>
              </a:ext>
            </a:extLst>
          </p:cNvPr>
          <p:cNvCxnSpPr>
            <a:cxnSpLocks/>
          </p:cNvCxnSpPr>
          <p:nvPr/>
        </p:nvCxnSpPr>
        <p:spPr>
          <a:xfrm flipV="1">
            <a:off x="3352799" y="781046"/>
            <a:ext cx="3784600" cy="280988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C88CD83-0CF0-2FFB-3E4C-EDC5742BDDEA}"/>
              </a:ext>
            </a:extLst>
          </p:cNvPr>
          <p:cNvCxnSpPr>
            <a:cxnSpLocks/>
          </p:cNvCxnSpPr>
          <p:nvPr/>
        </p:nvCxnSpPr>
        <p:spPr>
          <a:xfrm flipV="1">
            <a:off x="3374898" y="804859"/>
            <a:ext cx="5134101" cy="41065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DD45AD-F2F0-4454-DD2D-EF540E2832BD}"/>
              </a:ext>
            </a:extLst>
          </p:cNvPr>
          <p:cNvCxnSpPr>
            <a:cxnSpLocks/>
          </p:cNvCxnSpPr>
          <p:nvPr/>
        </p:nvCxnSpPr>
        <p:spPr>
          <a:xfrm flipV="1">
            <a:off x="6184900" y="4851401"/>
            <a:ext cx="2478150" cy="147319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464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5AF3D26-6172-E048-8F85-6FABF3012D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9559815"/>
              </p:ext>
            </p:extLst>
          </p:nvPr>
        </p:nvGraphicFramePr>
        <p:xfrm>
          <a:off x="2530250" y="0"/>
          <a:ext cx="7128100" cy="68555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9CBDEC6-3C55-C454-C719-2857305FB7C2}"/>
              </a:ext>
            </a:extLst>
          </p:cNvPr>
          <p:cNvSpPr txBox="1"/>
          <p:nvPr/>
        </p:nvSpPr>
        <p:spPr>
          <a:xfrm>
            <a:off x="3413483" y="655456"/>
            <a:ext cx="41777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uut1:	Sequential, full</a:t>
            </a:r>
          </a:p>
          <a:p>
            <a:r>
              <a:rPr lang="en-US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uut2:	Parallel block, loop</a:t>
            </a:r>
          </a:p>
          <a:p>
            <a:r>
              <a:rPr lang="en-US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uut3:	Sequential block, recursive</a:t>
            </a:r>
          </a:p>
          <a:p>
            <a:r>
              <a:rPr lang="en-US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uut4:	Parallel block, recursive</a:t>
            </a:r>
          </a:p>
          <a:p>
            <a:r>
              <a:rPr lang="en-US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uut5:	Sequential block, loop</a:t>
            </a:r>
          </a:p>
        </p:txBody>
      </p:sp>
    </p:spTree>
    <p:extLst>
      <p:ext uri="{BB962C8B-B14F-4D97-AF65-F5344CB8AC3E}">
        <p14:creationId xmlns:p14="http://schemas.microsoft.com/office/powerpoint/2010/main" val="2714427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187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CMU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Vivatsathorn Thitasirivit</dc:creator>
  <cp:lastModifiedBy>Vivatsathorn Thitasirivit</cp:lastModifiedBy>
  <cp:revision>18</cp:revision>
  <dcterms:created xsi:type="dcterms:W3CDTF">2023-11-02T18:49:01Z</dcterms:created>
  <dcterms:modified xsi:type="dcterms:W3CDTF">2023-11-03T07:06:22Z</dcterms:modified>
</cp:coreProperties>
</file>