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76" r:id="rId2"/>
    <p:sldId id="275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1"/>
    <p:restoredTop sz="94685"/>
  </p:normalViewPr>
  <p:slideViewPr>
    <p:cSldViewPr snapToGrid="0">
      <p:cViewPr varScale="1">
        <p:scale>
          <a:sx n="178" d="100"/>
          <a:sy n="178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58A47-85CD-FD4D-97F5-BF55F4246CFB}" type="datetimeFigureOut">
              <a:rPr lang="en-TH" smtClean="0"/>
              <a:t>24/1/2023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A764F-2440-B84B-A684-C5B7CB40DE3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0695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E6F0-DA39-6143-958C-805F415443B4}" type="datetime1">
              <a:rPr lang="en-US" smtClean="0"/>
              <a:t>1/24/23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6386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F3AA-A2E0-424D-85CF-1E1D32B310D2}" type="datetime1">
              <a:rPr lang="en-US" smtClean="0"/>
              <a:t>1/24/23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0764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36A4-C12C-2047-9322-5147294CD5E6}" type="datetime1">
              <a:rPr lang="en-US" smtClean="0"/>
              <a:t>1/24/23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2885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547B-FE12-0A4D-A386-99623443C375}" type="datetime1">
              <a:rPr lang="en-US" smtClean="0"/>
              <a:t>1/24/23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8605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1F8C-E71A-0044-A276-6D9345E96BB9}" type="datetime1">
              <a:rPr lang="en-US" smtClean="0"/>
              <a:t>1/24/23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0077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F84-CF60-184E-8DA3-F83C25746EEF}" type="datetime1">
              <a:rPr lang="en-US" smtClean="0"/>
              <a:t>1/24/23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9843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6F1D-5FBC-544B-BF5E-2A3206624F01}" type="datetime1">
              <a:rPr lang="en-US" smtClean="0"/>
              <a:t>1/24/23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3399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923E-AB7B-CE47-8DB1-D3C63C2E9304}" type="datetime1">
              <a:rPr lang="en-US" smtClean="0"/>
              <a:t>1/24/23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6011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78C-E61D-D243-B06D-1CD870E7DC47}" type="datetime1">
              <a:rPr lang="en-US" smtClean="0"/>
              <a:t>1/24/23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4180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D91-D7CF-C94B-AFF3-7AA06FE5419E}" type="datetime1">
              <a:rPr lang="en-US" smtClean="0"/>
              <a:t>1/24/23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2257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31DA-CDBE-424C-AB96-A936325C1497}" type="datetime1">
              <a:rPr lang="en-US" smtClean="0"/>
              <a:t>1/24/23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7124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arabun" pitchFamily="2" charset="-34"/>
                <a:cs typeface="Sarabun" pitchFamily="2" charset="-34"/>
              </a:defRPr>
            </a:lvl1pPr>
          </a:lstStyle>
          <a:p>
            <a:fld id="{79311C15-B6F0-1740-BC9A-D22E28DD3500}" type="datetime1">
              <a:rPr lang="en-US" smtClean="0"/>
              <a:t>1/24/23</a:t>
            </a:fld>
            <a:endParaRPr lang="en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arabun" pitchFamily="2" charset="-34"/>
                <a:cs typeface="Sarabun" pitchFamily="2" charset="-34"/>
              </a:defRPr>
            </a:lvl1pPr>
          </a:lstStyle>
          <a:p>
            <a:r>
              <a:rPr lang="en-US"/>
              <a:t>Introduction to Computer Programming</a:t>
            </a:r>
            <a:endParaRPr lang="en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arabun" pitchFamily="2" charset="-34"/>
                <a:cs typeface="Sarabun" pitchFamily="2" charset="-34"/>
              </a:defRPr>
            </a:lvl1pPr>
          </a:lstStyle>
          <a:p>
            <a:fld id="{82A79A84-B2F5-E448-8A60-73858E686C94}" type="slidenum">
              <a:rPr lang="en-TH" smtClean="0"/>
              <a:pPr/>
              <a:t>‹#›</a:t>
            </a:fld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00002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arabun" pitchFamily="2" charset="-34"/>
          <a:ea typeface="Roboto" panose="02000000000000000000" pitchFamily="2" charset="0"/>
          <a:cs typeface="Sarabun" pitchFamily="2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DD99-A3C7-6582-5C3A-EB03D2CD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TH" dirty="0"/>
              <a:t>What is Git and GitHub?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5D5D1-45C8-0CCA-1079-0019AC84F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20156"/>
          </a:xfrm>
        </p:spPr>
        <p:txBody>
          <a:bodyPr>
            <a:normAutofit fontScale="92500" lnSpcReduction="10000"/>
          </a:bodyPr>
          <a:lstStyle/>
          <a:p>
            <a:r>
              <a:rPr lang="en-TH" dirty="0">
                <a:solidFill>
                  <a:schemeClr val="accent4"/>
                </a:solidFill>
              </a:rPr>
              <a:t>Introduction to Computer Programming (Python)</a:t>
            </a:r>
          </a:p>
          <a:p>
            <a:r>
              <a:rPr lang="en-TH" b="1" dirty="0">
                <a:solidFill>
                  <a:schemeClr val="accent4"/>
                </a:solidFill>
              </a:rPr>
              <a:t>Week 1</a:t>
            </a:r>
          </a:p>
          <a:p>
            <a:endParaRPr lang="en-TH" b="1" dirty="0">
              <a:solidFill>
                <a:schemeClr val="accent4"/>
              </a:solidFill>
            </a:endParaRPr>
          </a:p>
          <a:p>
            <a:endParaRPr lang="en-TH" b="1" dirty="0">
              <a:solidFill>
                <a:schemeClr val="accent4"/>
              </a:solidFill>
            </a:endParaRPr>
          </a:p>
          <a:p>
            <a:r>
              <a:rPr lang="en-TH" sz="1600" dirty="0">
                <a:solidFill>
                  <a:schemeClr val="accent4"/>
                </a:solidFill>
              </a:rPr>
              <a:t>Vivatsathorn Thitasirivit</a:t>
            </a:r>
          </a:p>
          <a:p>
            <a:r>
              <a:rPr lang="en-TH" sz="1600" i="1" dirty="0">
                <a:solidFill>
                  <a:schemeClr val="accent4"/>
                </a:solidFill>
              </a:rPr>
              <a:t>Rev. 1.0 (Course 1/2023)</a:t>
            </a:r>
          </a:p>
          <a:p>
            <a:r>
              <a:rPr lang="en-TH" sz="1600" i="1" dirty="0">
                <a:solidFill>
                  <a:schemeClr val="accent4"/>
                </a:solidFill>
              </a:rPr>
              <a:t>https://vtneil.com</a:t>
            </a:r>
          </a:p>
        </p:txBody>
      </p:sp>
    </p:spTree>
    <p:extLst>
      <p:ext uri="{BB962C8B-B14F-4D97-AF65-F5344CB8AC3E}">
        <p14:creationId xmlns:p14="http://schemas.microsoft.com/office/powerpoint/2010/main" val="91686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Git &amp; GitHub</a:t>
            </a:r>
            <a:br>
              <a:rPr lang="en-TH" dirty="0"/>
            </a:br>
            <a:r>
              <a:rPr lang="en-TH" dirty="0"/>
              <a:t>What is it?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2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690688"/>
            <a:ext cx="5948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b="1" dirty="0">
                <a:latin typeface="Sarabun" pitchFamily="2" charset="-34"/>
                <a:cs typeface="Sarabun" pitchFamily="2" charset="-34"/>
              </a:rPr>
              <a:t>Git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 is a file version manager which is used for managing source codes so that every changes you made will be saved (like a checkpoint when programming).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A </a:t>
            </a:r>
            <a:r>
              <a:rPr lang="en-TH" sz="1600" b="1" dirty="0">
                <a:latin typeface="Sarabun" pitchFamily="2" charset="-34"/>
                <a:cs typeface="Sarabun" pitchFamily="2" charset="-34"/>
              </a:rPr>
              <a:t>Git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 repository can have many branches for different versions of source codes, there is one special “master” or “main” branch which is the primary (default) branch for every repository.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C17F5C-8B35-E5FB-1E62-04A5F96142EC}"/>
              </a:ext>
            </a:extLst>
          </p:cNvPr>
          <p:cNvGrpSpPr/>
          <p:nvPr/>
        </p:nvGrpSpPr>
        <p:grpSpPr>
          <a:xfrm>
            <a:off x="2360413" y="3836326"/>
            <a:ext cx="7471173" cy="2307064"/>
            <a:chOff x="1343026" y="3945730"/>
            <a:chExt cx="7471173" cy="2307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D70E30-0BDE-8847-3A09-55984826817C}"/>
                </a:ext>
              </a:extLst>
            </p:cNvPr>
            <p:cNvSpPr/>
            <p:nvPr/>
          </p:nvSpPr>
          <p:spPr>
            <a:xfrm>
              <a:off x="1343026" y="3945730"/>
              <a:ext cx="2078830" cy="2012151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H" b="1" dirty="0">
                  <a:latin typeface="Sarabun" pitchFamily="2" charset="-34"/>
                  <a:cs typeface="Sarabun" pitchFamily="2" charset="-34"/>
                </a:rPr>
                <a:t>Local Repository</a:t>
              </a:r>
              <a:endParaRPr lang="en-TH" sz="1200" b="1" dirty="0">
                <a:latin typeface="Sarabun" pitchFamily="2" charset="-34"/>
                <a:cs typeface="Sarabun" pitchFamily="2" charset="-3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7D6070-77A0-2BD3-4EE1-73CCE1EE0886}"/>
                </a:ext>
              </a:extLst>
            </p:cNvPr>
            <p:cNvSpPr/>
            <p:nvPr/>
          </p:nvSpPr>
          <p:spPr>
            <a:xfrm>
              <a:off x="1612107" y="4597598"/>
              <a:ext cx="1552575" cy="113942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400" b="1" dirty="0">
                  <a:latin typeface="Sarabun" pitchFamily="2" charset="-34"/>
                  <a:cs typeface="Sarabun" pitchFamily="2" charset="-34"/>
                </a:rPr>
                <a:t>Source codes</a:t>
              </a:r>
              <a:endParaRPr lang="en-TH" sz="1600" b="1" dirty="0">
                <a:latin typeface="Sarabun" pitchFamily="2" charset="-34"/>
                <a:cs typeface="Sarabun" pitchFamily="2" charset="-34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2B8F231-95C1-B995-1FF1-82AFB1EEF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8" y="5167312"/>
              <a:ext cx="12279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660E42-14FC-0962-D535-3C66B7C09FBE}"/>
                </a:ext>
              </a:extLst>
            </p:cNvPr>
            <p:cNvSpPr/>
            <p:nvPr/>
          </p:nvSpPr>
          <p:spPr>
            <a:xfrm>
              <a:off x="4649766" y="4555988"/>
              <a:ext cx="1446234" cy="79163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400" b="1" dirty="0">
                  <a:latin typeface="Sarabun" pitchFamily="2" charset="-34"/>
                  <a:cs typeface="Sarabun" pitchFamily="2" charset="-34"/>
                </a:rPr>
                <a:t>Git</a:t>
              </a:r>
              <a:endParaRPr lang="en-TH" sz="1600" b="1" dirty="0">
                <a:latin typeface="Sarabun" pitchFamily="2" charset="-34"/>
                <a:cs typeface="Sarabun" pitchFamily="2" charset="-3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E1261C-0F56-4F35-4979-F952F82E2B77}"/>
                </a:ext>
              </a:extLst>
            </p:cNvPr>
            <p:cNvSpPr/>
            <p:nvPr/>
          </p:nvSpPr>
          <p:spPr>
            <a:xfrm>
              <a:off x="7323912" y="4526225"/>
              <a:ext cx="1446234" cy="79163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2400" b="1" dirty="0">
                  <a:latin typeface="Sarabun" pitchFamily="2" charset="-34"/>
                  <a:cs typeface="Sarabun" pitchFamily="2" charset="-34"/>
                </a:rPr>
                <a:t>GitHub</a:t>
              </a:r>
              <a:endParaRPr lang="en-TH" sz="1600" b="1" dirty="0">
                <a:latin typeface="Sarabun" pitchFamily="2" charset="-34"/>
                <a:cs typeface="Sarabun" pitchFamily="2" charset="-34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C17893-713E-554A-D283-39F2122D9709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 flipV="1">
              <a:off x="3421856" y="4951805"/>
              <a:ext cx="12279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F9DF75-6E1F-DCF0-FD03-958217962508}"/>
                </a:ext>
              </a:extLst>
            </p:cNvPr>
            <p:cNvSpPr txBox="1"/>
            <p:nvPr/>
          </p:nvSpPr>
          <p:spPr>
            <a:xfrm>
              <a:off x="3585346" y="4614265"/>
              <a:ext cx="900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1400" dirty="0">
                  <a:latin typeface="Sarabun" pitchFamily="2" charset="-34"/>
                  <a:cs typeface="Sarabun" pitchFamily="2" charset="-34"/>
                </a:rPr>
                <a:t>commit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6626E99-D0F1-B0DF-205F-D7550210969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768153"/>
              <a:ext cx="12279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9364F7-161B-6429-E6FF-425AE0B3A411}"/>
                </a:ext>
              </a:extLst>
            </p:cNvPr>
            <p:cNvSpPr txBox="1"/>
            <p:nvPr/>
          </p:nvSpPr>
          <p:spPr>
            <a:xfrm>
              <a:off x="6259489" y="4460376"/>
              <a:ext cx="900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1400" dirty="0">
                  <a:latin typeface="Sarabun" pitchFamily="2" charset="-34"/>
                  <a:cs typeface="Sarabun" pitchFamily="2" charset="-34"/>
                </a:rPr>
                <a:t>push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76D3BE-6949-0486-9C4B-F0AF9165FBD4}"/>
                </a:ext>
              </a:extLst>
            </p:cNvPr>
            <p:cNvSpPr txBox="1"/>
            <p:nvPr/>
          </p:nvSpPr>
          <p:spPr>
            <a:xfrm>
              <a:off x="6259489" y="4856192"/>
              <a:ext cx="900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1400" dirty="0">
                  <a:latin typeface="Sarabun" pitchFamily="2" charset="-34"/>
                  <a:cs typeface="Sarabun" pitchFamily="2" charset="-34"/>
                </a:rPr>
                <a:t>pull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5E5C3A-8268-7814-BC45-946235322142}"/>
                </a:ext>
              </a:extLst>
            </p:cNvPr>
            <p:cNvSpPr txBox="1"/>
            <p:nvPr/>
          </p:nvSpPr>
          <p:spPr>
            <a:xfrm>
              <a:off x="7279858" y="4172758"/>
              <a:ext cx="1534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1400" dirty="0">
                  <a:latin typeface="Sarabun" pitchFamily="2" charset="-34"/>
                  <a:cs typeface="Sarabun" pitchFamily="2" charset="-34"/>
                </a:rPr>
                <a:t>“Remote”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348B51-5AE7-0163-BBB7-C08A776AD8B8}"/>
                </a:ext>
              </a:extLst>
            </p:cNvPr>
            <p:cNvSpPr txBox="1"/>
            <p:nvPr/>
          </p:nvSpPr>
          <p:spPr>
            <a:xfrm>
              <a:off x="3415274" y="5945017"/>
              <a:ext cx="3294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1400" i="1" dirty="0">
                  <a:latin typeface="Sarabun" pitchFamily="2" charset="-34"/>
                  <a:cs typeface="Sarabun" pitchFamily="2" charset="-34"/>
                </a:rPr>
                <a:t>Simple diagram, partially true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C79BB7-D711-4DFF-EDB9-7C5998D4F18B}"/>
              </a:ext>
            </a:extLst>
          </p:cNvPr>
          <p:cNvSpPr txBox="1"/>
          <p:nvPr/>
        </p:nvSpPr>
        <p:spPr>
          <a:xfrm>
            <a:off x="7279858" y="1685227"/>
            <a:ext cx="3738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b="1" dirty="0">
                <a:latin typeface="Sarabun" pitchFamily="2" charset="-34"/>
                <a:cs typeface="Sarabun" pitchFamily="2" charset="-34"/>
              </a:rPr>
              <a:t>GitHub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 is a remote repository online. Local Git repository can “sync” versions, files, and changes with GitHub online.</a:t>
            </a:r>
          </a:p>
        </p:txBody>
      </p:sp>
    </p:spTree>
    <p:extLst>
      <p:ext uri="{BB962C8B-B14F-4D97-AF65-F5344CB8AC3E}">
        <p14:creationId xmlns:p14="http://schemas.microsoft.com/office/powerpoint/2010/main" val="179519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Git &amp; GitHub</a:t>
            </a:r>
            <a:br>
              <a:rPr lang="en-TH" dirty="0"/>
            </a:br>
            <a:r>
              <a:rPr lang="en-TH" dirty="0"/>
              <a:t>Setting up in JetBrains 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3</a:t>
            </a:fld>
            <a:endParaRPr lang="en-T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79BB7-D711-4DFF-EDB9-7C5998D4F18B}"/>
              </a:ext>
            </a:extLst>
          </p:cNvPr>
          <p:cNvSpPr txBox="1"/>
          <p:nvPr/>
        </p:nvSpPr>
        <p:spPr>
          <a:xfrm>
            <a:off x="838200" y="1732737"/>
            <a:ext cx="2583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1. Go to IDE settings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4FEF1A-DC47-AED0-BCE3-EE2BA95E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1797"/>
            <a:ext cx="1781164" cy="2234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7BDB46-386C-0821-B56E-08C69489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4" y="2311797"/>
            <a:ext cx="4960144" cy="36156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106711-6AFF-A0A0-9773-32B09525058F}"/>
              </a:ext>
            </a:extLst>
          </p:cNvPr>
          <p:cNvSpPr txBox="1"/>
          <p:nvPr/>
        </p:nvSpPr>
        <p:spPr>
          <a:xfrm>
            <a:off x="4276724" y="1734853"/>
            <a:ext cx="526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2. Go to Version Control &gt; GitHub &gt; Log in via GitHub…</a:t>
            </a:r>
          </a:p>
        </p:txBody>
      </p:sp>
    </p:spTree>
    <p:extLst>
      <p:ext uri="{BB962C8B-B14F-4D97-AF65-F5344CB8AC3E}">
        <p14:creationId xmlns:p14="http://schemas.microsoft.com/office/powerpoint/2010/main" val="2680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Git &amp; GitHub</a:t>
            </a:r>
            <a:br>
              <a:rPr lang="en-TH" dirty="0"/>
            </a:br>
            <a:r>
              <a:rPr lang="en-TH" dirty="0"/>
              <a:t>Setting up in JetBrains 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4</a:t>
            </a:fld>
            <a:endParaRPr lang="en-T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79BB7-D711-4DFF-EDB9-7C5998D4F18B}"/>
              </a:ext>
            </a:extLst>
          </p:cNvPr>
          <p:cNvSpPr txBox="1"/>
          <p:nvPr/>
        </p:nvSpPr>
        <p:spPr>
          <a:xfrm>
            <a:off x="838200" y="1732737"/>
            <a:ext cx="6655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3. Join SPACE AC GitHub Organization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4. Join GitHub Classroom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5. Accept Assignment</a:t>
            </a:r>
          </a:p>
        </p:txBody>
      </p:sp>
    </p:spTree>
    <p:extLst>
      <p:ext uri="{BB962C8B-B14F-4D97-AF65-F5344CB8AC3E}">
        <p14:creationId xmlns:p14="http://schemas.microsoft.com/office/powerpoint/2010/main" val="47275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214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Sarabun</vt:lpstr>
      <vt:lpstr>Office Theme</vt:lpstr>
      <vt:lpstr>What is Git and GitHub?</vt:lpstr>
      <vt:lpstr>Git &amp; GitHub What is it?</vt:lpstr>
      <vt:lpstr>Git &amp; GitHub Setting up in JetBrains IDE</vt:lpstr>
      <vt:lpstr>Git &amp; GitHub Setting up in JetBrains 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Vivatsathorn Thitasirivit</dc:creator>
  <cp:lastModifiedBy>Vivatsathorn Thitasirivit</cp:lastModifiedBy>
  <cp:revision>248</cp:revision>
  <dcterms:created xsi:type="dcterms:W3CDTF">2022-09-05T05:12:29Z</dcterms:created>
  <dcterms:modified xsi:type="dcterms:W3CDTF">2023-01-24T12:03:18Z</dcterms:modified>
</cp:coreProperties>
</file>