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0"/>
    <p:restoredTop sz="94705"/>
  </p:normalViewPr>
  <p:slideViewPr>
    <p:cSldViewPr snapToGrid="0">
      <p:cViewPr varScale="1">
        <p:scale>
          <a:sx n="179" d="100"/>
          <a:sy n="179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1FFF-9A7C-37AB-C761-603E07DAF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96221-8A8D-2948-253F-A7A914CC1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D42EE-6386-3BD4-97DA-C9FEE335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26-AD91-7442-BA8E-3FC8A35A46E2}" type="datetimeFigureOut">
              <a:rPr lang="en-TH" smtClean="0"/>
              <a:t>15/9/2022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D7B81-070A-4600-841D-2355B46F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1C96-16C3-16B0-AF1C-58A01AC4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FBB2-5A14-2242-B5A2-AD78CA07720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4614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5F67-71B4-741E-E648-83D2A5BE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9248D-0428-9B1D-56B1-8365EFC6A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5DE7E-1E1E-B524-DE4E-7D6A6023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26-AD91-7442-BA8E-3FC8A35A46E2}" type="datetimeFigureOut">
              <a:rPr lang="en-TH" smtClean="0"/>
              <a:t>15/9/2022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7E0A1-F1CB-11C8-E75B-4D9DE003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AEC5A-FD95-3F18-BA47-7BCB1821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FBB2-5A14-2242-B5A2-AD78CA07720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461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F151F-59BB-B10C-7B6A-1B28CF65C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36CCF-E106-9945-28A1-422DA9758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9B3B8-7E59-5221-831A-3C77B05E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26-AD91-7442-BA8E-3FC8A35A46E2}" type="datetimeFigureOut">
              <a:rPr lang="en-TH" smtClean="0"/>
              <a:t>15/9/2022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2756-AF5C-4A40-9449-7D6E4F14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F1A13-20BA-2168-9BDD-B7A48854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FBB2-5A14-2242-B5A2-AD78CA07720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1017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1A28-EDE9-DFB6-F057-5ED20C99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B2F0-0ADB-390B-CC76-E9DE31DB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03859-F87C-C3A1-5324-64ABCC71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26-AD91-7442-BA8E-3FC8A35A46E2}" type="datetimeFigureOut">
              <a:rPr lang="en-TH" smtClean="0"/>
              <a:t>15/9/2022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93224-2C16-5A15-2858-440F6423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A3E3-D7F4-93AC-0515-43645E2F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FBB2-5A14-2242-B5A2-AD78CA07720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6890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F2AE-2AD4-E1E6-ECE7-49C673DF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D6C6D-8DCC-E0BB-B8CC-9985C08A1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8807-3BB9-B493-7FE0-A8F75499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26-AD91-7442-BA8E-3FC8A35A46E2}" type="datetimeFigureOut">
              <a:rPr lang="en-TH" smtClean="0"/>
              <a:t>15/9/2022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AE07-89DD-FB7D-4F22-05FE9AA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66AF-CEC1-310C-F780-72D43A87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FBB2-5A14-2242-B5A2-AD78CA07720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974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12BA-33DC-BF1E-34B5-13AFFA96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F4AC-0C46-D9A8-5880-A7F9703C8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F3B44-5284-B81C-55DA-5E3C17DB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1B720-3FE8-15C7-C952-9AA630AC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26-AD91-7442-BA8E-3FC8A35A46E2}" type="datetimeFigureOut">
              <a:rPr lang="en-TH" smtClean="0"/>
              <a:t>15/9/2022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200D8-1806-6D46-6278-0E0E677C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434A5-2CDA-E699-B7AF-D231CCF0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FBB2-5A14-2242-B5A2-AD78CA07720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6280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7EA6-46A9-82A8-162E-0469290C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7DC07-C95E-8486-6E19-98B96319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7C3B-6F9E-278D-D754-43E8FA8D3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D8F01-A0E0-8F53-9E1F-FABF025EF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5C842-3A22-79FD-F1EE-51901035D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672CD-ECB5-F212-3970-7C683B89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26-AD91-7442-BA8E-3FC8A35A46E2}" type="datetimeFigureOut">
              <a:rPr lang="en-TH" smtClean="0"/>
              <a:t>15/9/2022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7CE47-CEDC-5D68-A6DA-16561E81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3B63F-7709-1334-9DBE-D1CA8CE2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FBB2-5A14-2242-B5A2-AD78CA07720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3015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F750-FC5C-CC2C-B2D2-E8D8DF28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27AB0-D971-4674-ACF2-35438417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26-AD91-7442-BA8E-3FC8A35A46E2}" type="datetimeFigureOut">
              <a:rPr lang="en-TH" smtClean="0"/>
              <a:t>15/9/2022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5AAD6-20C8-E43D-7CE4-E6529EAE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3338E-E4FA-9CE1-8CF3-AB309C63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FBB2-5A14-2242-B5A2-AD78CA07720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454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34AC8-65A6-C50D-89B5-B689CD7C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26-AD91-7442-BA8E-3FC8A35A46E2}" type="datetimeFigureOut">
              <a:rPr lang="en-TH" smtClean="0"/>
              <a:t>15/9/2022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6832C-2BAA-1D5D-E450-A09F9AC2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A34E-9360-6C4C-FBF3-9C99B4A8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FBB2-5A14-2242-B5A2-AD78CA07720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8110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6300-CBDB-E372-408C-B0241B8A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9336-59D2-7AFB-A639-45FB3990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D0130-A51C-C16E-CBA0-5417ABB6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3A87-A18B-2463-7D14-AF5F01D6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26-AD91-7442-BA8E-3FC8A35A46E2}" type="datetimeFigureOut">
              <a:rPr lang="en-TH" smtClean="0"/>
              <a:t>15/9/2022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20930-94F1-F09F-BA0C-9FCC6A08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DBAA8-0271-FC61-B060-7D51FD95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FBB2-5A14-2242-B5A2-AD78CA07720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304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8D11-5E82-9738-A932-7DC69D9B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B58AD-C42B-34C9-A74E-8D09E8544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F7B2A-EB14-B86D-5974-FAEE8162F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BA078-4E76-B1B5-76F5-1D6E2C4C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C826-AD91-7442-BA8E-3FC8A35A46E2}" type="datetimeFigureOut">
              <a:rPr lang="en-TH" smtClean="0"/>
              <a:t>15/9/2022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37A30-85C7-9C73-AB02-A00EA397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1B5F7-9300-D06F-AFA8-A231CD2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7FBB2-5A14-2242-B5A2-AD78CA07720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4201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EDA7-DD18-516C-4327-9987B2F5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404A1-8094-A8DE-4CBB-A800D918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C28D-6BE4-D2F9-FE5B-30270B53D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C826-AD91-7442-BA8E-3FC8A35A46E2}" type="datetimeFigureOut">
              <a:rPr lang="en-TH" smtClean="0"/>
              <a:t>15/9/2022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23569-8A10-B958-AC13-0C1684939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A8B5-B1D3-417B-20A4-AB907E874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7FBB2-5A14-2242-B5A2-AD78CA07720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1035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AAD900-D4EE-88A5-2C61-AFBDB5B21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297232"/>
            <a:ext cx="5905500" cy="4263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8C945B-E434-289C-AE01-1E5EA7230134}"/>
              </a:ext>
            </a:extLst>
          </p:cNvPr>
          <p:cNvSpPr txBox="1"/>
          <p:nvPr/>
        </p:nvSpPr>
        <p:spPr>
          <a:xfrm>
            <a:off x="5627488" y="716071"/>
            <a:ext cx="398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ส่วนเก็บอุปกรณ์อิเล็กทรอนิกส์</a:t>
            </a:r>
          </a:p>
          <a:p>
            <a:pPr algn="ctr"/>
            <a:r>
              <a:rPr lang="th-TH" dirty="0"/>
              <a:t>เป็นฝาที่เปิดปิดได้ เพื่อความสะดากต่อการเปลี่ยนไส้กรอง</a:t>
            </a:r>
            <a:endParaRPr lang="en-T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A0CCFA-48C4-1AD0-9785-2F5BD7913116}"/>
              </a:ext>
            </a:extLst>
          </p:cNvPr>
          <p:cNvCxnSpPr>
            <a:cxnSpLocks/>
          </p:cNvCxnSpPr>
          <p:nvPr/>
        </p:nvCxnSpPr>
        <p:spPr>
          <a:xfrm>
            <a:off x="4907160" y="1362402"/>
            <a:ext cx="831652" cy="592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A52942-35D5-38EC-25AA-8B267EDCD89A}"/>
              </a:ext>
            </a:extLst>
          </p:cNvPr>
          <p:cNvSpPr txBox="1"/>
          <p:nvPr/>
        </p:nvSpPr>
        <p:spPr>
          <a:xfrm>
            <a:off x="3658493" y="1062780"/>
            <a:ext cx="249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แผง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Solar cell</a:t>
            </a:r>
            <a:endParaRPr lang="en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F0B2CC-C493-2A0D-A7CC-514DC0ADE398}"/>
              </a:ext>
            </a:extLst>
          </p:cNvPr>
          <p:cNvCxnSpPr>
            <a:cxnSpLocks/>
          </p:cNvCxnSpPr>
          <p:nvPr/>
        </p:nvCxnSpPr>
        <p:spPr>
          <a:xfrm flipH="1" flipV="1">
            <a:off x="8031956" y="3988593"/>
            <a:ext cx="490538" cy="369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D61482-BDD8-411E-6572-D362F20DC9A6}"/>
              </a:ext>
            </a:extLst>
          </p:cNvPr>
          <p:cNvSpPr txBox="1"/>
          <p:nvPr/>
        </p:nvSpPr>
        <p:spPr>
          <a:xfrm>
            <a:off x="7275909" y="4327863"/>
            <a:ext cx="249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ทุ่นลอยตัวระดับผิวน้ำ </a:t>
            </a:r>
            <a:r>
              <a:rPr lang="en-TH" dirty="0">
                <a:latin typeface="Cordia New" panose="020B0304020202020204" pitchFamily="34" charset="-34"/>
                <a:cs typeface="Cordia New" panose="020B0304020202020204" pitchFamily="34" charset="-34"/>
              </a:rPr>
              <a:t>2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ฝั่ง</a:t>
            </a:r>
            <a:endParaRPr lang="en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4E5D2-232A-4ECA-2F8F-9B6AB8ED8453}"/>
              </a:ext>
            </a:extLst>
          </p:cNvPr>
          <p:cNvSpPr txBox="1"/>
          <p:nvPr/>
        </p:nvSpPr>
        <p:spPr>
          <a:xfrm>
            <a:off x="5063726" y="5263135"/>
            <a:ext cx="249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ครีปทรงตัวด้านใต้ </a:t>
            </a:r>
            <a:b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หันทิศทางตามกระแสน้ำอัตโนมัติ</a:t>
            </a:r>
            <a:endParaRPr lang="en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3B277A-B459-4B80-992C-9B9A71BF36C2}"/>
              </a:ext>
            </a:extLst>
          </p:cNvPr>
          <p:cNvCxnSpPr>
            <a:cxnSpLocks/>
          </p:cNvCxnSpPr>
          <p:nvPr/>
        </p:nvCxnSpPr>
        <p:spPr>
          <a:xfrm flipH="1" flipV="1">
            <a:off x="5819773" y="4926805"/>
            <a:ext cx="490538" cy="369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1BC4AC-A45B-39AD-9328-E34ABB49E2BC}"/>
              </a:ext>
            </a:extLst>
          </p:cNvPr>
          <p:cNvCxnSpPr>
            <a:cxnSpLocks/>
          </p:cNvCxnSpPr>
          <p:nvPr/>
        </p:nvCxnSpPr>
        <p:spPr>
          <a:xfrm>
            <a:off x="3378994" y="3736181"/>
            <a:ext cx="928686" cy="1285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53B90-A7C3-B3FF-0750-2D2497B45E57}"/>
              </a:ext>
            </a:extLst>
          </p:cNvPr>
          <p:cNvSpPr txBox="1"/>
          <p:nvPr/>
        </p:nvSpPr>
        <p:spPr>
          <a:xfrm>
            <a:off x="1323975" y="3477308"/>
            <a:ext cx="249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ฝาเปิดทางเดียว</a:t>
            </a:r>
          </a:p>
          <a:p>
            <a:pPr algn="ctr"/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ป้องกันกระแสไหลย้อนกลับ</a:t>
            </a:r>
            <a:endParaRPr lang="en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60489-91F2-92B7-ED25-97E699CC960B}"/>
              </a:ext>
            </a:extLst>
          </p:cNvPr>
          <p:cNvCxnSpPr>
            <a:cxnSpLocks/>
          </p:cNvCxnSpPr>
          <p:nvPr/>
        </p:nvCxnSpPr>
        <p:spPr>
          <a:xfrm flipH="1">
            <a:off x="8353126" y="1912444"/>
            <a:ext cx="1158479" cy="48656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4A151F-1501-4B2E-B044-9DD2396BE3E0}"/>
              </a:ext>
            </a:extLst>
          </p:cNvPr>
          <p:cNvCxnSpPr>
            <a:cxnSpLocks/>
          </p:cNvCxnSpPr>
          <p:nvPr/>
        </p:nvCxnSpPr>
        <p:spPr>
          <a:xfrm flipH="1">
            <a:off x="8068865" y="1827020"/>
            <a:ext cx="1158479" cy="48656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29BD84-7FF2-A7D3-2205-52F81EFB4790}"/>
              </a:ext>
            </a:extLst>
          </p:cNvPr>
          <p:cNvCxnSpPr>
            <a:cxnSpLocks/>
          </p:cNvCxnSpPr>
          <p:nvPr/>
        </p:nvCxnSpPr>
        <p:spPr>
          <a:xfrm flipH="1">
            <a:off x="7784604" y="1741596"/>
            <a:ext cx="1158479" cy="48656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731CE8-699D-84A5-BB09-002658A79BBE}"/>
              </a:ext>
            </a:extLst>
          </p:cNvPr>
          <p:cNvCxnSpPr>
            <a:cxnSpLocks/>
          </p:cNvCxnSpPr>
          <p:nvPr/>
        </p:nvCxnSpPr>
        <p:spPr>
          <a:xfrm flipH="1">
            <a:off x="7500343" y="1656172"/>
            <a:ext cx="1158479" cy="48656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C2DF7F-1A10-1BA4-4461-F5BC2A7F02C4}"/>
              </a:ext>
            </a:extLst>
          </p:cNvPr>
          <p:cNvCxnSpPr>
            <a:cxnSpLocks/>
          </p:cNvCxnSpPr>
          <p:nvPr/>
        </p:nvCxnSpPr>
        <p:spPr>
          <a:xfrm flipH="1">
            <a:off x="7216082" y="1570748"/>
            <a:ext cx="1158479" cy="48656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0AFD10-AAE5-B855-7A04-0EAE174C211C}"/>
              </a:ext>
            </a:extLst>
          </p:cNvPr>
          <p:cNvCxnSpPr>
            <a:cxnSpLocks/>
          </p:cNvCxnSpPr>
          <p:nvPr/>
        </p:nvCxnSpPr>
        <p:spPr>
          <a:xfrm flipH="1">
            <a:off x="7393781" y="1378744"/>
            <a:ext cx="228600" cy="785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16F93F-B970-E762-7C94-071DF8215770}"/>
              </a:ext>
            </a:extLst>
          </p:cNvPr>
          <p:cNvCxnSpPr>
            <a:cxnSpLocks/>
          </p:cNvCxnSpPr>
          <p:nvPr/>
        </p:nvCxnSpPr>
        <p:spPr>
          <a:xfrm flipH="1">
            <a:off x="3742726" y="4471878"/>
            <a:ext cx="1158479" cy="48656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751643-987D-0034-FEE6-15013EBD816D}"/>
              </a:ext>
            </a:extLst>
          </p:cNvPr>
          <p:cNvCxnSpPr>
            <a:cxnSpLocks/>
          </p:cNvCxnSpPr>
          <p:nvPr/>
        </p:nvCxnSpPr>
        <p:spPr>
          <a:xfrm flipH="1">
            <a:off x="3458465" y="4386454"/>
            <a:ext cx="1158479" cy="48656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A50003-3CC0-C9DE-C6BF-7006C45148B8}"/>
              </a:ext>
            </a:extLst>
          </p:cNvPr>
          <p:cNvCxnSpPr>
            <a:cxnSpLocks/>
          </p:cNvCxnSpPr>
          <p:nvPr/>
        </p:nvCxnSpPr>
        <p:spPr>
          <a:xfrm flipH="1">
            <a:off x="3174204" y="4301030"/>
            <a:ext cx="1158479" cy="48656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0F95D5-5174-788A-AD06-32F5315C0223}"/>
              </a:ext>
            </a:extLst>
          </p:cNvPr>
          <p:cNvCxnSpPr>
            <a:cxnSpLocks/>
          </p:cNvCxnSpPr>
          <p:nvPr/>
        </p:nvCxnSpPr>
        <p:spPr>
          <a:xfrm flipH="1">
            <a:off x="2889943" y="4215606"/>
            <a:ext cx="1158479" cy="48656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FC5EC3-C409-5F86-DF15-4F88966E57B4}"/>
              </a:ext>
            </a:extLst>
          </p:cNvPr>
          <p:cNvCxnSpPr>
            <a:cxnSpLocks/>
          </p:cNvCxnSpPr>
          <p:nvPr/>
        </p:nvCxnSpPr>
        <p:spPr>
          <a:xfrm flipH="1">
            <a:off x="2605682" y="4130182"/>
            <a:ext cx="1158479" cy="48656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006B80-BC75-5DA5-3154-1F7B78160BA3}"/>
              </a:ext>
            </a:extLst>
          </p:cNvPr>
          <p:cNvSpPr txBox="1"/>
          <p:nvPr/>
        </p:nvSpPr>
        <p:spPr>
          <a:xfrm>
            <a:off x="8353126" y="2078540"/>
            <a:ext cx="249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ทิศทางน้ำเข้า</a:t>
            </a:r>
            <a:endParaRPr lang="en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11CAB8-9D12-B39D-3EDE-8210B18FA8FB}"/>
              </a:ext>
            </a:extLst>
          </p:cNvPr>
          <p:cNvSpPr txBox="1"/>
          <p:nvPr/>
        </p:nvSpPr>
        <p:spPr>
          <a:xfrm>
            <a:off x="3378994" y="4874336"/>
            <a:ext cx="249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ทิศทางน้ำออก</a:t>
            </a:r>
            <a:endParaRPr lang="en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773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Vivatsathorn Thitasirivit</dc:creator>
  <cp:lastModifiedBy>Vivatsathorn Thitasirivit</cp:lastModifiedBy>
  <cp:revision>1</cp:revision>
  <dcterms:created xsi:type="dcterms:W3CDTF">2022-09-15T15:17:22Z</dcterms:created>
  <dcterms:modified xsi:type="dcterms:W3CDTF">2022-09-15T15:23:09Z</dcterms:modified>
</cp:coreProperties>
</file>