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5" r:id="rId8"/>
    <p:sldId id="269" r:id="rId9"/>
    <p:sldId id="270" r:id="rId10"/>
    <p:sldId id="274" r:id="rId11"/>
    <p:sldId id="263" r:id="rId12"/>
    <p:sldId id="264" r:id="rId13"/>
    <p:sldId id="265" r:id="rId14"/>
    <p:sldId id="266" r:id="rId15"/>
    <p:sldId id="267" r:id="rId16"/>
    <p:sldId id="268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ra's System" userId="e473e365a3e05e69" providerId="LiveId" clId="{4AE56784-ABE8-4369-919D-CFD11A21A3C3}"/>
    <pc:docChg chg="undo redo custSel addSld delSld modSld sldOrd">
      <pc:chgData name="Sora's System" userId="e473e365a3e05e69" providerId="LiveId" clId="{4AE56784-ABE8-4369-919D-CFD11A21A3C3}" dt="2023-01-08T07:18:12.990" v="6303" actId="20577"/>
      <pc:docMkLst>
        <pc:docMk/>
      </pc:docMkLst>
      <pc:sldChg chg="addSp delSp modSp mod">
        <pc:chgData name="Sora's System" userId="e473e365a3e05e69" providerId="LiveId" clId="{4AE56784-ABE8-4369-919D-CFD11A21A3C3}" dt="2022-09-15T15:48:56.201" v="2376" actId="1076"/>
        <pc:sldMkLst>
          <pc:docMk/>
          <pc:sldMk cId="398129307" sldId="256"/>
        </pc:sldMkLst>
        <pc:spChg chg="mod">
          <ac:chgData name="Sora's System" userId="e473e365a3e05e69" providerId="LiveId" clId="{4AE56784-ABE8-4369-919D-CFD11A21A3C3}" dt="2022-09-15T15:48:56.201" v="2376" actId="1076"/>
          <ac:spMkLst>
            <pc:docMk/>
            <pc:sldMk cId="398129307" sldId="256"/>
            <ac:spMk id="4" creationId="{3DA5449D-199C-A84F-A0C6-8098B741D9C0}"/>
          </ac:spMkLst>
        </pc:spChg>
        <pc:spChg chg="add del mod">
          <ac:chgData name="Sora's System" userId="e473e365a3e05e69" providerId="LiveId" clId="{4AE56784-ABE8-4369-919D-CFD11A21A3C3}" dt="2022-09-15T15:48:01.834" v="2339" actId="21"/>
          <ac:spMkLst>
            <pc:docMk/>
            <pc:sldMk cId="398129307" sldId="256"/>
            <ac:spMk id="7" creationId="{F274C3BA-AC44-5F7F-F801-E76523F2BA81}"/>
          </ac:spMkLst>
        </pc:spChg>
        <pc:spChg chg="add mod">
          <ac:chgData name="Sora's System" userId="e473e365a3e05e69" providerId="LiveId" clId="{4AE56784-ABE8-4369-919D-CFD11A21A3C3}" dt="2022-09-15T15:48:56.201" v="2376" actId="1076"/>
          <ac:spMkLst>
            <pc:docMk/>
            <pc:sldMk cId="398129307" sldId="256"/>
            <ac:spMk id="11" creationId="{3F404775-2B63-84CE-3AD8-E9B45B79D8B2}"/>
          </ac:spMkLst>
        </pc:spChg>
        <pc:picChg chg="add del mod">
          <ac:chgData name="Sora's System" userId="e473e365a3e05e69" providerId="LiveId" clId="{4AE56784-ABE8-4369-919D-CFD11A21A3C3}" dt="2022-09-15T15:47:08.352" v="2321" actId="21"/>
          <ac:picMkLst>
            <pc:docMk/>
            <pc:sldMk cId="398129307" sldId="256"/>
            <ac:picMk id="6" creationId="{B1121EB3-D216-18DB-9CC6-D68221878B02}"/>
          </ac:picMkLst>
        </pc:picChg>
        <pc:picChg chg="add mod">
          <ac:chgData name="Sora's System" userId="e473e365a3e05e69" providerId="LiveId" clId="{4AE56784-ABE8-4369-919D-CFD11A21A3C3}" dt="2022-09-15T15:48:56.201" v="2376" actId="1076"/>
          <ac:picMkLst>
            <pc:docMk/>
            <pc:sldMk cId="398129307" sldId="256"/>
            <ac:picMk id="9" creationId="{6878C9DD-AFF5-BD09-4D19-874FE0C1F0D7}"/>
          </ac:picMkLst>
        </pc:picChg>
      </pc:sldChg>
      <pc:sldChg chg="addSp mod">
        <pc:chgData name="Sora's System" userId="e473e365a3e05e69" providerId="LiveId" clId="{4AE56784-ABE8-4369-919D-CFD11A21A3C3}" dt="2022-09-15T15:48:29.796" v="2355" actId="22"/>
        <pc:sldMkLst>
          <pc:docMk/>
          <pc:sldMk cId="2833762460" sldId="257"/>
        </pc:sldMkLst>
        <pc:spChg chg="add">
          <ac:chgData name="Sora's System" userId="e473e365a3e05e69" providerId="LiveId" clId="{4AE56784-ABE8-4369-919D-CFD11A21A3C3}" dt="2022-09-15T15:48:29.796" v="2355" actId="22"/>
          <ac:spMkLst>
            <pc:docMk/>
            <pc:sldMk cId="2833762460" sldId="257"/>
            <ac:spMk id="36" creationId="{636AB48E-0718-239C-BD6F-1C0396467BBD}"/>
          </ac:spMkLst>
        </pc:spChg>
        <pc:picChg chg="add">
          <ac:chgData name="Sora's System" userId="e473e365a3e05e69" providerId="LiveId" clId="{4AE56784-ABE8-4369-919D-CFD11A21A3C3}" dt="2022-09-15T15:48:29.796" v="2355" actId="22"/>
          <ac:picMkLst>
            <pc:docMk/>
            <pc:sldMk cId="2833762460" sldId="257"/>
            <ac:picMk id="34" creationId="{26712231-928F-FF87-4370-3BBAF161E06E}"/>
          </ac:picMkLst>
        </pc:picChg>
      </pc:sldChg>
      <pc:sldChg chg="addSp modSp mod">
        <pc:chgData name="Sora's System" userId="e473e365a3e05e69" providerId="LiveId" clId="{4AE56784-ABE8-4369-919D-CFD11A21A3C3}" dt="2022-09-15T15:48:04.532" v="2340" actId="22"/>
        <pc:sldMkLst>
          <pc:docMk/>
          <pc:sldMk cId="31549894" sldId="258"/>
        </pc:sldMkLst>
        <pc:spChg chg="add">
          <ac:chgData name="Sora's System" userId="e473e365a3e05e69" providerId="LiveId" clId="{4AE56784-ABE8-4369-919D-CFD11A21A3C3}" dt="2022-09-15T15:48:04.532" v="2340" actId="22"/>
          <ac:spMkLst>
            <pc:docMk/>
            <pc:sldMk cId="31549894" sldId="258"/>
            <ac:spMk id="1031" creationId="{02DA4AFD-F204-10C6-66D0-16DD09961543}"/>
          </ac:spMkLst>
        </pc:spChg>
        <pc:picChg chg="add mod">
          <ac:chgData name="Sora's System" userId="e473e365a3e05e69" providerId="LiveId" clId="{4AE56784-ABE8-4369-919D-CFD11A21A3C3}" dt="2022-09-15T15:47:18.121" v="2325" actId="1076"/>
          <ac:picMkLst>
            <pc:docMk/>
            <pc:sldMk cId="31549894" sldId="258"/>
            <ac:picMk id="1027" creationId="{6744A60E-8E87-0807-614A-CC853E10CCD0}"/>
          </ac:picMkLst>
        </pc:picChg>
      </pc:sldChg>
      <pc:sldChg chg="addSp mod">
        <pc:chgData name="Sora's System" userId="e473e365a3e05e69" providerId="LiveId" clId="{4AE56784-ABE8-4369-919D-CFD11A21A3C3}" dt="2022-09-15T15:48:09.893" v="2341" actId="22"/>
        <pc:sldMkLst>
          <pc:docMk/>
          <pc:sldMk cId="680091141" sldId="259"/>
        </pc:sldMkLst>
        <pc:spChg chg="add">
          <ac:chgData name="Sora's System" userId="e473e365a3e05e69" providerId="LiveId" clId="{4AE56784-ABE8-4369-919D-CFD11A21A3C3}" dt="2022-09-15T15:48:09.893" v="2341" actId="22"/>
          <ac:spMkLst>
            <pc:docMk/>
            <pc:sldMk cId="680091141" sldId="259"/>
            <ac:spMk id="1029" creationId="{7D1ED503-CC19-58A4-2041-C1FCC9CDF7D3}"/>
          </ac:spMkLst>
        </pc:spChg>
        <pc:picChg chg="add">
          <ac:chgData name="Sora's System" userId="e473e365a3e05e69" providerId="LiveId" clId="{4AE56784-ABE8-4369-919D-CFD11A21A3C3}" dt="2022-09-15T15:48:09.893" v="2341" actId="22"/>
          <ac:picMkLst>
            <pc:docMk/>
            <pc:sldMk cId="680091141" sldId="259"/>
            <ac:picMk id="1027" creationId="{B51577DB-7BE7-0457-1EEF-83E041F3C3EB}"/>
          </ac:picMkLst>
        </pc:picChg>
      </pc:sldChg>
      <pc:sldChg chg="addSp mod modAnim">
        <pc:chgData name="Sora's System" userId="e473e365a3e05e69" providerId="LiveId" clId="{4AE56784-ABE8-4369-919D-CFD11A21A3C3}" dt="2022-09-15T15:48:10.631" v="2342" actId="22"/>
        <pc:sldMkLst>
          <pc:docMk/>
          <pc:sldMk cId="325092322" sldId="260"/>
        </pc:sldMkLst>
        <pc:spChg chg="add">
          <ac:chgData name="Sora's System" userId="e473e365a3e05e69" providerId="LiveId" clId="{4AE56784-ABE8-4369-919D-CFD11A21A3C3}" dt="2022-09-15T15:48:10.631" v="2342" actId="22"/>
          <ac:spMkLst>
            <pc:docMk/>
            <pc:sldMk cId="325092322" sldId="260"/>
            <ac:spMk id="2048" creationId="{C9EEBA60-CE98-EA86-C2D2-4B2BA9B9C668}"/>
          </ac:spMkLst>
        </pc:spChg>
        <pc:picChg chg="add">
          <ac:chgData name="Sora's System" userId="e473e365a3e05e69" providerId="LiveId" clId="{4AE56784-ABE8-4369-919D-CFD11A21A3C3}" dt="2022-09-15T15:48:10.631" v="2342" actId="22"/>
          <ac:picMkLst>
            <pc:docMk/>
            <pc:sldMk cId="325092322" sldId="260"/>
            <ac:picMk id="30" creationId="{33D16679-1DC4-EFC3-1A5A-849C5A823987}"/>
          </ac:picMkLst>
        </pc:picChg>
      </pc:sldChg>
      <pc:sldChg chg="addSp delSp modSp mod modAnim">
        <pc:chgData name="Sora's System" userId="e473e365a3e05e69" providerId="LiveId" clId="{4AE56784-ABE8-4369-919D-CFD11A21A3C3}" dt="2023-01-08T07:18:12.990" v="6303" actId="20577"/>
        <pc:sldMkLst>
          <pc:docMk/>
          <pc:sldMk cId="2273548512" sldId="261"/>
        </pc:sldMkLst>
        <pc:spChg chg="mod">
          <ac:chgData name="Sora's System" userId="e473e365a3e05e69" providerId="LiveId" clId="{4AE56784-ABE8-4369-919D-CFD11A21A3C3}" dt="2023-01-08T07:18:12.990" v="6303" actId="20577"/>
          <ac:spMkLst>
            <pc:docMk/>
            <pc:sldMk cId="2273548512" sldId="261"/>
            <ac:spMk id="19" creationId="{B118D965-357D-0CB7-F58E-F1C4D4E16D47}"/>
          </ac:spMkLst>
        </pc:spChg>
        <pc:spChg chg="mod">
          <ac:chgData name="Sora's System" userId="e473e365a3e05e69" providerId="LiveId" clId="{4AE56784-ABE8-4369-919D-CFD11A21A3C3}" dt="2022-09-15T09:07:45.936" v="162" actId="1038"/>
          <ac:spMkLst>
            <pc:docMk/>
            <pc:sldMk cId="2273548512" sldId="261"/>
            <ac:spMk id="22" creationId="{B1BD6B4F-B758-FDD6-010B-EF544F9A1DA1}"/>
          </ac:spMkLst>
        </pc:spChg>
        <pc:spChg chg="add del mod">
          <ac:chgData name="Sora's System" userId="e473e365a3e05e69" providerId="LiveId" clId="{4AE56784-ABE8-4369-919D-CFD11A21A3C3}" dt="2022-09-15T09:19:18.827" v="237" actId="1076"/>
          <ac:spMkLst>
            <pc:docMk/>
            <pc:sldMk cId="2273548512" sldId="261"/>
            <ac:spMk id="25" creationId="{27D5AE0D-3043-E4C6-66A4-F3B6049576E9}"/>
          </ac:spMkLst>
        </pc:spChg>
        <pc:spChg chg="add del mod">
          <ac:chgData name="Sora's System" userId="e473e365a3e05e69" providerId="LiveId" clId="{4AE56784-ABE8-4369-919D-CFD11A21A3C3}" dt="2022-09-15T09:19:21.154" v="238" actId="1076"/>
          <ac:spMkLst>
            <pc:docMk/>
            <pc:sldMk cId="2273548512" sldId="261"/>
            <ac:spMk id="26" creationId="{97FF1849-5CAA-F873-7836-1E7AD3AA0E76}"/>
          </ac:spMkLst>
        </pc:spChg>
        <pc:spChg chg="add del">
          <ac:chgData name="Sora's System" userId="e473e365a3e05e69" providerId="LiveId" clId="{4AE56784-ABE8-4369-919D-CFD11A21A3C3}" dt="2022-09-15T09:07:15.903" v="124" actId="478"/>
          <ac:spMkLst>
            <pc:docMk/>
            <pc:sldMk cId="2273548512" sldId="261"/>
            <ac:spMk id="27" creationId="{16F67D89-D124-0143-C936-0D47C6C03E03}"/>
          </ac:spMkLst>
        </pc:spChg>
        <pc:spChg chg="add del mod">
          <ac:chgData name="Sora's System" userId="e473e365a3e05e69" providerId="LiveId" clId="{4AE56784-ABE8-4369-919D-CFD11A21A3C3}" dt="2022-09-15T09:07:16.221" v="125"/>
          <ac:spMkLst>
            <pc:docMk/>
            <pc:sldMk cId="2273548512" sldId="261"/>
            <ac:spMk id="2051" creationId="{16F991E2-6759-2D40-59EE-6E6FBAB4D186}"/>
          </ac:spMkLst>
        </pc:spChg>
        <pc:spChg chg="add del mod">
          <ac:chgData name="Sora's System" userId="e473e365a3e05e69" providerId="LiveId" clId="{4AE56784-ABE8-4369-919D-CFD11A21A3C3}" dt="2022-09-15T09:07:16.221" v="125"/>
          <ac:spMkLst>
            <pc:docMk/>
            <pc:sldMk cId="2273548512" sldId="261"/>
            <ac:spMk id="2053" creationId="{BDD6A05F-DE3E-3228-5AB5-0E9C22F9611F}"/>
          </ac:spMkLst>
        </pc:spChg>
        <pc:spChg chg="add">
          <ac:chgData name="Sora's System" userId="e473e365a3e05e69" providerId="LiveId" clId="{4AE56784-ABE8-4369-919D-CFD11A21A3C3}" dt="2022-09-15T15:48:12.732" v="2343" actId="22"/>
          <ac:spMkLst>
            <pc:docMk/>
            <pc:sldMk cId="2273548512" sldId="261"/>
            <ac:spMk id="2058" creationId="{04745970-AD67-5153-85C0-CCDB466F67B0}"/>
          </ac:spMkLst>
        </pc:spChg>
        <pc:picChg chg="add del">
          <ac:chgData name="Sora's System" userId="e473e365a3e05e69" providerId="LiveId" clId="{4AE56784-ABE8-4369-919D-CFD11A21A3C3}" dt="2022-09-15T09:07:15.903" v="124" actId="478"/>
          <ac:picMkLst>
            <pc:docMk/>
            <pc:sldMk cId="2273548512" sldId="261"/>
            <ac:picMk id="30" creationId="{162179AD-785C-A638-8293-49CD12D10B0D}"/>
          </ac:picMkLst>
        </pc:picChg>
        <pc:picChg chg="add del">
          <ac:chgData name="Sora's System" userId="e473e365a3e05e69" providerId="LiveId" clId="{4AE56784-ABE8-4369-919D-CFD11A21A3C3}" dt="2022-09-15T09:07:15.903" v="124" actId="478"/>
          <ac:picMkLst>
            <pc:docMk/>
            <pc:sldMk cId="2273548512" sldId="261"/>
            <ac:picMk id="1026" creationId="{CD31C14C-0949-6451-459C-E0064E7DAED2}"/>
          </ac:picMkLst>
        </pc:picChg>
        <pc:picChg chg="add del mod">
          <ac:chgData name="Sora's System" userId="e473e365a3e05e69" providerId="LiveId" clId="{4AE56784-ABE8-4369-919D-CFD11A21A3C3}" dt="2022-09-15T09:07:16.221" v="125"/>
          <ac:picMkLst>
            <pc:docMk/>
            <pc:sldMk cId="2273548512" sldId="261"/>
            <ac:picMk id="2049" creationId="{A0D304D0-E56E-3272-AC91-8B9A6EE6954F}"/>
          </ac:picMkLst>
        </pc:picChg>
        <pc:picChg chg="add del">
          <ac:chgData name="Sora's System" userId="e473e365a3e05e69" providerId="LiveId" clId="{4AE56784-ABE8-4369-919D-CFD11A21A3C3}" dt="2022-09-15T09:07:15.903" v="124" actId="478"/>
          <ac:picMkLst>
            <pc:docMk/>
            <pc:sldMk cId="2273548512" sldId="261"/>
            <ac:picMk id="2050" creationId="{276EC832-B65D-0A32-D9AE-7184EC6D4F87}"/>
          </ac:picMkLst>
        </pc:picChg>
        <pc:picChg chg="add del">
          <ac:chgData name="Sora's System" userId="e473e365a3e05e69" providerId="LiveId" clId="{4AE56784-ABE8-4369-919D-CFD11A21A3C3}" dt="2022-09-15T09:07:15.903" v="124" actId="478"/>
          <ac:picMkLst>
            <pc:docMk/>
            <pc:sldMk cId="2273548512" sldId="261"/>
            <ac:picMk id="2052" creationId="{36E7F5A4-1328-78C7-ACF6-0D45001ED678}"/>
          </ac:picMkLst>
        </pc:picChg>
        <pc:picChg chg="add">
          <ac:chgData name="Sora's System" userId="e473e365a3e05e69" providerId="LiveId" clId="{4AE56784-ABE8-4369-919D-CFD11A21A3C3}" dt="2022-09-15T15:48:12.732" v="2343" actId="22"/>
          <ac:picMkLst>
            <pc:docMk/>
            <pc:sldMk cId="2273548512" sldId="261"/>
            <ac:picMk id="2056" creationId="{569B0199-90CB-8A06-753B-10EC249B6837}"/>
          </ac:picMkLst>
        </pc:picChg>
        <pc:cxnChg chg="add del">
          <ac:chgData name="Sora's System" userId="e473e365a3e05e69" providerId="LiveId" clId="{4AE56784-ABE8-4369-919D-CFD11A21A3C3}" dt="2022-09-15T09:07:15.903" v="124" actId="478"/>
          <ac:cxnSpMkLst>
            <pc:docMk/>
            <pc:sldMk cId="2273548512" sldId="261"/>
            <ac:cxnSpMk id="18" creationId="{A46E726A-4F5B-DFAE-AC73-AF417F3F61AB}"/>
          </ac:cxnSpMkLst>
        </pc:cxnChg>
        <pc:cxnChg chg="add del">
          <ac:chgData name="Sora's System" userId="e473e365a3e05e69" providerId="LiveId" clId="{4AE56784-ABE8-4369-919D-CFD11A21A3C3}" dt="2022-09-15T09:07:15.903" v="124" actId="478"/>
          <ac:cxnSpMkLst>
            <pc:docMk/>
            <pc:sldMk cId="2273548512" sldId="261"/>
            <ac:cxnSpMk id="29" creationId="{7528F60D-A941-33DC-35D0-F591CB209066}"/>
          </ac:cxnSpMkLst>
        </pc:cxnChg>
        <pc:cxnChg chg="add del">
          <ac:chgData name="Sora's System" userId="e473e365a3e05e69" providerId="LiveId" clId="{4AE56784-ABE8-4369-919D-CFD11A21A3C3}" dt="2022-09-15T09:07:15.903" v="124" actId="478"/>
          <ac:cxnSpMkLst>
            <pc:docMk/>
            <pc:sldMk cId="2273548512" sldId="261"/>
            <ac:cxnSpMk id="31" creationId="{60B94DD5-6A22-0D6F-E993-F7EB503D46B3}"/>
          </ac:cxnSpMkLst>
        </pc:cxnChg>
        <pc:cxnChg chg="add del">
          <ac:chgData name="Sora's System" userId="e473e365a3e05e69" providerId="LiveId" clId="{4AE56784-ABE8-4369-919D-CFD11A21A3C3}" dt="2022-09-15T09:07:15.903" v="124" actId="478"/>
          <ac:cxnSpMkLst>
            <pc:docMk/>
            <pc:sldMk cId="2273548512" sldId="261"/>
            <ac:cxnSpMk id="2048" creationId="{FFF0844D-250E-AA55-84B1-F4B94460CB3E}"/>
          </ac:cxnSpMkLst>
        </pc:cxnChg>
        <pc:cxnChg chg="add del mod">
          <ac:chgData name="Sora's System" userId="e473e365a3e05e69" providerId="LiveId" clId="{4AE56784-ABE8-4369-919D-CFD11A21A3C3}" dt="2022-09-15T09:07:16.221" v="125"/>
          <ac:cxnSpMkLst>
            <pc:docMk/>
            <pc:sldMk cId="2273548512" sldId="261"/>
            <ac:cxnSpMk id="2054" creationId="{D7E1C59D-E958-0470-944A-59F20AED051B}"/>
          </ac:cxnSpMkLst>
        </pc:cxnChg>
      </pc:sldChg>
      <pc:sldChg chg="addSp add mod">
        <pc:chgData name="Sora's System" userId="e473e365a3e05e69" providerId="LiveId" clId="{4AE56784-ABE8-4369-919D-CFD11A21A3C3}" dt="2022-09-15T15:48:14.202" v="2344" actId="22"/>
        <pc:sldMkLst>
          <pc:docMk/>
          <pc:sldMk cId="3743529061" sldId="262"/>
        </pc:sldMkLst>
        <pc:spChg chg="add">
          <ac:chgData name="Sora's System" userId="e473e365a3e05e69" providerId="LiveId" clId="{4AE56784-ABE8-4369-919D-CFD11A21A3C3}" dt="2022-09-15T15:48:14.202" v="2344" actId="22"/>
          <ac:spMkLst>
            <pc:docMk/>
            <pc:sldMk cId="3743529061" sldId="262"/>
            <ac:spMk id="23" creationId="{A0422A85-FE47-31DD-793C-65C3C1C7128F}"/>
          </ac:spMkLst>
        </pc:spChg>
        <pc:picChg chg="add">
          <ac:chgData name="Sora's System" userId="e473e365a3e05e69" providerId="LiveId" clId="{4AE56784-ABE8-4369-919D-CFD11A21A3C3}" dt="2022-09-15T15:48:14.202" v="2344" actId="22"/>
          <ac:picMkLst>
            <pc:docMk/>
            <pc:sldMk cId="3743529061" sldId="262"/>
            <ac:picMk id="20" creationId="{358A2114-DCEC-2DC1-C65C-C4F886C944AC}"/>
          </ac:picMkLst>
        </pc:picChg>
      </pc:sldChg>
      <pc:sldChg chg="addSp delSp modSp add mod delAnim modAnim">
        <pc:chgData name="Sora's System" userId="e473e365a3e05e69" providerId="LiveId" clId="{4AE56784-ABE8-4369-919D-CFD11A21A3C3}" dt="2022-10-01T14:42:03.363" v="6296"/>
        <pc:sldMkLst>
          <pc:docMk/>
          <pc:sldMk cId="1541169677" sldId="263"/>
        </pc:sldMkLst>
        <pc:spChg chg="mod">
          <ac:chgData name="Sora's System" userId="e473e365a3e05e69" providerId="LiveId" clId="{4AE56784-ABE8-4369-919D-CFD11A21A3C3}" dt="2022-09-15T09:13:55.260" v="171" actId="20577"/>
          <ac:spMkLst>
            <pc:docMk/>
            <pc:sldMk cId="1541169677" sldId="263"/>
            <ac:spMk id="19" creationId="{B118D965-357D-0CB7-F58E-F1C4D4E16D47}"/>
          </ac:spMkLst>
        </pc:spChg>
        <pc:spChg chg="add del mod">
          <ac:chgData name="Sora's System" userId="e473e365a3e05e69" providerId="LiveId" clId="{4AE56784-ABE8-4369-919D-CFD11A21A3C3}" dt="2022-09-15T09:18:11.541" v="212" actId="478"/>
          <ac:spMkLst>
            <pc:docMk/>
            <pc:sldMk cId="1541169677" sldId="263"/>
            <ac:spMk id="21" creationId="{5D923D35-8474-5B18-D10F-1A718C1E7E65}"/>
          </ac:spMkLst>
        </pc:spChg>
        <pc:spChg chg="mod">
          <ac:chgData name="Sora's System" userId="e473e365a3e05e69" providerId="LiveId" clId="{4AE56784-ABE8-4369-919D-CFD11A21A3C3}" dt="2022-09-15T09:24:05.337" v="413" actId="20577"/>
          <ac:spMkLst>
            <pc:docMk/>
            <pc:sldMk cId="1541169677" sldId="263"/>
            <ac:spMk id="22" creationId="{B1BD6B4F-B758-FDD6-010B-EF544F9A1DA1}"/>
          </ac:spMkLst>
        </pc:spChg>
        <pc:spChg chg="add mod">
          <ac:chgData name="Sora's System" userId="e473e365a3e05e69" providerId="LiveId" clId="{4AE56784-ABE8-4369-919D-CFD11A21A3C3}" dt="2022-09-15T09:18:32.753" v="223" actId="1076"/>
          <ac:spMkLst>
            <pc:docMk/>
            <pc:sldMk cId="1541169677" sldId="263"/>
            <ac:spMk id="24" creationId="{7EAB1BAD-6E80-8BE0-00BD-3396225E9073}"/>
          </ac:spMkLst>
        </pc:spChg>
        <pc:spChg chg="add mod">
          <ac:chgData name="Sora's System" userId="e473e365a3e05e69" providerId="LiveId" clId="{4AE56784-ABE8-4369-919D-CFD11A21A3C3}" dt="2022-09-15T09:18:32.753" v="223" actId="1076"/>
          <ac:spMkLst>
            <pc:docMk/>
            <pc:sldMk cId="1541169677" sldId="263"/>
            <ac:spMk id="25" creationId="{4A29CD84-61E3-88DB-CC8F-9691878D9B14}"/>
          </ac:spMkLst>
        </pc:spChg>
        <pc:spChg chg="add del mod">
          <ac:chgData name="Sora's System" userId="e473e365a3e05e69" providerId="LiveId" clId="{4AE56784-ABE8-4369-919D-CFD11A21A3C3}" dt="2022-09-15T09:18:03.662" v="210" actId="478"/>
          <ac:spMkLst>
            <pc:docMk/>
            <pc:sldMk cId="1541169677" sldId="263"/>
            <ac:spMk id="27" creationId="{A20BBAA9-4DDB-67A0-7BCC-52FCED889824}"/>
          </ac:spMkLst>
        </pc:spChg>
        <pc:spChg chg="mod">
          <ac:chgData name="Sora's System" userId="e473e365a3e05e69" providerId="LiveId" clId="{4AE56784-ABE8-4369-919D-CFD11A21A3C3}" dt="2022-09-15T09:17:04.552" v="187" actId="20577"/>
          <ac:spMkLst>
            <pc:docMk/>
            <pc:sldMk cId="1541169677" sldId="263"/>
            <ac:spMk id="2051" creationId="{16F991E2-6759-2D40-59EE-6E6FBAB4D186}"/>
          </ac:spMkLst>
        </pc:spChg>
        <pc:spChg chg="add mod">
          <ac:chgData name="Sora's System" userId="e473e365a3e05e69" providerId="LiveId" clId="{4AE56784-ABE8-4369-919D-CFD11A21A3C3}" dt="2022-09-15T09:18:57.405" v="230" actId="1076"/>
          <ac:spMkLst>
            <pc:docMk/>
            <pc:sldMk cId="1541169677" sldId="263"/>
            <ac:spMk id="2052" creationId="{DA1824C1-D7BB-A02F-B2C6-1CF56F7EC886}"/>
          </ac:spMkLst>
        </pc:spChg>
        <pc:spChg chg="mod">
          <ac:chgData name="Sora's System" userId="e473e365a3e05e69" providerId="LiveId" clId="{4AE56784-ABE8-4369-919D-CFD11A21A3C3}" dt="2022-09-15T09:17:30.426" v="199" actId="1076"/>
          <ac:spMkLst>
            <pc:docMk/>
            <pc:sldMk cId="1541169677" sldId="263"/>
            <ac:spMk id="2053" creationId="{BDD6A05F-DE3E-3228-5AB5-0E9C22F9611F}"/>
          </ac:spMkLst>
        </pc:spChg>
        <pc:spChg chg="add mod">
          <ac:chgData name="Sora's System" userId="e473e365a3e05e69" providerId="LiveId" clId="{4AE56784-ABE8-4369-919D-CFD11A21A3C3}" dt="2022-09-15T09:19:02.096" v="233" actId="1036"/>
          <ac:spMkLst>
            <pc:docMk/>
            <pc:sldMk cId="1541169677" sldId="263"/>
            <ac:spMk id="2055" creationId="{99454153-1118-29AF-4025-B01C29F26A19}"/>
          </ac:spMkLst>
        </pc:spChg>
        <pc:spChg chg="add mod">
          <ac:chgData name="Sora's System" userId="e473e365a3e05e69" providerId="LiveId" clId="{4AE56784-ABE8-4369-919D-CFD11A21A3C3}" dt="2022-09-15T09:19:12.119" v="236" actId="196"/>
          <ac:spMkLst>
            <pc:docMk/>
            <pc:sldMk cId="1541169677" sldId="263"/>
            <ac:spMk id="2056" creationId="{E08668C4-2A32-4265-64F6-BA5817BCF7F4}"/>
          </ac:spMkLst>
        </pc:spChg>
        <pc:spChg chg="add mod">
          <ac:chgData name="Sora's System" userId="e473e365a3e05e69" providerId="LiveId" clId="{4AE56784-ABE8-4369-919D-CFD11A21A3C3}" dt="2022-09-15T09:23:12.079" v="378" actId="1076"/>
          <ac:spMkLst>
            <pc:docMk/>
            <pc:sldMk cId="1541169677" sldId="263"/>
            <ac:spMk id="2057" creationId="{8D3BEA40-514A-9011-4160-43D4751C11D0}"/>
          </ac:spMkLst>
        </pc:spChg>
        <pc:spChg chg="add mod">
          <ac:chgData name="Sora's System" userId="e473e365a3e05e69" providerId="LiveId" clId="{4AE56784-ABE8-4369-919D-CFD11A21A3C3}" dt="2022-09-15T09:20:53.928" v="335" actId="6549"/>
          <ac:spMkLst>
            <pc:docMk/>
            <pc:sldMk cId="1541169677" sldId="263"/>
            <ac:spMk id="2059" creationId="{8DDEAF9D-43AC-5ABD-20CF-4E00012643FC}"/>
          </ac:spMkLst>
        </pc:spChg>
        <pc:spChg chg="add mod">
          <ac:chgData name="Sora's System" userId="e473e365a3e05e69" providerId="LiveId" clId="{4AE56784-ABE8-4369-919D-CFD11A21A3C3}" dt="2022-09-15T09:21:02.213" v="351" actId="20577"/>
          <ac:spMkLst>
            <pc:docMk/>
            <pc:sldMk cId="1541169677" sldId="263"/>
            <ac:spMk id="2061" creationId="{027D49EE-C93D-50C8-33BF-856A7E48CC3A}"/>
          </ac:spMkLst>
        </pc:spChg>
        <pc:spChg chg="add mod">
          <ac:chgData name="Sora's System" userId="e473e365a3e05e69" providerId="LiveId" clId="{4AE56784-ABE8-4369-919D-CFD11A21A3C3}" dt="2022-09-15T09:24:12.300" v="416" actId="1076"/>
          <ac:spMkLst>
            <pc:docMk/>
            <pc:sldMk cId="1541169677" sldId="263"/>
            <ac:spMk id="2062" creationId="{B384BEB6-5ED3-CD29-EE7A-F5B8D24E670E}"/>
          </ac:spMkLst>
        </pc:spChg>
        <pc:spChg chg="add mod">
          <ac:chgData name="Sora's System" userId="e473e365a3e05e69" providerId="LiveId" clId="{4AE56784-ABE8-4369-919D-CFD11A21A3C3}" dt="2022-09-15T09:24:12.300" v="416" actId="1076"/>
          <ac:spMkLst>
            <pc:docMk/>
            <pc:sldMk cId="1541169677" sldId="263"/>
            <ac:spMk id="2063" creationId="{BBCFA4B2-8C12-D80C-CD64-6C1D4A0EE998}"/>
          </ac:spMkLst>
        </pc:spChg>
        <pc:spChg chg="add mod">
          <ac:chgData name="Sora's System" userId="e473e365a3e05e69" providerId="LiveId" clId="{4AE56784-ABE8-4369-919D-CFD11A21A3C3}" dt="2022-09-15T09:24:12.300" v="416" actId="1076"/>
          <ac:spMkLst>
            <pc:docMk/>
            <pc:sldMk cId="1541169677" sldId="263"/>
            <ac:spMk id="2064" creationId="{6EE803E1-F084-3F64-10FB-801898833280}"/>
          </ac:spMkLst>
        </pc:spChg>
        <pc:spChg chg="add mod">
          <ac:chgData name="Sora's System" userId="e473e365a3e05e69" providerId="LiveId" clId="{4AE56784-ABE8-4369-919D-CFD11A21A3C3}" dt="2022-09-15T09:24:12.300" v="416" actId="1076"/>
          <ac:spMkLst>
            <pc:docMk/>
            <pc:sldMk cId="1541169677" sldId="263"/>
            <ac:spMk id="2065" creationId="{8CD2ABF6-97FB-83FB-1A09-8E5CA08C904C}"/>
          </ac:spMkLst>
        </pc:spChg>
        <pc:spChg chg="add mod">
          <ac:chgData name="Sora's System" userId="e473e365a3e05e69" providerId="LiveId" clId="{4AE56784-ABE8-4369-919D-CFD11A21A3C3}" dt="2022-09-15T09:24:12.300" v="416" actId="1076"/>
          <ac:spMkLst>
            <pc:docMk/>
            <pc:sldMk cId="1541169677" sldId="263"/>
            <ac:spMk id="2066" creationId="{6CCE1672-05C7-3CC2-0BFC-BCDBAEF2EB59}"/>
          </ac:spMkLst>
        </pc:spChg>
        <pc:spChg chg="add mod">
          <ac:chgData name="Sora's System" userId="e473e365a3e05e69" providerId="LiveId" clId="{4AE56784-ABE8-4369-919D-CFD11A21A3C3}" dt="2022-09-15T09:24:12.300" v="416" actId="1076"/>
          <ac:spMkLst>
            <pc:docMk/>
            <pc:sldMk cId="1541169677" sldId="263"/>
            <ac:spMk id="2067" creationId="{FBEEFB0B-1012-754E-6B42-1C6C78D4D3D8}"/>
          </ac:spMkLst>
        </pc:spChg>
        <pc:spChg chg="add mod">
          <ac:chgData name="Sora's System" userId="e473e365a3e05e69" providerId="LiveId" clId="{4AE56784-ABE8-4369-919D-CFD11A21A3C3}" dt="2022-09-15T09:24:12.300" v="416" actId="1076"/>
          <ac:spMkLst>
            <pc:docMk/>
            <pc:sldMk cId="1541169677" sldId="263"/>
            <ac:spMk id="2068" creationId="{C9296229-B628-639A-104B-B687BEF66B9B}"/>
          </ac:spMkLst>
        </pc:spChg>
        <pc:spChg chg="add mod">
          <ac:chgData name="Sora's System" userId="e473e365a3e05e69" providerId="LiveId" clId="{4AE56784-ABE8-4369-919D-CFD11A21A3C3}" dt="2022-09-15T09:24:12.300" v="416" actId="1076"/>
          <ac:spMkLst>
            <pc:docMk/>
            <pc:sldMk cId="1541169677" sldId="263"/>
            <ac:spMk id="2069" creationId="{59EF7FAD-C0F0-1AF2-7839-D66F8EDED03F}"/>
          </ac:spMkLst>
        </pc:spChg>
        <pc:spChg chg="add mod">
          <ac:chgData name="Sora's System" userId="e473e365a3e05e69" providerId="LiveId" clId="{4AE56784-ABE8-4369-919D-CFD11A21A3C3}" dt="2022-09-15T09:24:12.300" v="416" actId="1076"/>
          <ac:spMkLst>
            <pc:docMk/>
            <pc:sldMk cId="1541169677" sldId="263"/>
            <ac:spMk id="2070" creationId="{9BDD70B3-1B4C-A196-2705-8D9B1B63144F}"/>
          </ac:spMkLst>
        </pc:spChg>
        <pc:spChg chg="add mod">
          <ac:chgData name="Sora's System" userId="e473e365a3e05e69" providerId="LiveId" clId="{4AE56784-ABE8-4369-919D-CFD11A21A3C3}" dt="2022-09-15T09:24:12.300" v="416" actId="1076"/>
          <ac:spMkLst>
            <pc:docMk/>
            <pc:sldMk cId="1541169677" sldId="263"/>
            <ac:spMk id="2071" creationId="{0EF8D3BE-6BB1-694D-3374-D4D5886A3325}"/>
          </ac:spMkLst>
        </pc:spChg>
        <pc:spChg chg="add mod">
          <ac:chgData name="Sora's System" userId="e473e365a3e05e69" providerId="LiveId" clId="{4AE56784-ABE8-4369-919D-CFD11A21A3C3}" dt="2022-09-15T09:24:12.300" v="416" actId="1076"/>
          <ac:spMkLst>
            <pc:docMk/>
            <pc:sldMk cId="1541169677" sldId="263"/>
            <ac:spMk id="2072" creationId="{05C1CD68-1692-1939-BAA0-8FEA2BD0CC62}"/>
          </ac:spMkLst>
        </pc:spChg>
        <pc:spChg chg="add mod">
          <ac:chgData name="Sora's System" userId="e473e365a3e05e69" providerId="LiveId" clId="{4AE56784-ABE8-4369-919D-CFD11A21A3C3}" dt="2022-09-15T09:24:12.300" v="416" actId="1076"/>
          <ac:spMkLst>
            <pc:docMk/>
            <pc:sldMk cId="1541169677" sldId="263"/>
            <ac:spMk id="2073" creationId="{38B12D66-1D43-4E09-BDC9-D0550432BEC8}"/>
          </ac:spMkLst>
        </pc:spChg>
        <pc:spChg chg="add mod">
          <ac:chgData name="Sora's System" userId="e473e365a3e05e69" providerId="LiveId" clId="{4AE56784-ABE8-4369-919D-CFD11A21A3C3}" dt="2022-09-15T09:26:33.857" v="501" actId="1076"/>
          <ac:spMkLst>
            <pc:docMk/>
            <pc:sldMk cId="1541169677" sldId="263"/>
            <ac:spMk id="2074" creationId="{F41F29FD-E1CC-870B-28CB-5C096EC1661F}"/>
          </ac:spMkLst>
        </pc:spChg>
        <pc:spChg chg="add del mod">
          <ac:chgData name="Sora's System" userId="e473e365a3e05e69" providerId="LiveId" clId="{4AE56784-ABE8-4369-919D-CFD11A21A3C3}" dt="2022-09-15T09:25:36.131" v="472" actId="767"/>
          <ac:spMkLst>
            <pc:docMk/>
            <pc:sldMk cId="1541169677" sldId="263"/>
            <ac:spMk id="2075" creationId="{B57DF960-F8D1-D79F-FDE0-06C61A76FEE3}"/>
          </ac:spMkLst>
        </pc:spChg>
        <pc:spChg chg="add mod">
          <ac:chgData name="Sora's System" userId="e473e365a3e05e69" providerId="LiveId" clId="{4AE56784-ABE8-4369-919D-CFD11A21A3C3}" dt="2022-09-15T09:25:34.932" v="469" actId="571"/>
          <ac:spMkLst>
            <pc:docMk/>
            <pc:sldMk cId="1541169677" sldId="263"/>
            <ac:spMk id="2076" creationId="{E092245C-9D26-72C2-8D95-FD1807D1D0EB}"/>
          </ac:spMkLst>
        </pc:spChg>
        <pc:spChg chg="add mod">
          <ac:chgData name="Sora's System" userId="e473e365a3e05e69" providerId="LiveId" clId="{4AE56784-ABE8-4369-919D-CFD11A21A3C3}" dt="2022-09-15T09:25:46.756" v="482" actId="403"/>
          <ac:spMkLst>
            <pc:docMk/>
            <pc:sldMk cId="1541169677" sldId="263"/>
            <ac:spMk id="2077" creationId="{57841B68-49D3-A361-6EE5-8FD37EF0A421}"/>
          </ac:spMkLst>
        </pc:spChg>
        <pc:spChg chg="add mod">
          <ac:chgData name="Sora's System" userId="e473e365a3e05e69" providerId="LiveId" clId="{4AE56784-ABE8-4369-919D-CFD11A21A3C3}" dt="2022-09-15T09:25:51.344" v="487" actId="20577"/>
          <ac:spMkLst>
            <pc:docMk/>
            <pc:sldMk cId="1541169677" sldId="263"/>
            <ac:spMk id="2078" creationId="{EE5F287F-6946-3175-CE5B-276E81DFB74F}"/>
          </ac:spMkLst>
        </pc:spChg>
        <pc:spChg chg="add mod">
          <ac:chgData name="Sora's System" userId="e473e365a3e05e69" providerId="LiveId" clId="{4AE56784-ABE8-4369-919D-CFD11A21A3C3}" dt="2022-09-15T09:25:58.407" v="490" actId="1076"/>
          <ac:spMkLst>
            <pc:docMk/>
            <pc:sldMk cId="1541169677" sldId="263"/>
            <ac:spMk id="2079" creationId="{B9E02FB4-F533-3049-18E8-2F60FAA04155}"/>
          </ac:spMkLst>
        </pc:spChg>
        <pc:spChg chg="add mod">
          <ac:chgData name="Sora's System" userId="e473e365a3e05e69" providerId="LiveId" clId="{4AE56784-ABE8-4369-919D-CFD11A21A3C3}" dt="2022-09-15T09:25:59.454" v="491" actId="571"/>
          <ac:spMkLst>
            <pc:docMk/>
            <pc:sldMk cId="1541169677" sldId="263"/>
            <ac:spMk id="4096" creationId="{0A41A8B0-5BAA-4565-ACAE-2DF372C3042F}"/>
          </ac:spMkLst>
        </pc:spChg>
        <pc:spChg chg="add">
          <ac:chgData name="Sora's System" userId="e473e365a3e05e69" providerId="LiveId" clId="{4AE56784-ABE8-4369-919D-CFD11A21A3C3}" dt="2022-09-15T15:48:14.992" v="2345" actId="22"/>
          <ac:spMkLst>
            <pc:docMk/>
            <pc:sldMk cId="1541169677" sldId="263"/>
            <ac:spMk id="4101" creationId="{47F84546-2270-3C9D-3BD4-FE06C46167A9}"/>
          </ac:spMkLst>
        </pc:spChg>
        <pc:picChg chg="add mod">
          <ac:chgData name="Sora's System" userId="e473e365a3e05e69" providerId="LiveId" clId="{4AE56784-ABE8-4369-919D-CFD11A21A3C3}" dt="2022-09-15T09:18:32.753" v="223" actId="1076"/>
          <ac:picMkLst>
            <pc:docMk/>
            <pc:sldMk cId="1541169677" sldId="263"/>
            <ac:picMk id="23" creationId="{87F08BC1-3E89-A8E8-D559-C24AA4D38368}"/>
          </ac:picMkLst>
        </pc:picChg>
        <pc:picChg chg="mod">
          <ac:chgData name="Sora's System" userId="e473e365a3e05e69" providerId="LiveId" clId="{4AE56784-ABE8-4369-919D-CFD11A21A3C3}" dt="2022-09-15T09:16:56.863" v="186" actId="1076"/>
          <ac:picMkLst>
            <pc:docMk/>
            <pc:sldMk cId="1541169677" sldId="263"/>
            <ac:picMk id="2049" creationId="{A0D304D0-E56E-3272-AC91-8B9A6EE6954F}"/>
          </ac:picMkLst>
        </pc:picChg>
        <pc:picChg chg="add del mod">
          <ac:chgData name="Sora's System" userId="e473e365a3e05e69" providerId="LiveId" clId="{4AE56784-ABE8-4369-919D-CFD11A21A3C3}" dt="2022-09-15T09:19:41.588" v="266" actId="478"/>
          <ac:picMkLst>
            <pc:docMk/>
            <pc:sldMk cId="1541169677" sldId="263"/>
            <ac:picMk id="2060" creationId="{C886336D-09F3-7FB6-C5B1-3C53B5D8F07C}"/>
          </ac:picMkLst>
        </pc:picChg>
        <pc:picChg chg="add mod">
          <ac:chgData name="Sora's System" userId="e473e365a3e05e69" providerId="LiveId" clId="{4AE56784-ABE8-4369-919D-CFD11A21A3C3}" dt="2022-09-15T09:26:31.725" v="500" actId="1076"/>
          <ac:picMkLst>
            <pc:docMk/>
            <pc:sldMk cId="1541169677" sldId="263"/>
            <ac:picMk id="4098" creationId="{740C3603-2989-3639-CE63-D0AF459DB029}"/>
          </ac:picMkLst>
        </pc:picChg>
        <pc:picChg chg="add">
          <ac:chgData name="Sora's System" userId="e473e365a3e05e69" providerId="LiveId" clId="{4AE56784-ABE8-4369-919D-CFD11A21A3C3}" dt="2022-09-15T15:48:14.992" v="2345" actId="22"/>
          <ac:picMkLst>
            <pc:docMk/>
            <pc:sldMk cId="1541169677" sldId="263"/>
            <ac:picMk id="4099" creationId="{DD454779-C3BD-6530-3BE2-8EF979548A69}"/>
          </ac:picMkLst>
        </pc:picChg>
        <pc:inkChg chg="add">
          <ac:chgData name="Sora's System" userId="e473e365a3e05e69" providerId="LiveId" clId="{4AE56784-ABE8-4369-919D-CFD11A21A3C3}" dt="2022-10-01T14:42:03.363" v="6296"/>
          <ac:inkMkLst>
            <pc:docMk/>
            <pc:sldMk cId="1541169677" sldId="263"/>
            <ac:inkMk id="18" creationId="{19249F0D-1382-AFE1-F7A1-E34FE08950B5}"/>
          </ac:inkMkLst>
        </pc:inkChg>
        <pc:cxnChg chg="add del mod">
          <ac:chgData name="Sora's System" userId="e473e365a3e05e69" providerId="LiveId" clId="{4AE56784-ABE8-4369-919D-CFD11A21A3C3}" dt="2022-09-15T09:18:28.548" v="222" actId="478"/>
          <ac:cxnSpMkLst>
            <pc:docMk/>
            <pc:sldMk cId="1541169677" sldId="263"/>
            <ac:cxnSpMk id="20" creationId="{81C896C5-6104-240B-22A1-51127E73D28D}"/>
          </ac:cxnSpMkLst>
        </pc:cxnChg>
        <pc:cxnChg chg="add del mod">
          <ac:chgData name="Sora's System" userId="e473e365a3e05e69" providerId="LiveId" clId="{4AE56784-ABE8-4369-919D-CFD11A21A3C3}" dt="2022-09-15T09:18:26.509" v="219" actId="478"/>
          <ac:cxnSpMkLst>
            <pc:docMk/>
            <pc:sldMk cId="1541169677" sldId="263"/>
            <ac:cxnSpMk id="26" creationId="{75AE6243-B75D-25B2-4F43-0CC559553AC7}"/>
          </ac:cxnSpMkLst>
        </pc:cxnChg>
        <pc:cxnChg chg="add del mod">
          <ac:chgData name="Sora's System" userId="e473e365a3e05e69" providerId="LiveId" clId="{4AE56784-ABE8-4369-919D-CFD11A21A3C3}" dt="2022-09-15T09:18:27.186" v="220" actId="478"/>
          <ac:cxnSpMkLst>
            <pc:docMk/>
            <pc:sldMk cId="1541169677" sldId="263"/>
            <ac:cxnSpMk id="31" creationId="{717BA3DC-A216-2D78-6A88-E176B39E5074}"/>
          </ac:cxnSpMkLst>
        </pc:cxnChg>
        <pc:cxnChg chg="add del mod">
          <ac:chgData name="Sora's System" userId="e473e365a3e05e69" providerId="LiveId" clId="{4AE56784-ABE8-4369-919D-CFD11A21A3C3}" dt="2022-09-15T09:18:27.928" v="221" actId="478"/>
          <ac:cxnSpMkLst>
            <pc:docMk/>
            <pc:sldMk cId="1541169677" sldId="263"/>
            <ac:cxnSpMk id="2050" creationId="{AEFDCF3E-158F-1F1B-BD59-DA27A07FF131}"/>
          </ac:cxnSpMkLst>
        </pc:cxnChg>
        <pc:cxnChg chg="del mod">
          <ac:chgData name="Sora's System" userId="e473e365a3e05e69" providerId="LiveId" clId="{4AE56784-ABE8-4369-919D-CFD11A21A3C3}" dt="2022-09-15T09:14:36.957" v="181" actId="478"/>
          <ac:cxnSpMkLst>
            <pc:docMk/>
            <pc:sldMk cId="1541169677" sldId="263"/>
            <ac:cxnSpMk id="2054" creationId="{D7E1C59D-E958-0470-944A-59F20AED051B}"/>
          </ac:cxnSpMkLst>
        </pc:cxnChg>
      </pc:sldChg>
      <pc:sldChg chg="add del">
        <pc:chgData name="Sora's System" userId="e473e365a3e05e69" providerId="LiveId" clId="{4AE56784-ABE8-4369-919D-CFD11A21A3C3}" dt="2022-09-15T09:14:17.060" v="173"/>
        <pc:sldMkLst>
          <pc:docMk/>
          <pc:sldMk cId="132838619" sldId="264"/>
        </pc:sldMkLst>
      </pc:sldChg>
      <pc:sldChg chg="addSp delSp modSp add mod modAnim">
        <pc:chgData name="Sora's System" userId="e473e365a3e05e69" providerId="LiveId" clId="{4AE56784-ABE8-4369-919D-CFD11A21A3C3}" dt="2022-09-15T15:48:15.792" v="2346" actId="22"/>
        <pc:sldMkLst>
          <pc:docMk/>
          <pc:sldMk cId="2838164331" sldId="264"/>
        </pc:sldMkLst>
        <pc:spChg chg="mod">
          <ac:chgData name="Sora's System" userId="e473e365a3e05e69" providerId="LiveId" clId="{4AE56784-ABE8-4369-919D-CFD11A21A3C3}" dt="2022-09-15T09:29:11.250" v="517" actId="207"/>
          <ac:spMkLst>
            <pc:docMk/>
            <pc:sldMk cId="2838164331" sldId="264"/>
            <ac:spMk id="2" creationId="{780697FB-E7FC-FA48-9893-0E57456867D4}"/>
          </ac:spMkLst>
        </pc:spChg>
        <pc:spChg chg="mod">
          <ac:chgData name="Sora's System" userId="e473e365a3e05e69" providerId="LiveId" clId="{4AE56784-ABE8-4369-919D-CFD11A21A3C3}" dt="2022-09-15T09:27:16.965" v="510" actId="1076"/>
          <ac:spMkLst>
            <pc:docMk/>
            <pc:sldMk cId="2838164331" sldId="264"/>
            <ac:spMk id="4" creationId="{E9BECA69-1E58-3B49-9AF8-9093FDD7D91B}"/>
          </ac:spMkLst>
        </pc:spChg>
        <pc:spChg chg="mod">
          <ac:chgData name="Sora's System" userId="e473e365a3e05e69" providerId="LiveId" clId="{4AE56784-ABE8-4369-919D-CFD11A21A3C3}" dt="2022-09-15T09:28:47.136" v="515" actId="207"/>
          <ac:spMkLst>
            <pc:docMk/>
            <pc:sldMk cId="2838164331" sldId="264"/>
            <ac:spMk id="5" creationId="{B3B8A495-6997-3BAB-10AD-9B1EFE06F6B3}"/>
          </ac:spMkLst>
        </pc:spChg>
        <pc:spChg chg="mod">
          <ac:chgData name="Sora's System" userId="e473e365a3e05e69" providerId="LiveId" clId="{4AE56784-ABE8-4369-919D-CFD11A21A3C3}" dt="2022-09-15T09:27:19.446" v="511" actId="1076"/>
          <ac:spMkLst>
            <pc:docMk/>
            <pc:sldMk cId="2838164331" sldId="264"/>
            <ac:spMk id="7" creationId="{D544F5C0-57EF-4C2E-0534-B6F0B3BBBBFA}"/>
          </ac:spMkLst>
        </pc:spChg>
        <pc:spChg chg="add mod">
          <ac:chgData name="Sora's System" userId="e473e365a3e05e69" providerId="LiveId" clId="{4AE56784-ABE8-4369-919D-CFD11A21A3C3}" dt="2022-09-15T09:37:16.719" v="732" actId="1076"/>
          <ac:spMkLst>
            <pc:docMk/>
            <pc:sldMk cId="2838164331" sldId="264"/>
            <ac:spMk id="18" creationId="{B8B37629-E9A8-C402-6D5A-D2DC97E4D850}"/>
          </ac:spMkLst>
        </pc:spChg>
        <pc:spChg chg="mod">
          <ac:chgData name="Sora's System" userId="e473e365a3e05e69" providerId="LiveId" clId="{4AE56784-ABE8-4369-919D-CFD11A21A3C3}" dt="2022-09-15T09:37:16.719" v="732" actId="1076"/>
          <ac:spMkLst>
            <pc:docMk/>
            <pc:sldMk cId="2838164331" sldId="264"/>
            <ac:spMk id="19" creationId="{B118D965-357D-0CB7-F58E-F1C4D4E16D47}"/>
          </ac:spMkLst>
        </pc:spChg>
        <pc:spChg chg="add mod">
          <ac:chgData name="Sora's System" userId="e473e365a3e05e69" providerId="LiveId" clId="{4AE56784-ABE8-4369-919D-CFD11A21A3C3}" dt="2022-09-15T09:37:16.719" v="732" actId="1076"/>
          <ac:spMkLst>
            <pc:docMk/>
            <pc:sldMk cId="2838164331" sldId="264"/>
            <ac:spMk id="20" creationId="{1CC296BE-6F58-4D1D-6F24-FF443052DE1B}"/>
          </ac:spMkLst>
        </pc:spChg>
        <pc:spChg chg="add mod">
          <ac:chgData name="Sora's System" userId="e473e365a3e05e69" providerId="LiveId" clId="{4AE56784-ABE8-4369-919D-CFD11A21A3C3}" dt="2022-09-15T09:37:16.719" v="732" actId="1076"/>
          <ac:spMkLst>
            <pc:docMk/>
            <pc:sldMk cId="2838164331" sldId="264"/>
            <ac:spMk id="21" creationId="{0E6D4EC9-82DD-BC9F-23C5-29B778CBA766}"/>
          </ac:spMkLst>
        </pc:spChg>
        <pc:spChg chg="del">
          <ac:chgData name="Sora's System" userId="e473e365a3e05e69" providerId="LiveId" clId="{4AE56784-ABE8-4369-919D-CFD11A21A3C3}" dt="2022-09-15T09:29:35.538" v="518" actId="478"/>
          <ac:spMkLst>
            <pc:docMk/>
            <pc:sldMk cId="2838164331" sldId="264"/>
            <ac:spMk id="22" creationId="{B1BD6B4F-B758-FDD6-010B-EF544F9A1DA1}"/>
          </ac:spMkLst>
        </pc:spChg>
        <pc:spChg chg="del">
          <ac:chgData name="Sora's System" userId="e473e365a3e05e69" providerId="LiveId" clId="{4AE56784-ABE8-4369-919D-CFD11A21A3C3}" dt="2022-09-15T09:29:35.538" v="518" actId="478"/>
          <ac:spMkLst>
            <pc:docMk/>
            <pc:sldMk cId="2838164331" sldId="264"/>
            <ac:spMk id="23" creationId="{4A1DD3B1-5B6D-38A8-6261-A14142597A19}"/>
          </ac:spMkLst>
        </pc:spChg>
        <pc:spChg chg="del">
          <ac:chgData name="Sora's System" userId="e473e365a3e05e69" providerId="LiveId" clId="{4AE56784-ABE8-4369-919D-CFD11A21A3C3}" dt="2022-09-15T09:29:35.538" v="518" actId="478"/>
          <ac:spMkLst>
            <pc:docMk/>
            <pc:sldMk cId="2838164331" sldId="264"/>
            <ac:spMk id="24" creationId="{37D374E9-83AD-87F1-9FE6-140CD659BE47}"/>
          </ac:spMkLst>
        </pc:spChg>
        <pc:spChg chg="del">
          <ac:chgData name="Sora's System" userId="e473e365a3e05e69" providerId="LiveId" clId="{4AE56784-ABE8-4369-919D-CFD11A21A3C3}" dt="2022-09-15T09:29:35.538" v="518" actId="478"/>
          <ac:spMkLst>
            <pc:docMk/>
            <pc:sldMk cId="2838164331" sldId="264"/>
            <ac:spMk id="25" creationId="{27D5AE0D-3043-E4C6-66A4-F3B6049576E9}"/>
          </ac:spMkLst>
        </pc:spChg>
        <pc:spChg chg="del">
          <ac:chgData name="Sora's System" userId="e473e365a3e05e69" providerId="LiveId" clId="{4AE56784-ABE8-4369-919D-CFD11A21A3C3}" dt="2022-09-15T09:29:35.538" v="518" actId="478"/>
          <ac:spMkLst>
            <pc:docMk/>
            <pc:sldMk cId="2838164331" sldId="264"/>
            <ac:spMk id="26" creationId="{97FF1849-5CAA-F873-7836-1E7AD3AA0E76}"/>
          </ac:spMkLst>
        </pc:spChg>
        <pc:spChg chg="del">
          <ac:chgData name="Sora's System" userId="e473e365a3e05e69" providerId="LiveId" clId="{4AE56784-ABE8-4369-919D-CFD11A21A3C3}" dt="2022-09-15T09:29:35.538" v="518" actId="478"/>
          <ac:spMkLst>
            <pc:docMk/>
            <pc:sldMk cId="2838164331" sldId="264"/>
            <ac:spMk id="27" creationId="{16F67D89-D124-0143-C936-0D47C6C03E03}"/>
          </ac:spMkLst>
        </pc:spChg>
        <pc:spChg chg="add">
          <ac:chgData name="Sora's System" userId="e473e365a3e05e69" providerId="LiveId" clId="{4AE56784-ABE8-4369-919D-CFD11A21A3C3}" dt="2022-09-15T15:48:15.792" v="2346" actId="22"/>
          <ac:spMkLst>
            <pc:docMk/>
            <pc:sldMk cId="2838164331" sldId="264"/>
            <ac:spMk id="1024" creationId="{73CDCCA6-9622-F1D0-E36F-1761E4C7145F}"/>
          </ac:spMkLst>
        </pc:spChg>
        <pc:picChg chg="add">
          <ac:chgData name="Sora's System" userId="e473e365a3e05e69" providerId="LiveId" clId="{4AE56784-ABE8-4369-919D-CFD11A21A3C3}" dt="2022-09-15T15:48:15.792" v="2346" actId="22"/>
          <ac:picMkLst>
            <pc:docMk/>
            <pc:sldMk cId="2838164331" sldId="264"/>
            <ac:picMk id="30" creationId="{7A662F7E-B006-C48D-4023-D136F24ABE99}"/>
          </ac:picMkLst>
        </pc:picChg>
        <pc:picChg chg="del">
          <ac:chgData name="Sora's System" userId="e473e365a3e05e69" providerId="LiveId" clId="{4AE56784-ABE8-4369-919D-CFD11A21A3C3}" dt="2022-09-15T09:29:35.538" v="518" actId="478"/>
          <ac:picMkLst>
            <pc:docMk/>
            <pc:sldMk cId="2838164331" sldId="264"/>
            <ac:picMk id="1026" creationId="{CD31C14C-0949-6451-459C-E0064E7DAED2}"/>
          </ac:picMkLst>
        </pc:picChg>
        <pc:picChg chg="del">
          <ac:chgData name="Sora's System" userId="e473e365a3e05e69" providerId="LiveId" clId="{4AE56784-ABE8-4369-919D-CFD11A21A3C3}" dt="2022-09-15T09:29:35.538" v="518" actId="478"/>
          <ac:picMkLst>
            <pc:docMk/>
            <pc:sldMk cId="2838164331" sldId="264"/>
            <ac:picMk id="1030" creationId="{B541D9D7-E77F-B41A-0784-09D35C171380}"/>
          </ac:picMkLst>
        </pc:picChg>
        <pc:picChg chg="del">
          <ac:chgData name="Sora's System" userId="e473e365a3e05e69" providerId="LiveId" clId="{4AE56784-ABE8-4369-919D-CFD11A21A3C3}" dt="2022-09-15T09:29:35.538" v="518" actId="478"/>
          <ac:picMkLst>
            <pc:docMk/>
            <pc:sldMk cId="2838164331" sldId="264"/>
            <ac:picMk id="1032" creationId="{A10AE7D2-8B17-0EDB-E567-7C520F0B420A}"/>
          </ac:picMkLst>
        </pc:picChg>
        <pc:cxnChg chg="del">
          <ac:chgData name="Sora's System" userId="e473e365a3e05e69" providerId="LiveId" clId="{4AE56784-ABE8-4369-919D-CFD11A21A3C3}" dt="2022-09-15T09:29:35.538" v="518" actId="478"/>
          <ac:cxnSpMkLst>
            <pc:docMk/>
            <pc:sldMk cId="2838164331" sldId="264"/>
            <ac:cxnSpMk id="29" creationId="{1DB241DA-1B40-B8A2-299A-22403D5A46E2}"/>
          </ac:cxnSpMkLst>
        </pc:cxnChg>
      </pc:sldChg>
      <pc:sldChg chg="addSp delSp modSp add mod delAnim modAnim">
        <pc:chgData name="Sora's System" userId="e473e365a3e05e69" providerId="LiveId" clId="{4AE56784-ABE8-4369-919D-CFD11A21A3C3}" dt="2022-09-15T15:52:39.607" v="2382" actId="688"/>
        <pc:sldMkLst>
          <pc:docMk/>
          <pc:sldMk cId="1348510669" sldId="265"/>
        </pc:sldMkLst>
        <pc:spChg chg="del">
          <ac:chgData name="Sora's System" userId="e473e365a3e05e69" providerId="LiveId" clId="{4AE56784-ABE8-4369-919D-CFD11A21A3C3}" dt="2022-09-15T09:38:35.278" v="753" actId="478"/>
          <ac:spMkLst>
            <pc:docMk/>
            <pc:sldMk cId="1348510669" sldId="265"/>
            <ac:spMk id="18" creationId="{B8B37629-E9A8-C402-6D5A-D2DC97E4D850}"/>
          </ac:spMkLst>
        </pc:spChg>
        <pc:spChg chg="mod">
          <ac:chgData name="Sora's System" userId="e473e365a3e05e69" providerId="LiveId" clId="{4AE56784-ABE8-4369-919D-CFD11A21A3C3}" dt="2022-09-15T09:38:33.205" v="752" actId="1076"/>
          <ac:spMkLst>
            <pc:docMk/>
            <pc:sldMk cId="1348510669" sldId="265"/>
            <ac:spMk id="19" creationId="{B118D965-357D-0CB7-F58E-F1C4D4E16D47}"/>
          </ac:spMkLst>
        </pc:spChg>
        <pc:spChg chg="del">
          <ac:chgData name="Sora's System" userId="e473e365a3e05e69" providerId="LiveId" clId="{4AE56784-ABE8-4369-919D-CFD11A21A3C3}" dt="2022-09-15T09:38:35.278" v="753" actId="478"/>
          <ac:spMkLst>
            <pc:docMk/>
            <pc:sldMk cId="1348510669" sldId="265"/>
            <ac:spMk id="20" creationId="{1CC296BE-6F58-4D1D-6F24-FF443052DE1B}"/>
          </ac:spMkLst>
        </pc:spChg>
        <pc:spChg chg="del">
          <ac:chgData name="Sora's System" userId="e473e365a3e05e69" providerId="LiveId" clId="{4AE56784-ABE8-4369-919D-CFD11A21A3C3}" dt="2022-09-15T09:38:35.278" v="753" actId="478"/>
          <ac:spMkLst>
            <pc:docMk/>
            <pc:sldMk cId="1348510669" sldId="265"/>
            <ac:spMk id="21" creationId="{0E6D4EC9-82DD-BC9F-23C5-29B778CBA766}"/>
          </ac:spMkLst>
        </pc:spChg>
        <pc:spChg chg="add del">
          <ac:chgData name="Sora's System" userId="e473e365a3e05e69" providerId="LiveId" clId="{4AE56784-ABE8-4369-919D-CFD11A21A3C3}" dt="2022-09-15T09:39:32.219" v="759" actId="478"/>
          <ac:spMkLst>
            <pc:docMk/>
            <pc:sldMk cId="1348510669" sldId="265"/>
            <ac:spMk id="22" creationId="{C11BD0A5-EE87-125E-4C49-972294EAF529}"/>
          </ac:spMkLst>
        </pc:spChg>
        <pc:spChg chg="add del">
          <ac:chgData name="Sora's System" userId="e473e365a3e05e69" providerId="LiveId" clId="{4AE56784-ABE8-4369-919D-CFD11A21A3C3}" dt="2022-09-15T09:39:41.205" v="761" actId="478"/>
          <ac:spMkLst>
            <pc:docMk/>
            <pc:sldMk cId="1348510669" sldId="265"/>
            <ac:spMk id="23" creationId="{4E0E74E1-7659-2F48-A244-30CA737AED6B}"/>
          </ac:spMkLst>
        </pc:spChg>
        <pc:spChg chg="add">
          <ac:chgData name="Sora's System" userId="e473e365a3e05e69" providerId="LiveId" clId="{4AE56784-ABE8-4369-919D-CFD11A21A3C3}" dt="2022-09-15T15:48:16.551" v="2347" actId="22"/>
          <ac:spMkLst>
            <pc:docMk/>
            <pc:sldMk cId="1348510669" sldId="265"/>
            <ac:spMk id="7172" creationId="{834CF745-F85C-6223-936A-C65268AC9E1C}"/>
          </ac:spMkLst>
        </pc:spChg>
        <pc:picChg chg="add mod">
          <ac:chgData name="Sora's System" userId="e473e365a3e05e69" providerId="LiveId" clId="{4AE56784-ABE8-4369-919D-CFD11A21A3C3}" dt="2022-09-15T09:41:15.313" v="812" actId="1076"/>
          <ac:picMkLst>
            <pc:docMk/>
            <pc:sldMk cId="1348510669" sldId="265"/>
            <ac:picMk id="25" creationId="{CC2D7839-C6F6-F3AA-91D8-3ED70BED99B1}"/>
          </ac:picMkLst>
        </pc:picChg>
        <pc:picChg chg="add mod">
          <ac:chgData name="Sora's System" userId="e473e365a3e05e69" providerId="LiveId" clId="{4AE56784-ABE8-4369-919D-CFD11A21A3C3}" dt="2022-09-15T15:52:30.664" v="2377" actId="688"/>
          <ac:picMkLst>
            <pc:docMk/>
            <pc:sldMk cId="1348510669" sldId="265"/>
            <ac:picMk id="27" creationId="{6F8DE950-56CD-D04E-309F-88CCC7CA80E0}"/>
          </ac:picMkLst>
        </pc:picChg>
        <pc:picChg chg="add mod">
          <ac:chgData name="Sora's System" userId="e473e365a3e05e69" providerId="LiveId" clId="{4AE56784-ABE8-4369-919D-CFD11A21A3C3}" dt="2022-09-15T15:52:38.033" v="2381" actId="688"/>
          <ac:picMkLst>
            <pc:docMk/>
            <pc:sldMk cId="1348510669" sldId="265"/>
            <ac:picMk id="28" creationId="{A76648C6-1007-3F88-D51B-760554B8C9EA}"/>
          </ac:picMkLst>
        </pc:picChg>
        <pc:picChg chg="add mod">
          <ac:chgData name="Sora's System" userId="e473e365a3e05e69" providerId="LiveId" clId="{4AE56784-ABE8-4369-919D-CFD11A21A3C3}" dt="2022-09-15T15:52:39.607" v="2382" actId="688"/>
          <ac:picMkLst>
            <pc:docMk/>
            <pc:sldMk cId="1348510669" sldId="265"/>
            <ac:picMk id="29" creationId="{E2A69467-1173-F2F4-F5F1-062406773595}"/>
          </ac:picMkLst>
        </pc:picChg>
        <pc:picChg chg="add mod">
          <ac:chgData name="Sora's System" userId="e473e365a3e05e69" providerId="LiveId" clId="{4AE56784-ABE8-4369-919D-CFD11A21A3C3}" dt="2022-09-15T15:52:32.238" v="2378" actId="688"/>
          <ac:picMkLst>
            <pc:docMk/>
            <pc:sldMk cId="1348510669" sldId="265"/>
            <ac:picMk id="30" creationId="{6C721095-326C-0DCA-1512-1226E3E56BD7}"/>
          </ac:picMkLst>
        </pc:picChg>
        <pc:picChg chg="add mod">
          <ac:chgData name="Sora's System" userId="e473e365a3e05e69" providerId="LiveId" clId="{4AE56784-ABE8-4369-919D-CFD11A21A3C3}" dt="2022-09-15T15:52:33.708" v="2379" actId="688"/>
          <ac:picMkLst>
            <pc:docMk/>
            <pc:sldMk cId="1348510669" sldId="265"/>
            <ac:picMk id="31" creationId="{D6F9766E-B361-1974-7739-4959A7A4C61C}"/>
          </ac:picMkLst>
        </pc:picChg>
        <pc:picChg chg="add">
          <ac:chgData name="Sora's System" userId="e473e365a3e05e69" providerId="LiveId" clId="{4AE56784-ABE8-4369-919D-CFD11A21A3C3}" dt="2022-09-15T15:48:16.551" v="2347" actId="22"/>
          <ac:picMkLst>
            <pc:docMk/>
            <pc:sldMk cId="1348510669" sldId="265"/>
            <ac:picMk id="7169" creationId="{706DF23C-8A70-F3AA-A24A-F968BE17FA9C}"/>
          </ac:picMkLst>
        </pc:picChg>
        <pc:picChg chg="add del mod">
          <ac:chgData name="Sora's System" userId="e473e365a3e05e69" providerId="LiveId" clId="{4AE56784-ABE8-4369-919D-CFD11A21A3C3}" dt="2022-09-15T09:39:04.571" v="757" actId="478"/>
          <ac:picMkLst>
            <pc:docMk/>
            <pc:sldMk cId="1348510669" sldId="265"/>
            <ac:picMk id="7170" creationId="{0FC435CD-EC40-0268-CEA1-7D86FD97BD72}"/>
          </ac:picMkLst>
        </pc:picChg>
      </pc:sldChg>
      <pc:sldChg chg="addSp delSp modSp add mod delAnim modAnim">
        <pc:chgData name="Sora's System" userId="e473e365a3e05e69" providerId="LiveId" clId="{4AE56784-ABE8-4369-919D-CFD11A21A3C3}" dt="2022-09-15T15:48:17.265" v="2348" actId="22"/>
        <pc:sldMkLst>
          <pc:docMk/>
          <pc:sldMk cId="304709552" sldId="266"/>
        </pc:sldMkLst>
        <pc:spChg chg="mod">
          <ac:chgData name="Sora's System" userId="e473e365a3e05e69" providerId="LiveId" clId="{4AE56784-ABE8-4369-919D-CFD11A21A3C3}" dt="2022-09-15T09:45:56.293" v="842" actId="1076"/>
          <ac:spMkLst>
            <pc:docMk/>
            <pc:sldMk cId="304709552" sldId="266"/>
            <ac:spMk id="19" creationId="{B118D965-357D-0CB7-F58E-F1C4D4E16D47}"/>
          </ac:spMkLst>
        </pc:spChg>
        <pc:spChg chg="add mod">
          <ac:chgData name="Sora's System" userId="e473e365a3e05e69" providerId="LiveId" clId="{4AE56784-ABE8-4369-919D-CFD11A21A3C3}" dt="2022-09-15T09:49:59.596" v="881" actId="1076"/>
          <ac:spMkLst>
            <pc:docMk/>
            <pc:sldMk cId="304709552" sldId="266"/>
            <ac:spMk id="35" creationId="{E1EA529C-8498-F100-22D0-F2CBBECCB25B}"/>
          </ac:spMkLst>
        </pc:spChg>
        <pc:spChg chg="add mod">
          <ac:chgData name="Sora's System" userId="e473e365a3e05e69" providerId="LiveId" clId="{4AE56784-ABE8-4369-919D-CFD11A21A3C3}" dt="2022-09-15T09:49:59.596" v="881" actId="1076"/>
          <ac:spMkLst>
            <pc:docMk/>
            <pc:sldMk cId="304709552" sldId="266"/>
            <ac:spMk id="36" creationId="{A75B7D02-E960-30DF-886F-940895825EBE}"/>
          </ac:spMkLst>
        </pc:spChg>
        <pc:spChg chg="add mod">
          <ac:chgData name="Sora's System" userId="e473e365a3e05e69" providerId="LiveId" clId="{4AE56784-ABE8-4369-919D-CFD11A21A3C3}" dt="2022-09-15T09:49:59.596" v="881" actId="1076"/>
          <ac:spMkLst>
            <pc:docMk/>
            <pc:sldMk cId="304709552" sldId="266"/>
            <ac:spMk id="37" creationId="{413CD3AB-357F-DC75-912C-C855E9147848}"/>
          </ac:spMkLst>
        </pc:spChg>
        <pc:spChg chg="add mod">
          <ac:chgData name="Sora's System" userId="e473e365a3e05e69" providerId="LiveId" clId="{4AE56784-ABE8-4369-919D-CFD11A21A3C3}" dt="2022-09-15T09:49:59.596" v="881" actId="1076"/>
          <ac:spMkLst>
            <pc:docMk/>
            <pc:sldMk cId="304709552" sldId="266"/>
            <ac:spMk id="38" creationId="{7728A2C6-4652-FDC0-1CCD-FCE4DEE5D4BD}"/>
          </ac:spMkLst>
        </pc:spChg>
        <pc:spChg chg="add mod">
          <ac:chgData name="Sora's System" userId="e473e365a3e05e69" providerId="LiveId" clId="{4AE56784-ABE8-4369-919D-CFD11A21A3C3}" dt="2022-09-15T09:50:30.915" v="909" actId="1076"/>
          <ac:spMkLst>
            <pc:docMk/>
            <pc:sldMk cId="304709552" sldId="266"/>
            <ac:spMk id="39" creationId="{BB198A50-9591-6C5B-69FC-20F52A8DD4E0}"/>
          </ac:spMkLst>
        </pc:spChg>
        <pc:spChg chg="add mod">
          <ac:chgData name="Sora's System" userId="e473e365a3e05e69" providerId="LiveId" clId="{4AE56784-ABE8-4369-919D-CFD11A21A3C3}" dt="2022-09-15T09:50:49.329" v="935" actId="20577"/>
          <ac:spMkLst>
            <pc:docMk/>
            <pc:sldMk cId="304709552" sldId="266"/>
            <ac:spMk id="40" creationId="{F43EA2CE-3537-6A54-B364-F6FD6547D71F}"/>
          </ac:spMkLst>
        </pc:spChg>
        <pc:spChg chg="add del mod">
          <ac:chgData name="Sora's System" userId="e473e365a3e05e69" providerId="LiveId" clId="{4AE56784-ABE8-4369-919D-CFD11A21A3C3}" dt="2022-09-15T09:52:46.239" v="945" actId="478"/>
          <ac:spMkLst>
            <pc:docMk/>
            <pc:sldMk cId="304709552" sldId="266"/>
            <ac:spMk id="41" creationId="{EF289C1B-1533-DCA0-E60D-7E693EDE9324}"/>
          </ac:spMkLst>
        </pc:spChg>
        <pc:spChg chg="add mod">
          <ac:chgData name="Sora's System" userId="e473e365a3e05e69" providerId="LiveId" clId="{4AE56784-ABE8-4369-919D-CFD11A21A3C3}" dt="2022-09-15T09:53:21.038" v="964" actId="20577"/>
          <ac:spMkLst>
            <pc:docMk/>
            <pc:sldMk cId="304709552" sldId="266"/>
            <ac:spMk id="42" creationId="{549FA2CC-D216-13CF-BB14-D861BCC0310E}"/>
          </ac:spMkLst>
        </pc:spChg>
        <pc:spChg chg="add mod">
          <ac:chgData name="Sora's System" userId="e473e365a3e05e69" providerId="LiveId" clId="{4AE56784-ABE8-4369-919D-CFD11A21A3C3}" dt="2022-09-15T09:53:38.307" v="976" actId="20577"/>
          <ac:spMkLst>
            <pc:docMk/>
            <pc:sldMk cId="304709552" sldId="266"/>
            <ac:spMk id="43" creationId="{B3154C61-C785-38A4-4743-765B8412669C}"/>
          </ac:spMkLst>
        </pc:spChg>
        <pc:spChg chg="add mod">
          <ac:chgData name="Sora's System" userId="e473e365a3e05e69" providerId="LiveId" clId="{4AE56784-ABE8-4369-919D-CFD11A21A3C3}" dt="2022-09-15T09:54:31.900" v="1114" actId="1076"/>
          <ac:spMkLst>
            <pc:docMk/>
            <pc:sldMk cId="304709552" sldId="266"/>
            <ac:spMk id="44" creationId="{FA12C52A-D910-E331-2F89-E73E3AD4EFE5}"/>
          </ac:spMkLst>
        </pc:spChg>
        <pc:spChg chg="add mod">
          <ac:chgData name="Sora's System" userId="e473e365a3e05e69" providerId="LiveId" clId="{4AE56784-ABE8-4369-919D-CFD11A21A3C3}" dt="2022-09-15T09:54:48.125" v="1178" actId="20577"/>
          <ac:spMkLst>
            <pc:docMk/>
            <pc:sldMk cId="304709552" sldId="266"/>
            <ac:spMk id="45" creationId="{DA12EEAC-E81C-D26D-CD2E-C193B7DA4088}"/>
          </ac:spMkLst>
        </pc:spChg>
        <pc:spChg chg="add">
          <ac:chgData name="Sora's System" userId="e473e365a3e05e69" providerId="LiveId" clId="{4AE56784-ABE8-4369-919D-CFD11A21A3C3}" dt="2022-09-15T15:48:17.265" v="2348" actId="22"/>
          <ac:spMkLst>
            <pc:docMk/>
            <pc:sldMk cId="304709552" sldId="266"/>
            <ac:spMk id="49" creationId="{5460731F-846A-06AD-437D-B9473BEAACB2}"/>
          </ac:spMkLst>
        </pc:spChg>
        <pc:picChg chg="del">
          <ac:chgData name="Sora's System" userId="e473e365a3e05e69" providerId="LiveId" clId="{4AE56784-ABE8-4369-919D-CFD11A21A3C3}" dt="2022-09-15T09:45:27.429" v="829" actId="478"/>
          <ac:picMkLst>
            <pc:docMk/>
            <pc:sldMk cId="304709552" sldId="266"/>
            <ac:picMk id="25" creationId="{CC2D7839-C6F6-F3AA-91D8-3ED70BED99B1}"/>
          </ac:picMkLst>
        </pc:picChg>
        <pc:picChg chg="del">
          <ac:chgData name="Sora's System" userId="e473e365a3e05e69" providerId="LiveId" clId="{4AE56784-ABE8-4369-919D-CFD11A21A3C3}" dt="2022-09-15T09:45:27.429" v="829" actId="478"/>
          <ac:picMkLst>
            <pc:docMk/>
            <pc:sldMk cId="304709552" sldId="266"/>
            <ac:picMk id="27" creationId="{6F8DE950-56CD-D04E-309F-88CCC7CA80E0}"/>
          </ac:picMkLst>
        </pc:picChg>
        <pc:picChg chg="del">
          <ac:chgData name="Sora's System" userId="e473e365a3e05e69" providerId="LiveId" clId="{4AE56784-ABE8-4369-919D-CFD11A21A3C3}" dt="2022-09-15T09:45:27.429" v="829" actId="478"/>
          <ac:picMkLst>
            <pc:docMk/>
            <pc:sldMk cId="304709552" sldId="266"/>
            <ac:picMk id="28" creationId="{A76648C6-1007-3F88-D51B-760554B8C9EA}"/>
          </ac:picMkLst>
        </pc:picChg>
        <pc:picChg chg="del">
          <ac:chgData name="Sora's System" userId="e473e365a3e05e69" providerId="LiveId" clId="{4AE56784-ABE8-4369-919D-CFD11A21A3C3}" dt="2022-09-15T09:45:27.429" v="829" actId="478"/>
          <ac:picMkLst>
            <pc:docMk/>
            <pc:sldMk cId="304709552" sldId="266"/>
            <ac:picMk id="29" creationId="{E2A69467-1173-F2F4-F5F1-062406773595}"/>
          </ac:picMkLst>
        </pc:picChg>
        <pc:picChg chg="del">
          <ac:chgData name="Sora's System" userId="e473e365a3e05e69" providerId="LiveId" clId="{4AE56784-ABE8-4369-919D-CFD11A21A3C3}" dt="2022-09-15T09:45:27.429" v="829" actId="478"/>
          <ac:picMkLst>
            <pc:docMk/>
            <pc:sldMk cId="304709552" sldId="266"/>
            <ac:picMk id="30" creationId="{6C721095-326C-0DCA-1512-1226E3E56BD7}"/>
          </ac:picMkLst>
        </pc:picChg>
        <pc:picChg chg="del">
          <ac:chgData name="Sora's System" userId="e473e365a3e05e69" providerId="LiveId" clId="{4AE56784-ABE8-4369-919D-CFD11A21A3C3}" dt="2022-09-15T09:45:27.429" v="829" actId="478"/>
          <ac:picMkLst>
            <pc:docMk/>
            <pc:sldMk cId="304709552" sldId="266"/>
            <ac:picMk id="31" creationId="{D6F9766E-B361-1974-7739-4959A7A4C61C}"/>
          </ac:picMkLst>
        </pc:picChg>
        <pc:picChg chg="add">
          <ac:chgData name="Sora's System" userId="e473e365a3e05e69" providerId="LiveId" clId="{4AE56784-ABE8-4369-919D-CFD11A21A3C3}" dt="2022-09-15T15:48:17.265" v="2348" actId="22"/>
          <ac:picMkLst>
            <pc:docMk/>
            <pc:sldMk cId="304709552" sldId="266"/>
            <ac:picMk id="47" creationId="{1A346A53-0886-0FAE-E202-F6302E5BED3D}"/>
          </ac:picMkLst>
        </pc:picChg>
        <pc:picChg chg="add mod">
          <ac:chgData name="Sora's System" userId="e473e365a3e05e69" providerId="LiveId" clId="{4AE56784-ABE8-4369-919D-CFD11A21A3C3}" dt="2022-09-15T09:52:35.461" v="942" actId="1076"/>
          <ac:picMkLst>
            <pc:docMk/>
            <pc:sldMk cId="304709552" sldId="266"/>
            <ac:picMk id="9218" creationId="{A6814331-DE42-C3CA-4961-A985CC7D8BF0}"/>
          </ac:picMkLst>
        </pc:picChg>
        <pc:cxnChg chg="add mod">
          <ac:chgData name="Sora's System" userId="e473e365a3e05e69" providerId="LiveId" clId="{4AE56784-ABE8-4369-919D-CFD11A21A3C3}" dt="2022-09-15T09:49:59.596" v="881" actId="1076"/>
          <ac:cxnSpMkLst>
            <pc:docMk/>
            <pc:sldMk cId="304709552" sldId="266"/>
            <ac:cxnSpMk id="20" creationId="{275CBDFE-C726-1852-7A36-941A8644680D}"/>
          </ac:cxnSpMkLst>
        </pc:cxnChg>
        <pc:cxnChg chg="add mod">
          <ac:chgData name="Sora's System" userId="e473e365a3e05e69" providerId="LiveId" clId="{4AE56784-ABE8-4369-919D-CFD11A21A3C3}" dt="2022-09-15T09:49:59.596" v="881" actId="1076"/>
          <ac:cxnSpMkLst>
            <pc:docMk/>
            <pc:sldMk cId="304709552" sldId="266"/>
            <ac:cxnSpMk id="22" creationId="{790DBAC0-126A-870B-A1B6-63D7DED21FC2}"/>
          </ac:cxnSpMkLst>
        </pc:cxnChg>
        <pc:cxnChg chg="add mod">
          <ac:chgData name="Sora's System" userId="e473e365a3e05e69" providerId="LiveId" clId="{4AE56784-ABE8-4369-919D-CFD11A21A3C3}" dt="2022-09-15T09:49:59.596" v="881" actId="1076"/>
          <ac:cxnSpMkLst>
            <pc:docMk/>
            <pc:sldMk cId="304709552" sldId="266"/>
            <ac:cxnSpMk id="24" creationId="{E30FD9CF-8245-7F60-7FC3-5A8F0E432A58}"/>
          </ac:cxnSpMkLst>
        </pc:cxnChg>
        <pc:cxnChg chg="add mod">
          <ac:chgData name="Sora's System" userId="e473e365a3e05e69" providerId="LiveId" clId="{4AE56784-ABE8-4369-919D-CFD11A21A3C3}" dt="2022-09-15T09:49:59.596" v="881" actId="1076"/>
          <ac:cxnSpMkLst>
            <pc:docMk/>
            <pc:sldMk cId="304709552" sldId="266"/>
            <ac:cxnSpMk id="32" creationId="{EAB4769B-E19B-B46D-FA5C-BC6BE2EF1DAE}"/>
          </ac:cxnSpMkLst>
        </pc:cxnChg>
      </pc:sldChg>
      <pc:sldChg chg="addSp delSp modSp add mod delAnim modAnim">
        <pc:chgData name="Sora's System" userId="e473e365a3e05e69" providerId="LiveId" clId="{4AE56784-ABE8-4369-919D-CFD11A21A3C3}" dt="2022-09-15T15:48:18.011" v="2349" actId="22"/>
        <pc:sldMkLst>
          <pc:docMk/>
          <pc:sldMk cId="2502851150" sldId="267"/>
        </pc:sldMkLst>
        <pc:spChg chg="mod">
          <ac:chgData name="Sora's System" userId="e473e365a3e05e69" providerId="LiveId" clId="{4AE56784-ABE8-4369-919D-CFD11A21A3C3}" dt="2022-09-15T15:12:41.947" v="1650" actId="1076"/>
          <ac:spMkLst>
            <pc:docMk/>
            <pc:sldMk cId="2502851150" sldId="267"/>
            <ac:spMk id="19" creationId="{B118D965-357D-0CB7-F58E-F1C4D4E16D47}"/>
          </ac:spMkLst>
        </pc:spChg>
        <pc:spChg chg="add mod">
          <ac:chgData name="Sora's System" userId="e473e365a3e05e69" providerId="LiveId" clId="{4AE56784-ABE8-4369-919D-CFD11A21A3C3}" dt="2022-09-15T15:16:31.227" v="1763" actId="1076"/>
          <ac:spMkLst>
            <pc:docMk/>
            <pc:sldMk cId="2502851150" sldId="267"/>
            <ac:spMk id="33" creationId="{A6380DF8-AE0C-0C01-46A2-384C49A2CEC8}"/>
          </ac:spMkLst>
        </pc:spChg>
        <pc:spChg chg="add mod">
          <ac:chgData name="Sora's System" userId="e473e365a3e05e69" providerId="LiveId" clId="{4AE56784-ABE8-4369-919D-CFD11A21A3C3}" dt="2022-09-15T15:16:31.227" v="1763" actId="1076"/>
          <ac:spMkLst>
            <pc:docMk/>
            <pc:sldMk cId="2502851150" sldId="267"/>
            <ac:spMk id="34" creationId="{70C7E7ED-35FE-786B-63C2-C87962B855C6}"/>
          </ac:spMkLst>
        </pc:spChg>
        <pc:spChg chg="add mod">
          <ac:chgData name="Sora's System" userId="e473e365a3e05e69" providerId="LiveId" clId="{4AE56784-ABE8-4369-919D-CFD11A21A3C3}" dt="2022-09-15T15:16:31.227" v="1763" actId="1076"/>
          <ac:spMkLst>
            <pc:docMk/>
            <pc:sldMk cId="2502851150" sldId="267"/>
            <ac:spMk id="35" creationId="{C38C40E6-9093-0656-4FEC-869A0EEF6371}"/>
          </ac:spMkLst>
        </pc:spChg>
        <pc:spChg chg="add mod">
          <ac:chgData name="Sora's System" userId="e473e365a3e05e69" providerId="LiveId" clId="{4AE56784-ABE8-4369-919D-CFD11A21A3C3}" dt="2022-09-15T15:16:31.227" v="1763" actId="1076"/>
          <ac:spMkLst>
            <pc:docMk/>
            <pc:sldMk cId="2502851150" sldId="267"/>
            <ac:spMk id="40" creationId="{83673D4F-C070-3562-5090-F27EFB1B2AB3}"/>
          </ac:spMkLst>
        </pc:spChg>
        <pc:spChg chg="add mod">
          <ac:chgData name="Sora's System" userId="e473e365a3e05e69" providerId="LiveId" clId="{4AE56784-ABE8-4369-919D-CFD11A21A3C3}" dt="2022-09-15T15:16:31.227" v="1763" actId="1076"/>
          <ac:spMkLst>
            <pc:docMk/>
            <pc:sldMk cId="2502851150" sldId="267"/>
            <ac:spMk id="41" creationId="{7CF3245C-AEF7-8CD1-8418-170F8CCA0829}"/>
          </ac:spMkLst>
        </pc:spChg>
        <pc:spChg chg="add mod">
          <ac:chgData name="Sora's System" userId="e473e365a3e05e69" providerId="LiveId" clId="{4AE56784-ABE8-4369-919D-CFD11A21A3C3}" dt="2022-09-15T15:06:17.331" v="1378" actId="1035"/>
          <ac:spMkLst>
            <pc:docMk/>
            <pc:sldMk cId="2502851150" sldId="267"/>
            <ac:spMk id="42" creationId="{7529D22C-8C27-5163-B880-125CD1335387}"/>
          </ac:spMkLst>
        </pc:spChg>
        <pc:spChg chg="add mod">
          <ac:chgData name="Sora's System" userId="e473e365a3e05e69" providerId="LiveId" clId="{4AE56784-ABE8-4369-919D-CFD11A21A3C3}" dt="2022-09-15T15:06:17.331" v="1378" actId="1035"/>
          <ac:spMkLst>
            <pc:docMk/>
            <pc:sldMk cId="2502851150" sldId="267"/>
            <ac:spMk id="43" creationId="{527DD4CF-28E4-5489-41D4-DD4CA2AA4982}"/>
          </ac:spMkLst>
        </pc:spChg>
        <pc:spChg chg="add mod">
          <ac:chgData name="Sora's System" userId="e473e365a3e05e69" providerId="LiveId" clId="{4AE56784-ABE8-4369-919D-CFD11A21A3C3}" dt="2022-09-15T15:06:17.331" v="1378" actId="1035"/>
          <ac:spMkLst>
            <pc:docMk/>
            <pc:sldMk cId="2502851150" sldId="267"/>
            <ac:spMk id="44" creationId="{8435AADD-2DE3-6DA9-3FCE-A0C139EA3E24}"/>
          </ac:spMkLst>
        </pc:spChg>
        <pc:spChg chg="add mod">
          <ac:chgData name="Sora's System" userId="e473e365a3e05e69" providerId="LiveId" clId="{4AE56784-ABE8-4369-919D-CFD11A21A3C3}" dt="2022-09-15T15:06:17.331" v="1378" actId="1035"/>
          <ac:spMkLst>
            <pc:docMk/>
            <pc:sldMk cId="2502851150" sldId="267"/>
            <ac:spMk id="45" creationId="{6943522D-54D2-2AA9-8BB8-B7A64F7CB972}"/>
          </ac:spMkLst>
        </pc:spChg>
        <pc:spChg chg="add mod">
          <ac:chgData name="Sora's System" userId="e473e365a3e05e69" providerId="LiveId" clId="{4AE56784-ABE8-4369-919D-CFD11A21A3C3}" dt="2022-09-15T15:06:17.331" v="1378" actId="1035"/>
          <ac:spMkLst>
            <pc:docMk/>
            <pc:sldMk cId="2502851150" sldId="267"/>
            <ac:spMk id="46" creationId="{E06F1AA7-3649-25C6-47D8-3949406F81E2}"/>
          </ac:spMkLst>
        </pc:spChg>
        <pc:spChg chg="add mod">
          <ac:chgData name="Sora's System" userId="e473e365a3e05e69" providerId="LiveId" clId="{4AE56784-ABE8-4369-919D-CFD11A21A3C3}" dt="2022-09-15T15:06:17.331" v="1378" actId="1035"/>
          <ac:spMkLst>
            <pc:docMk/>
            <pc:sldMk cId="2502851150" sldId="267"/>
            <ac:spMk id="47" creationId="{F1D89537-3F71-4B37-46C6-6FDF6B51177D}"/>
          </ac:spMkLst>
        </pc:spChg>
        <pc:spChg chg="add mod">
          <ac:chgData name="Sora's System" userId="e473e365a3e05e69" providerId="LiveId" clId="{4AE56784-ABE8-4369-919D-CFD11A21A3C3}" dt="2022-09-15T15:08:52.675" v="1482" actId="1076"/>
          <ac:spMkLst>
            <pc:docMk/>
            <pc:sldMk cId="2502851150" sldId="267"/>
            <ac:spMk id="52" creationId="{D839CFFC-23CA-3C72-4994-51DE97FFBBB7}"/>
          </ac:spMkLst>
        </pc:spChg>
        <pc:spChg chg="add mod">
          <ac:chgData name="Sora's System" userId="e473e365a3e05e69" providerId="LiveId" clId="{4AE56784-ABE8-4369-919D-CFD11A21A3C3}" dt="2022-09-15T15:08:52.675" v="1482" actId="1076"/>
          <ac:spMkLst>
            <pc:docMk/>
            <pc:sldMk cId="2502851150" sldId="267"/>
            <ac:spMk id="53" creationId="{8D0EC3CE-F7FA-BC5B-10F7-7D891A3EFA8A}"/>
          </ac:spMkLst>
        </pc:spChg>
        <pc:spChg chg="add mod">
          <ac:chgData name="Sora's System" userId="e473e365a3e05e69" providerId="LiveId" clId="{4AE56784-ABE8-4369-919D-CFD11A21A3C3}" dt="2022-09-15T15:08:52.675" v="1482" actId="1076"/>
          <ac:spMkLst>
            <pc:docMk/>
            <pc:sldMk cId="2502851150" sldId="267"/>
            <ac:spMk id="54" creationId="{C974E754-1EDC-037B-06A0-5FFABEC9CB81}"/>
          </ac:spMkLst>
        </pc:spChg>
        <pc:spChg chg="add mod">
          <ac:chgData name="Sora's System" userId="e473e365a3e05e69" providerId="LiveId" clId="{4AE56784-ABE8-4369-919D-CFD11A21A3C3}" dt="2022-09-15T15:08:52.675" v="1482" actId="1076"/>
          <ac:spMkLst>
            <pc:docMk/>
            <pc:sldMk cId="2502851150" sldId="267"/>
            <ac:spMk id="55" creationId="{A448F904-7582-993C-43C3-0EFB02F7145E}"/>
          </ac:spMkLst>
        </pc:spChg>
        <pc:spChg chg="add mod">
          <ac:chgData name="Sora's System" userId="e473e365a3e05e69" providerId="LiveId" clId="{4AE56784-ABE8-4369-919D-CFD11A21A3C3}" dt="2022-09-15T15:08:52.675" v="1482" actId="1076"/>
          <ac:spMkLst>
            <pc:docMk/>
            <pc:sldMk cId="2502851150" sldId="267"/>
            <ac:spMk id="56" creationId="{106DD2F3-8336-74EB-E47D-3B9CA2869B8F}"/>
          </ac:spMkLst>
        </pc:spChg>
        <pc:spChg chg="add mod">
          <ac:chgData name="Sora's System" userId="e473e365a3e05e69" providerId="LiveId" clId="{4AE56784-ABE8-4369-919D-CFD11A21A3C3}" dt="2022-09-15T15:08:52.675" v="1482" actId="1076"/>
          <ac:spMkLst>
            <pc:docMk/>
            <pc:sldMk cId="2502851150" sldId="267"/>
            <ac:spMk id="57" creationId="{26AFAB57-BCB0-E99D-7FD2-77AE37DEE550}"/>
          </ac:spMkLst>
        </pc:spChg>
        <pc:spChg chg="add mod">
          <ac:chgData name="Sora's System" userId="e473e365a3e05e69" providerId="LiveId" clId="{4AE56784-ABE8-4369-919D-CFD11A21A3C3}" dt="2022-09-15T15:12:40.243" v="1649" actId="1076"/>
          <ac:spMkLst>
            <pc:docMk/>
            <pc:sldMk cId="2502851150" sldId="267"/>
            <ac:spMk id="63" creationId="{F99FBAA7-84F7-A941-A584-227D97B54E8B}"/>
          </ac:spMkLst>
        </pc:spChg>
        <pc:spChg chg="add mod">
          <ac:chgData name="Sora's System" userId="e473e365a3e05e69" providerId="LiveId" clId="{4AE56784-ABE8-4369-919D-CFD11A21A3C3}" dt="2022-09-15T15:09:27.327" v="1512" actId="1076"/>
          <ac:spMkLst>
            <pc:docMk/>
            <pc:sldMk cId="2502851150" sldId="267"/>
            <ac:spMk id="64" creationId="{AAC36E4A-F338-CDE7-539F-BF8C61C20CCA}"/>
          </ac:spMkLst>
        </pc:spChg>
        <pc:spChg chg="add mod">
          <ac:chgData name="Sora's System" userId="e473e365a3e05e69" providerId="LiveId" clId="{4AE56784-ABE8-4369-919D-CFD11A21A3C3}" dt="2022-09-15T15:16:31.227" v="1763" actId="1076"/>
          <ac:spMkLst>
            <pc:docMk/>
            <pc:sldMk cId="2502851150" sldId="267"/>
            <ac:spMk id="65" creationId="{7503B3FA-335D-5087-7986-30AE04B8D527}"/>
          </ac:spMkLst>
        </pc:spChg>
        <pc:spChg chg="add mod">
          <ac:chgData name="Sora's System" userId="e473e365a3e05e69" providerId="LiveId" clId="{4AE56784-ABE8-4369-919D-CFD11A21A3C3}" dt="2022-09-15T15:16:34.749" v="1764" actId="1076"/>
          <ac:spMkLst>
            <pc:docMk/>
            <pc:sldMk cId="2502851150" sldId="267"/>
            <ac:spMk id="68" creationId="{A77C6D36-736D-4DCC-3C17-F93B06426EB4}"/>
          </ac:spMkLst>
        </pc:spChg>
        <pc:spChg chg="add mod">
          <ac:chgData name="Sora's System" userId="e473e365a3e05e69" providerId="LiveId" clId="{4AE56784-ABE8-4369-919D-CFD11A21A3C3}" dt="2022-09-15T15:16:31.227" v="1763" actId="1076"/>
          <ac:spMkLst>
            <pc:docMk/>
            <pc:sldMk cId="2502851150" sldId="267"/>
            <ac:spMk id="73" creationId="{2A6067A0-73AB-FC10-F9AD-68BB4ACA4D51}"/>
          </ac:spMkLst>
        </pc:spChg>
        <pc:spChg chg="add mod">
          <ac:chgData name="Sora's System" userId="e473e365a3e05e69" providerId="LiveId" clId="{4AE56784-ABE8-4369-919D-CFD11A21A3C3}" dt="2022-09-15T15:16:31.227" v="1763" actId="1076"/>
          <ac:spMkLst>
            <pc:docMk/>
            <pc:sldMk cId="2502851150" sldId="267"/>
            <ac:spMk id="74" creationId="{2EA4BE1C-8CAF-A660-0915-2639EBC30EA5}"/>
          </ac:spMkLst>
        </pc:spChg>
        <pc:spChg chg="add mod">
          <ac:chgData name="Sora's System" userId="e473e365a3e05e69" providerId="LiveId" clId="{4AE56784-ABE8-4369-919D-CFD11A21A3C3}" dt="2022-09-15T15:16:31.227" v="1763" actId="1076"/>
          <ac:spMkLst>
            <pc:docMk/>
            <pc:sldMk cId="2502851150" sldId="267"/>
            <ac:spMk id="75" creationId="{BB55313D-652D-D0F3-ED95-6961326A4865}"/>
          </ac:spMkLst>
        </pc:spChg>
        <pc:spChg chg="add del mod">
          <ac:chgData name="Sora's System" userId="e473e365a3e05e69" providerId="LiveId" clId="{4AE56784-ABE8-4369-919D-CFD11A21A3C3}" dt="2022-09-15T15:11:41.699" v="1592" actId="478"/>
          <ac:spMkLst>
            <pc:docMk/>
            <pc:sldMk cId="2502851150" sldId="267"/>
            <ac:spMk id="76" creationId="{D8CA1CF5-0A3A-31CD-1280-D5E40EE35A9E}"/>
          </ac:spMkLst>
        </pc:spChg>
        <pc:spChg chg="add mod">
          <ac:chgData name="Sora's System" userId="e473e365a3e05e69" providerId="LiveId" clId="{4AE56784-ABE8-4369-919D-CFD11A21A3C3}" dt="2022-09-15T15:16:31.227" v="1763" actId="1076"/>
          <ac:spMkLst>
            <pc:docMk/>
            <pc:sldMk cId="2502851150" sldId="267"/>
            <ac:spMk id="81" creationId="{A113F0A3-B8E6-5AA3-71AD-27CE300E6C2D}"/>
          </ac:spMkLst>
        </pc:spChg>
        <pc:spChg chg="add mod">
          <ac:chgData name="Sora's System" userId="e473e365a3e05e69" providerId="LiveId" clId="{4AE56784-ABE8-4369-919D-CFD11A21A3C3}" dt="2022-09-15T15:16:31.227" v="1763" actId="1076"/>
          <ac:spMkLst>
            <pc:docMk/>
            <pc:sldMk cId="2502851150" sldId="267"/>
            <ac:spMk id="82" creationId="{9140F329-DB0C-985E-B857-22828F6C734F}"/>
          </ac:spMkLst>
        </pc:spChg>
        <pc:spChg chg="add del mod">
          <ac:chgData name="Sora's System" userId="e473e365a3e05e69" providerId="LiveId" clId="{4AE56784-ABE8-4369-919D-CFD11A21A3C3}" dt="2022-09-15T15:11:39.447" v="1590" actId="478"/>
          <ac:spMkLst>
            <pc:docMk/>
            <pc:sldMk cId="2502851150" sldId="267"/>
            <ac:spMk id="83" creationId="{8520D56E-45F6-229F-A501-30760B34B3EA}"/>
          </ac:spMkLst>
        </pc:spChg>
        <pc:spChg chg="add del mod">
          <ac:chgData name="Sora's System" userId="e473e365a3e05e69" providerId="LiveId" clId="{4AE56784-ABE8-4369-919D-CFD11A21A3C3}" dt="2022-09-15T15:11:37.778" v="1589" actId="478"/>
          <ac:spMkLst>
            <pc:docMk/>
            <pc:sldMk cId="2502851150" sldId="267"/>
            <ac:spMk id="84" creationId="{1AF3085D-EA48-0FAE-1C94-27BB8629229B}"/>
          </ac:spMkLst>
        </pc:spChg>
        <pc:spChg chg="add mod">
          <ac:chgData name="Sora's System" userId="e473e365a3e05e69" providerId="LiveId" clId="{4AE56784-ABE8-4369-919D-CFD11A21A3C3}" dt="2022-09-15T15:16:31.227" v="1763" actId="1076"/>
          <ac:spMkLst>
            <pc:docMk/>
            <pc:sldMk cId="2502851150" sldId="267"/>
            <ac:spMk id="87" creationId="{FC77AA43-CB23-CFCB-7940-F15623CE1BD4}"/>
          </ac:spMkLst>
        </pc:spChg>
        <pc:spChg chg="add mod">
          <ac:chgData name="Sora's System" userId="e473e365a3e05e69" providerId="LiveId" clId="{4AE56784-ABE8-4369-919D-CFD11A21A3C3}" dt="2022-09-15T15:16:31.227" v="1763" actId="1076"/>
          <ac:spMkLst>
            <pc:docMk/>
            <pc:sldMk cId="2502851150" sldId="267"/>
            <ac:spMk id="88" creationId="{91E2D40A-B5BB-1DC7-1376-804FE0FA2036}"/>
          </ac:spMkLst>
        </pc:spChg>
        <pc:spChg chg="add del mod">
          <ac:chgData name="Sora's System" userId="e473e365a3e05e69" providerId="LiveId" clId="{4AE56784-ABE8-4369-919D-CFD11A21A3C3}" dt="2022-09-15T15:14:34.933" v="1702" actId="478"/>
          <ac:spMkLst>
            <pc:docMk/>
            <pc:sldMk cId="2502851150" sldId="267"/>
            <ac:spMk id="89" creationId="{4D223432-7DA0-9273-5D8F-651E20ED4DBB}"/>
          </ac:spMkLst>
        </pc:spChg>
        <pc:spChg chg="add mod">
          <ac:chgData name="Sora's System" userId="e473e365a3e05e69" providerId="LiveId" clId="{4AE56784-ABE8-4369-919D-CFD11A21A3C3}" dt="2022-09-15T15:14:20.856" v="1692" actId="571"/>
          <ac:spMkLst>
            <pc:docMk/>
            <pc:sldMk cId="2502851150" sldId="267"/>
            <ac:spMk id="90" creationId="{13053E4F-CCBF-EA97-46DC-96BBF4EC409E}"/>
          </ac:spMkLst>
        </pc:spChg>
        <pc:spChg chg="add mod">
          <ac:chgData name="Sora's System" userId="e473e365a3e05e69" providerId="LiveId" clId="{4AE56784-ABE8-4369-919D-CFD11A21A3C3}" dt="2022-09-15T15:14:20.305" v="1691" actId="571"/>
          <ac:spMkLst>
            <pc:docMk/>
            <pc:sldMk cId="2502851150" sldId="267"/>
            <ac:spMk id="91" creationId="{3BDFC3F0-7AE6-7032-0135-3A0D35A1442D}"/>
          </ac:spMkLst>
        </pc:spChg>
        <pc:spChg chg="add del mod">
          <ac:chgData name="Sora's System" userId="e473e365a3e05e69" providerId="LiveId" clId="{4AE56784-ABE8-4369-919D-CFD11A21A3C3}" dt="2022-09-15T15:14:23.617" v="1694"/>
          <ac:spMkLst>
            <pc:docMk/>
            <pc:sldMk cId="2502851150" sldId="267"/>
            <ac:spMk id="92" creationId="{11A7B5F6-5958-2630-4C76-5EDDAF059CDF}"/>
          </ac:spMkLst>
        </pc:spChg>
        <pc:spChg chg="add del mod">
          <ac:chgData name="Sora's System" userId="e473e365a3e05e69" providerId="LiveId" clId="{4AE56784-ABE8-4369-919D-CFD11A21A3C3}" dt="2022-09-15T15:14:32.147" v="1698" actId="22"/>
          <ac:spMkLst>
            <pc:docMk/>
            <pc:sldMk cId="2502851150" sldId="267"/>
            <ac:spMk id="94" creationId="{743787DF-E7C0-C6FB-FAF3-FDB54E291BEB}"/>
          </ac:spMkLst>
        </pc:spChg>
        <pc:spChg chg="add mod">
          <ac:chgData name="Sora's System" userId="e473e365a3e05e69" providerId="LiveId" clId="{4AE56784-ABE8-4369-919D-CFD11A21A3C3}" dt="2022-09-15T15:16:31.227" v="1763" actId="1076"/>
          <ac:spMkLst>
            <pc:docMk/>
            <pc:sldMk cId="2502851150" sldId="267"/>
            <ac:spMk id="95" creationId="{762DA517-E879-8357-D600-504EDEAD77E2}"/>
          </ac:spMkLst>
        </pc:spChg>
        <pc:spChg chg="add mod">
          <ac:chgData name="Sora's System" userId="e473e365a3e05e69" providerId="LiveId" clId="{4AE56784-ABE8-4369-919D-CFD11A21A3C3}" dt="2022-09-15T15:16:31.227" v="1763" actId="1076"/>
          <ac:spMkLst>
            <pc:docMk/>
            <pc:sldMk cId="2502851150" sldId="267"/>
            <ac:spMk id="96" creationId="{0EFD0DA9-75DF-3427-ADCB-FEEE901B6A93}"/>
          </ac:spMkLst>
        </pc:spChg>
        <pc:spChg chg="add mod">
          <ac:chgData name="Sora's System" userId="e473e365a3e05e69" providerId="LiveId" clId="{4AE56784-ABE8-4369-919D-CFD11A21A3C3}" dt="2022-09-15T15:16:31.227" v="1763" actId="1076"/>
          <ac:spMkLst>
            <pc:docMk/>
            <pc:sldMk cId="2502851150" sldId="267"/>
            <ac:spMk id="97" creationId="{11579E16-85FD-3C8F-EA5C-1D65B4E305D0}"/>
          </ac:spMkLst>
        </pc:spChg>
        <pc:spChg chg="add mod">
          <ac:chgData name="Sora's System" userId="e473e365a3e05e69" providerId="LiveId" clId="{4AE56784-ABE8-4369-919D-CFD11A21A3C3}" dt="2022-09-15T15:16:31.227" v="1763" actId="1076"/>
          <ac:spMkLst>
            <pc:docMk/>
            <pc:sldMk cId="2502851150" sldId="267"/>
            <ac:spMk id="98" creationId="{B3E8CA53-AE05-CDE6-9D45-310039954612}"/>
          </ac:spMkLst>
        </pc:spChg>
        <pc:spChg chg="add mod">
          <ac:chgData name="Sora's System" userId="e473e365a3e05e69" providerId="LiveId" clId="{4AE56784-ABE8-4369-919D-CFD11A21A3C3}" dt="2022-09-15T15:16:31.227" v="1763" actId="1076"/>
          <ac:spMkLst>
            <pc:docMk/>
            <pc:sldMk cId="2502851150" sldId="267"/>
            <ac:spMk id="99" creationId="{86A73D7C-DA47-9F59-F893-1ADC310CCC7D}"/>
          </ac:spMkLst>
        </pc:spChg>
        <pc:spChg chg="add">
          <ac:chgData name="Sora's System" userId="e473e365a3e05e69" providerId="LiveId" clId="{4AE56784-ABE8-4369-919D-CFD11A21A3C3}" dt="2022-09-15T15:48:18.011" v="2349" actId="22"/>
          <ac:spMkLst>
            <pc:docMk/>
            <pc:sldMk cId="2502851150" sldId="267"/>
            <ac:spMk id="103" creationId="{8EEC9A85-D129-A3B3-B0FD-83FAA23E68EF}"/>
          </ac:spMkLst>
        </pc:spChg>
        <pc:picChg chg="add mod">
          <ac:chgData name="Sora's System" userId="e473e365a3e05e69" providerId="LiveId" clId="{4AE56784-ABE8-4369-919D-CFD11A21A3C3}" dt="2022-09-15T15:16:31.227" v="1763" actId="1076"/>
          <ac:picMkLst>
            <pc:docMk/>
            <pc:sldMk cId="2502851150" sldId="267"/>
            <ac:picMk id="18" creationId="{4F76E82D-EB0A-824D-A50E-E3EFCAA62552}"/>
          </ac:picMkLst>
        </pc:picChg>
        <pc:picChg chg="add mod">
          <ac:chgData name="Sora's System" userId="e473e365a3e05e69" providerId="LiveId" clId="{4AE56784-ABE8-4369-919D-CFD11A21A3C3}" dt="2022-09-15T15:16:31.227" v="1763" actId="1076"/>
          <ac:picMkLst>
            <pc:docMk/>
            <pc:sldMk cId="2502851150" sldId="267"/>
            <ac:picMk id="20" creationId="{1563F6E2-C754-EBA0-46C9-79E96C912AE3}"/>
          </ac:picMkLst>
        </pc:picChg>
        <pc:picChg chg="del">
          <ac:chgData name="Sora's System" userId="e473e365a3e05e69" providerId="LiveId" clId="{4AE56784-ABE8-4369-919D-CFD11A21A3C3}" dt="2022-09-15T15:01:35.929" v="1203" actId="478"/>
          <ac:picMkLst>
            <pc:docMk/>
            <pc:sldMk cId="2502851150" sldId="267"/>
            <ac:picMk id="25" creationId="{CC2D7839-C6F6-F3AA-91D8-3ED70BED99B1}"/>
          </ac:picMkLst>
        </pc:picChg>
        <pc:picChg chg="del">
          <ac:chgData name="Sora's System" userId="e473e365a3e05e69" providerId="LiveId" clId="{4AE56784-ABE8-4369-919D-CFD11A21A3C3}" dt="2022-09-15T15:01:35.929" v="1203" actId="478"/>
          <ac:picMkLst>
            <pc:docMk/>
            <pc:sldMk cId="2502851150" sldId="267"/>
            <ac:picMk id="27" creationId="{6F8DE950-56CD-D04E-309F-88CCC7CA80E0}"/>
          </ac:picMkLst>
        </pc:picChg>
        <pc:picChg chg="del">
          <ac:chgData name="Sora's System" userId="e473e365a3e05e69" providerId="LiveId" clId="{4AE56784-ABE8-4369-919D-CFD11A21A3C3}" dt="2022-09-15T15:01:35.929" v="1203" actId="478"/>
          <ac:picMkLst>
            <pc:docMk/>
            <pc:sldMk cId="2502851150" sldId="267"/>
            <ac:picMk id="28" creationId="{A76648C6-1007-3F88-D51B-760554B8C9EA}"/>
          </ac:picMkLst>
        </pc:picChg>
        <pc:picChg chg="del">
          <ac:chgData name="Sora's System" userId="e473e365a3e05e69" providerId="LiveId" clId="{4AE56784-ABE8-4369-919D-CFD11A21A3C3}" dt="2022-09-15T15:01:35.929" v="1203" actId="478"/>
          <ac:picMkLst>
            <pc:docMk/>
            <pc:sldMk cId="2502851150" sldId="267"/>
            <ac:picMk id="29" creationId="{E2A69467-1173-F2F4-F5F1-062406773595}"/>
          </ac:picMkLst>
        </pc:picChg>
        <pc:picChg chg="del">
          <ac:chgData name="Sora's System" userId="e473e365a3e05e69" providerId="LiveId" clId="{4AE56784-ABE8-4369-919D-CFD11A21A3C3}" dt="2022-09-15T15:01:35.929" v="1203" actId="478"/>
          <ac:picMkLst>
            <pc:docMk/>
            <pc:sldMk cId="2502851150" sldId="267"/>
            <ac:picMk id="30" creationId="{6C721095-326C-0DCA-1512-1226E3E56BD7}"/>
          </ac:picMkLst>
        </pc:picChg>
        <pc:picChg chg="del">
          <ac:chgData name="Sora's System" userId="e473e365a3e05e69" providerId="LiveId" clId="{4AE56784-ABE8-4369-919D-CFD11A21A3C3}" dt="2022-09-15T15:01:35.929" v="1203" actId="478"/>
          <ac:picMkLst>
            <pc:docMk/>
            <pc:sldMk cId="2502851150" sldId="267"/>
            <ac:picMk id="31" creationId="{D6F9766E-B361-1974-7739-4959A7A4C61C}"/>
          </ac:picMkLst>
        </pc:picChg>
        <pc:picChg chg="add mod">
          <ac:chgData name="Sora's System" userId="e473e365a3e05e69" providerId="LiveId" clId="{4AE56784-ABE8-4369-919D-CFD11A21A3C3}" dt="2022-09-15T15:06:17.331" v="1378" actId="1035"/>
          <ac:picMkLst>
            <pc:docMk/>
            <pc:sldMk cId="2502851150" sldId="267"/>
            <ac:picMk id="36" creationId="{EADE10B6-7857-659F-3BF0-99D3C276B7ED}"/>
          </ac:picMkLst>
        </pc:picChg>
        <pc:picChg chg="add mod">
          <ac:chgData name="Sora's System" userId="e473e365a3e05e69" providerId="LiveId" clId="{4AE56784-ABE8-4369-919D-CFD11A21A3C3}" dt="2022-09-15T15:04:03.350" v="1271" actId="571"/>
          <ac:picMkLst>
            <pc:docMk/>
            <pc:sldMk cId="2502851150" sldId="267"/>
            <ac:picMk id="37" creationId="{FEE09048-0656-ADCF-9DD1-CF3DCD5C35FE}"/>
          </ac:picMkLst>
        </pc:picChg>
        <pc:picChg chg="add mod">
          <ac:chgData name="Sora's System" userId="e473e365a3e05e69" providerId="LiveId" clId="{4AE56784-ABE8-4369-919D-CFD11A21A3C3}" dt="2022-09-15T15:06:17.331" v="1378" actId="1035"/>
          <ac:picMkLst>
            <pc:docMk/>
            <pc:sldMk cId="2502851150" sldId="267"/>
            <ac:picMk id="38" creationId="{97AD27F7-8495-7ADA-E7CE-17B0576F1B7E}"/>
          </ac:picMkLst>
        </pc:picChg>
        <pc:picChg chg="add mod">
          <ac:chgData name="Sora's System" userId="e473e365a3e05e69" providerId="LiveId" clId="{4AE56784-ABE8-4369-919D-CFD11A21A3C3}" dt="2022-09-15T15:06:17.331" v="1378" actId="1035"/>
          <ac:picMkLst>
            <pc:docMk/>
            <pc:sldMk cId="2502851150" sldId="267"/>
            <ac:picMk id="39" creationId="{A0209E87-5A53-20E4-110D-2F6D880EA27F}"/>
          </ac:picMkLst>
        </pc:picChg>
        <pc:picChg chg="add del mod">
          <ac:chgData name="Sora's System" userId="e473e365a3e05e69" providerId="LiveId" clId="{4AE56784-ABE8-4369-919D-CFD11A21A3C3}" dt="2022-09-15T15:06:43.926" v="1385" actId="478"/>
          <ac:picMkLst>
            <pc:docMk/>
            <pc:sldMk cId="2502851150" sldId="267"/>
            <ac:picMk id="48" creationId="{B0EECB50-F644-7F02-D6B1-14EA795B5697}"/>
          </ac:picMkLst>
        </pc:picChg>
        <pc:picChg chg="add mod">
          <ac:chgData name="Sora's System" userId="e473e365a3e05e69" providerId="LiveId" clId="{4AE56784-ABE8-4369-919D-CFD11A21A3C3}" dt="2022-09-15T15:08:52.675" v="1482" actId="1076"/>
          <ac:picMkLst>
            <pc:docMk/>
            <pc:sldMk cId="2502851150" sldId="267"/>
            <ac:picMk id="49" creationId="{A0AB1E66-6E32-EBBD-7AC3-92170029C829}"/>
          </ac:picMkLst>
        </pc:picChg>
        <pc:picChg chg="add mod">
          <ac:chgData name="Sora's System" userId="e473e365a3e05e69" providerId="LiveId" clId="{4AE56784-ABE8-4369-919D-CFD11A21A3C3}" dt="2022-09-15T15:08:52.675" v="1482" actId="1076"/>
          <ac:picMkLst>
            <pc:docMk/>
            <pc:sldMk cId="2502851150" sldId="267"/>
            <ac:picMk id="50" creationId="{C165E852-09C6-FD19-8FFA-9D89D3C49E60}"/>
          </ac:picMkLst>
        </pc:picChg>
        <pc:picChg chg="add mod">
          <ac:chgData name="Sora's System" userId="e473e365a3e05e69" providerId="LiveId" clId="{4AE56784-ABE8-4369-919D-CFD11A21A3C3}" dt="2022-09-15T15:08:52.675" v="1482" actId="1076"/>
          <ac:picMkLst>
            <pc:docMk/>
            <pc:sldMk cId="2502851150" sldId="267"/>
            <ac:picMk id="51" creationId="{82EE1366-56C7-323A-8CE4-E08EA5D4A902}"/>
          </ac:picMkLst>
        </pc:picChg>
        <pc:picChg chg="add mod">
          <ac:chgData name="Sora's System" userId="e473e365a3e05e69" providerId="LiveId" clId="{4AE56784-ABE8-4369-919D-CFD11A21A3C3}" dt="2022-09-15T15:16:31.227" v="1763" actId="1076"/>
          <ac:picMkLst>
            <pc:docMk/>
            <pc:sldMk cId="2502851150" sldId="267"/>
            <ac:picMk id="69" creationId="{42A20FC3-59A0-91C4-B3AD-4BC7E15A4566}"/>
          </ac:picMkLst>
        </pc:picChg>
        <pc:picChg chg="add mod">
          <ac:chgData name="Sora's System" userId="e473e365a3e05e69" providerId="LiveId" clId="{4AE56784-ABE8-4369-919D-CFD11A21A3C3}" dt="2022-09-15T15:16:31.227" v="1763" actId="1076"/>
          <ac:picMkLst>
            <pc:docMk/>
            <pc:sldMk cId="2502851150" sldId="267"/>
            <ac:picMk id="70" creationId="{CD775CFC-A0F5-231F-DA99-62CED5645FBA}"/>
          </ac:picMkLst>
        </pc:picChg>
        <pc:picChg chg="add mod">
          <ac:chgData name="Sora's System" userId="e473e365a3e05e69" providerId="LiveId" clId="{4AE56784-ABE8-4369-919D-CFD11A21A3C3}" dt="2022-09-15T15:16:31.227" v="1763" actId="1076"/>
          <ac:picMkLst>
            <pc:docMk/>
            <pc:sldMk cId="2502851150" sldId="267"/>
            <ac:picMk id="77" creationId="{3CDA6C95-B350-6386-CCF6-EC8ECCF492F1}"/>
          </ac:picMkLst>
        </pc:picChg>
        <pc:picChg chg="add mod">
          <ac:chgData name="Sora's System" userId="e473e365a3e05e69" providerId="LiveId" clId="{4AE56784-ABE8-4369-919D-CFD11A21A3C3}" dt="2022-09-15T15:16:31.227" v="1763" actId="1076"/>
          <ac:picMkLst>
            <pc:docMk/>
            <pc:sldMk cId="2502851150" sldId="267"/>
            <ac:picMk id="78" creationId="{3A3B4FA7-37B1-E5A8-3DB5-419D7BCEC590}"/>
          </ac:picMkLst>
        </pc:picChg>
        <pc:picChg chg="add">
          <ac:chgData name="Sora's System" userId="e473e365a3e05e69" providerId="LiveId" clId="{4AE56784-ABE8-4369-919D-CFD11A21A3C3}" dt="2022-09-15T15:48:18.011" v="2349" actId="22"/>
          <ac:picMkLst>
            <pc:docMk/>
            <pc:sldMk cId="2502851150" sldId="267"/>
            <ac:picMk id="101" creationId="{588FA9F7-378B-7D10-B281-CF1850BF8AA0}"/>
          </ac:picMkLst>
        </pc:picChg>
        <pc:cxnChg chg="add mod">
          <ac:chgData name="Sora's System" userId="e473e365a3e05e69" providerId="LiveId" clId="{4AE56784-ABE8-4369-919D-CFD11A21A3C3}" dt="2022-09-15T15:16:31.227" v="1763" actId="1076"/>
          <ac:cxnSpMkLst>
            <pc:docMk/>
            <pc:sldMk cId="2502851150" sldId="267"/>
            <ac:cxnSpMk id="21" creationId="{B2103241-8E7F-8CBA-B37D-8F775D07C8B6}"/>
          </ac:cxnSpMkLst>
        </pc:cxnChg>
        <pc:cxnChg chg="add mod">
          <ac:chgData name="Sora's System" userId="e473e365a3e05e69" providerId="LiveId" clId="{4AE56784-ABE8-4369-919D-CFD11A21A3C3}" dt="2022-09-15T15:16:31.227" v="1763" actId="1076"/>
          <ac:cxnSpMkLst>
            <pc:docMk/>
            <pc:sldMk cId="2502851150" sldId="267"/>
            <ac:cxnSpMk id="32" creationId="{9C05D7BE-E12E-B2A4-3733-9D9F511F2965}"/>
          </ac:cxnSpMkLst>
        </pc:cxnChg>
        <pc:cxnChg chg="add mod">
          <ac:chgData name="Sora's System" userId="e473e365a3e05e69" providerId="LiveId" clId="{4AE56784-ABE8-4369-919D-CFD11A21A3C3}" dt="2022-09-15T15:08:52.675" v="1482" actId="1076"/>
          <ac:cxnSpMkLst>
            <pc:docMk/>
            <pc:sldMk cId="2502851150" sldId="267"/>
            <ac:cxnSpMk id="58" creationId="{96802D5B-3A5E-C784-15A7-A480B613BF16}"/>
          </ac:cxnSpMkLst>
        </pc:cxnChg>
        <pc:cxnChg chg="add mod">
          <ac:chgData name="Sora's System" userId="e473e365a3e05e69" providerId="LiveId" clId="{4AE56784-ABE8-4369-919D-CFD11A21A3C3}" dt="2022-09-15T15:08:52.675" v="1482" actId="1076"/>
          <ac:cxnSpMkLst>
            <pc:docMk/>
            <pc:sldMk cId="2502851150" sldId="267"/>
            <ac:cxnSpMk id="59" creationId="{9A45F57E-5F2A-5D8C-1976-597D5DFFB08C}"/>
          </ac:cxnSpMkLst>
        </pc:cxnChg>
        <pc:cxnChg chg="add mod">
          <ac:chgData name="Sora's System" userId="e473e365a3e05e69" providerId="LiveId" clId="{4AE56784-ABE8-4369-919D-CFD11A21A3C3}" dt="2022-09-15T15:16:22.756" v="1751" actId="1076"/>
          <ac:cxnSpMkLst>
            <pc:docMk/>
            <pc:sldMk cId="2502851150" sldId="267"/>
            <ac:cxnSpMk id="66" creationId="{C24F9716-7959-AFF5-CF2F-75C6BA6B8249}"/>
          </ac:cxnSpMkLst>
        </pc:cxnChg>
        <pc:cxnChg chg="add mod">
          <ac:chgData name="Sora's System" userId="e473e365a3e05e69" providerId="LiveId" clId="{4AE56784-ABE8-4369-919D-CFD11A21A3C3}" dt="2022-09-15T15:16:31.227" v="1763" actId="1076"/>
          <ac:cxnSpMkLst>
            <pc:docMk/>
            <pc:sldMk cId="2502851150" sldId="267"/>
            <ac:cxnSpMk id="71" creationId="{ECCDED03-C6FA-0B0C-BDE3-EE560F8DD045}"/>
          </ac:cxnSpMkLst>
        </pc:cxnChg>
        <pc:cxnChg chg="add del mod">
          <ac:chgData name="Sora's System" userId="e473e365a3e05e69" providerId="LiveId" clId="{4AE56784-ABE8-4369-919D-CFD11A21A3C3}" dt="2022-09-15T15:11:40.498" v="1591" actId="478"/>
          <ac:cxnSpMkLst>
            <pc:docMk/>
            <pc:sldMk cId="2502851150" sldId="267"/>
            <ac:cxnSpMk id="72" creationId="{4906DD6A-337B-1BFD-12C5-717F98C936AA}"/>
          </ac:cxnSpMkLst>
        </pc:cxnChg>
        <pc:cxnChg chg="add del mod">
          <ac:chgData name="Sora's System" userId="e473e365a3e05e69" providerId="LiveId" clId="{4AE56784-ABE8-4369-919D-CFD11A21A3C3}" dt="2022-09-15T15:11:57.896" v="1596" actId="478"/>
          <ac:cxnSpMkLst>
            <pc:docMk/>
            <pc:sldMk cId="2502851150" sldId="267"/>
            <ac:cxnSpMk id="79" creationId="{B4932042-1D90-9CD0-3298-FB4F1421AA99}"/>
          </ac:cxnSpMkLst>
        </pc:cxnChg>
        <pc:cxnChg chg="add mod">
          <ac:chgData name="Sora's System" userId="e473e365a3e05e69" providerId="LiveId" clId="{4AE56784-ABE8-4369-919D-CFD11A21A3C3}" dt="2022-09-15T15:16:31.227" v="1763" actId="1076"/>
          <ac:cxnSpMkLst>
            <pc:docMk/>
            <pc:sldMk cId="2502851150" sldId="267"/>
            <ac:cxnSpMk id="80" creationId="{7F7AA2CE-7A56-D424-3FB0-6B90148DF57E}"/>
          </ac:cxnSpMkLst>
        </pc:cxnChg>
      </pc:sldChg>
      <pc:sldChg chg="addSp delSp modSp add mod delAnim modAnim">
        <pc:chgData name="Sora's System" userId="e473e365a3e05e69" providerId="LiveId" clId="{4AE56784-ABE8-4369-919D-CFD11A21A3C3}" dt="2022-09-15T15:48:18.912" v="2350" actId="22"/>
        <pc:sldMkLst>
          <pc:docMk/>
          <pc:sldMk cId="2390099943" sldId="268"/>
        </pc:sldMkLst>
        <pc:spChg chg="mod">
          <ac:chgData name="Sora's System" userId="e473e365a3e05e69" providerId="LiveId" clId="{4AE56784-ABE8-4369-919D-CFD11A21A3C3}" dt="2022-09-15T15:24:44.942" v="1786" actId="1076"/>
          <ac:spMkLst>
            <pc:docMk/>
            <pc:sldMk cId="2390099943" sldId="268"/>
            <ac:spMk id="19" creationId="{B118D965-357D-0CB7-F58E-F1C4D4E16D47}"/>
          </ac:spMkLst>
        </pc:spChg>
        <pc:spChg chg="add mod">
          <ac:chgData name="Sora's System" userId="e473e365a3e05e69" providerId="LiveId" clId="{4AE56784-ABE8-4369-919D-CFD11A21A3C3}" dt="2022-09-15T15:27:19.966" v="1838" actId="1076"/>
          <ac:spMkLst>
            <pc:docMk/>
            <pc:sldMk cId="2390099943" sldId="268"/>
            <ac:spMk id="21" creationId="{AE475D14-2B31-C501-B280-048BA99E27C4}"/>
          </ac:spMkLst>
        </pc:spChg>
        <pc:spChg chg="add mod">
          <ac:chgData name="Sora's System" userId="e473e365a3e05e69" providerId="LiveId" clId="{4AE56784-ABE8-4369-919D-CFD11A21A3C3}" dt="2022-09-15T15:27:19.966" v="1838" actId="1076"/>
          <ac:spMkLst>
            <pc:docMk/>
            <pc:sldMk cId="2390099943" sldId="268"/>
            <ac:spMk id="22" creationId="{E7F15315-AAE8-8B37-8A00-5748BA0B91F9}"/>
          </ac:spMkLst>
        </pc:spChg>
        <pc:spChg chg="add mod">
          <ac:chgData name="Sora's System" userId="e473e365a3e05e69" providerId="LiveId" clId="{4AE56784-ABE8-4369-919D-CFD11A21A3C3}" dt="2022-09-15T15:27:19.966" v="1838" actId="1076"/>
          <ac:spMkLst>
            <pc:docMk/>
            <pc:sldMk cId="2390099943" sldId="268"/>
            <ac:spMk id="39" creationId="{105289D6-F7CE-EA4F-C7C9-448D83B996EE}"/>
          </ac:spMkLst>
        </pc:spChg>
        <pc:spChg chg="add mod">
          <ac:chgData name="Sora's System" userId="e473e365a3e05e69" providerId="LiveId" clId="{4AE56784-ABE8-4369-919D-CFD11A21A3C3}" dt="2022-09-15T15:27:19.966" v="1838" actId="1076"/>
          <ac:spMkLst>
            <pc:docMk/>
            <pc:sldMk cId="2390099943" sldId="268"/>
            <ac:spMk id="41" creationId="{2736EADE-1718-24C8-BBDD-5AA028FD7486}"/>
          </ac:spMkLst>
        </pc:spChg>
        <pc:spChg chg="add mod">
          <ac:chgData name="Sora's System" userId="e473e365a3e05e69" providerId="LiveId" clId="{4AE56784-ABE8-4369-919D-CFD11A21A3C3}" dt="2022-09-15T15:27:19.966" v="1838" actId="1076"/>
          <ac:spMkLst>
            <pc:docMk/>
            <pc:sldMk cId="2390099943" sldId="268"/>
            <ac:spMk id="46" creationId="{9D8F223E-E876-0436-C18A-D156878C1A53}"/>
          </ac:spMkLst>
        </pc:spChg>
        <pc:spChg chg="add mod">
          <ac:chgData name="Sora's System" userId="e473e365a3e05e69" providerId="LiveId" clId="{4AE56784-ABE8-4369-919D-CFD11A21A3C3}" dt="2022-09-15T15:27:19.966" v="1838" actId="1076"/>
          <ac:spMkLst>
            <pc:docMk/>
            <pc:sldMk cId="2390099943" sldId="268"/>
            <ac:spMk id="47" creationId="{4E29572D-D954-A3C3-68FD-A75B3CA957C4}"/>
          </ac:spMkLst>
        </pc:spChg>
        <pc:spChg chg="add mod">
          <ac:chgData name="Sora's System" userId="e473e365a3e05e69" providerId="LiveId" clId="{4AE56784-ABE8-4369-919D-CFD11A21A3C3}" dt="2022-09-15T15:30:29.345" v="1905" actId="1076"/>
          <ac:spMkLst>
            <pc:docMk/>
            <pc:sldMk cId="2390099943" sldId="268"/>
            <ac:spMk id="48" creationId="{1C87E32E-B064-3C0F-EF27-C2EDD6BD3496}"/>
          </ac:spMkLst>
        </pc:spChg>
        <pc:spChg chg="add mod">
          <ac:chgData name="Sora's System" userId="e473e365a3e05e69" providerId="LiveId" clId="{4AE56784-ABE8-4369-919D-CFD11A21A3C3}" dt="2022-09-15T15:28:27.404" v="1883" actId="20577"/>
          <ac:spMkLst>
            <pc:docMk/>
            <pc:sldMk cId="2390099943" sldId="268"/>
            <ac:spMk id="50" creationId="{E4BA45EE-D63C-1D5E-DE70-778415D4B4AF}"/>
          </ac:spMkLst>
        </pc:spChg>
        <pc:spChg chg="add mod">
          <ac:chgData name="Sora's System" userId="e473e365a3e05e69" providerId="LiveId" clId="{4AE56784-ABE8-4369-919D-CFD11A21A3C3}" dt="2022-09-15T15:28:22.275" v="1878" actId="571"/>
          <ac:spMkLst>
            <pc:docMk/>
            <pc:sldMk cId="2390099943" sldId="268"/>
            <ac:spMk id="51" creationId="{0A36DC55-6A20-D5B5-DEB1-64A1FDCBA36D}"/>
          </ac:spMkLst>
        </pc:spChg>
        <pc:spChg chg="add mod">
          <ac:chgData name="Sora's System" userId="e473e365a3e05e69" providerId="LiveId" clId="{4AE56784-ABE8-4369-919D-CFD11A21A3C3}" dt="2022-09-15T15:35:10.820" v="2082" actId="207"/>
          <ac:spMkLst>
            <pc:docMk/>
            <pc:sldMk cId="2390099943" sldId="268"/>
            <ac:spMk id="52" creationId="{C1FF3E24-B16E-C4F8-9773-4D02FA923BDE}"/>
          </ac:spMkLst>
        </pc:spChg>
        <pc:spChg chg="add mod">
          <ac:chgData name="Sora's System" userId="e473e365a3e05e69" providerId="LiveId" clId="{4AE56784-ABE8-4369-919D-CFD11A21A3C3}" dt="2022-09-15T15:31:14.872" v="1965" actId="1076"/>
          <ac:spMkLst>
            <pc:docMk/>
            <pc:sldMk cId="2390099943" sldId="268"/>
            <ac:spMk id="53" creationId="{745A1F7B-8449-9006-6E46-1E3E7249BE14}"/>
          </ac:spMkLst>
        </pc:spChg>
        <pc:spChg chg="add">
          <ac:chgData name="Sora's System" userId="e473e365a3e05e69" providerId="LiveId" clId="{4AE56784-ABE8-4369-919D-CFD11A21A3C3}" dt="2022-09-15T15:48:18.912" v="2350" actId="22"/>
          <ac:spMkLst>
            <pc:docMk/>
            <pc:sldMk cId="2390099943" sldId="268"/>
            <ac:spMk id="57" creationId="{22755C0A-0317-3681-C8C1-97F53E8A0EDD}"/>
          </ac:spMkLst>
        </pc:spChg>
        <pc:picChg chg="add mod">
          <ac:chgData name="Sora's System" userId="e473e365a3e05e69" providerId="LiveId" clId="{4AE56784-ABE8-4369-919D-CFD11A21A3C3}" dt="2022-09-15T15:27:19.966" v="1838" actId="1076"/>
          <ac:picMkLst>
            <pc:docMk/>
            <pc:sldMk cId="2390099943" sldId="268"/>
            <ac:picMk id="18" creationId="{FC263BC6-0132-C094-CAA4-1AF51AAB2779}"/>
          </ac:picMkLst>
        </pc:picChg>
        <pc:picChg chg="add mod">
          <ac:chgData name="Sora's System" userId="e473e365a3e05e69" providerId="LiveId" clId="{4AE56784-ABE8-4369-919D-CFD11A21A3C3}" dt="2022-09-15T15:27:19.966" v="1838" actId="1076"/>
          <ac:picMkLst>
            <pc:docMk/>
            <pc:sldMk cId="2390099943" sldId="268"/>
            <ac:picMk id="20" creationId="{07199262-E0FD-B634-AC86-FB003CB3D0AE}"/>
          </ac:picMkLst>
        </pc:picChg>
        <pc:picChg chg="add mod">
          <ac:chgData name="Sora's System" userId="e473e365a3e05e69" providerId="LiveId" clId="{4AE56784-ABE8-4369-919D-CFD11A21A3C3}" dt="2022-09-15T15:27:19.966" v="1838" actId="1076"/>
          <ac:picMkLst>
            <pc:docMk/>
            <pc:sldMk cId="2390099943" sldId="268"/>
            <ac:picMk id="23" creationId="{30FE6B2B-F549-0326-1F86-B40B6CF3D788}"/>
          </ac:picMkLst>
        </pc:picChg>
        <pc:picChg chg="del">
          <ac:chgData name="Sora's System" userId="e473e365a3e05e69" providerId="LiveId" clId="{4AE56784-ABE8-4369-919D-CFD11A21A3C3}" dt="2022-09-15T15:24:31.070" v="1784" actId="478"/>
          <ac:picMkLst>
            <pc:docMk/>
            <pc:sldMk cId="2390099943" sldId="268"/>
            <ac:picMk id="25" creationId="{CC2D7839-C6F6-F3AA-91D8-3ED70BED99B1}"/>
          </ac:picMkLst>
        </pc:picChg>
        <pc:picChg chg="del">
          <ac:chgData name="Sora's System" userId="e473e365a3e05e69" providerId="LiveId" clId="{4AE56784-ABE8-4369-919D-CFD11A21A3C3}" dt="2022-09-15T15:24:32.766" v="1785" actId="478"/>
          <ac:picMkLst>
            <pc:docMk/>
            <pc:sldMk cId="2390099943" sldId="268"/>
            <ac:picMk id="27" creationId="{6F8DE950-56CD-D04E-309F-88CCC7CA80E0}"/>
          </ac:picMkLst>
        </pc:picChg>
        <pc:picChg chg="del">
          <ac:chgData name="Sora's System" userId="e473e365a3e05e69" providerId="LiveId" clId="{4AE56784-ABE8-4369-919D-CFD11A21A3C3}" dt="2022-09-15T15:24:32.766" v="1785" actId="478"/>
          <ac:picMkLst>
            <pc:docMk/>
            <pc:sldMk cId="2390099943" sldId="268"/>
            <ac:picMk id="28" creationId="{A76648C6-1007-3F88-D51B-760554B8C9EA}"/>
          </ac:picMkLst>
        </pc:picChg>
        <pc:picChg chg="del">
          <ac:chgData name="Sora's System" userId="e473e365a3e05e69" providerId="LiveId" clId="{4AE56784-ABE8-4369-919D-CFD11A21A3C3}" dt="2022-09-15T15:24:32.766" v="1785" actId="478"/>
          <ac:picMkLst>
            <pc:docMk/>
            <pc:sldMk cId="2390099943" sldId="268"/>
            <ac:picMk id="29" creationId="{E2A69467-1173-F2F4-F5F1-062406773595}"/>
          </ac:picMkLst>
        </pc:picChg>
        <pc:picChg chg="del">
          <ac:chgData name="Sora's System" userId="e473e365a3e05e69" providerId="LiveId" clId="{4AE56784-ABE8-4369-919D-CFD11A21A3C3}" dt="2022-09-15T15:24:32.766" v="1785" actId="478"/>
          <ac:picMkLst>
            <pc:docMk/>
            <pc:sldMk cId="2390099943" sldId="268"/>
            <ac:picMk id="30" creationId="{6C721095-326C-0DCA-1512-1226E3E56BD7}"/>
          </ac:picMkLst>
        </pc:picChg>
        <pc:picChg chg="del">
          <ac:chgData name="Sora's System" userId="e473e365a3e05e69" providerId="LiveId" clId="{4AE56784-ABE8-4369-919D-CFD11A21A3C3}" dt="2022-09-15T15:24:32.766" v="1785" actId="478"/>
          <ac:picMkLst>
            <pc:docMk/>
            <pc:sldMk cId="2390099943" sldId="268"/>
            <ac:picMk id="31" creationId="{D6F9766E-B361-1974-7739-4959A7A4C61C}"/>
          </ac:picMkLst>
        </pc:picChg>
        <pc:picChg chg="add">
          <ac:chgData name="Sora's System" userId="e473e365a3e05e69" providerId="LiveId" clId="{4AE56784-ABE8-4369-919D-CFD11A21A3C3}" dt="2022-09-15T15:48:18.912" v="2350" actId="22"/>
          <ac:picMkLst>
            <pc:docMk/>
            <pc:sldMk cId="2390099943" sldId="268"/>
            <ac:picMk id="55" creationId="{7CBB0B15-0AA9-CCD5-40E3-DE05D4BF336C}"/>
          </ac:picMkLst>
        </pc:picChg>
        <pc:cxnChg chg="add mod">
          <ac:chgData name="Sora's System" userId="e473e365a3e05e69" providerId="LiveId" clId="{4AE56784-ABE8-4369-919D-CFD11A21A3C3}" dt="2022-09-15T15:27:19.966" v="1838" actId="1076"/>
          <ac:cxnSpMkLst>
            <pc:docMk/>
            <pc:sldMk cId="2390099943" sldId="268"/>
            <ac:cxnSpMk id="24" creationId="{9884BEEE-DD75-9EEE-8DC8-64482716C026}"/>
          </ac:cxnSpMkLst>
        </pc:cxnChg>
        <pc:cxnChg chg="add mod">
          <ac:chgData name="Sora's System" userId="e473e365a3e05e69" providerId="LiveId" clId="{4AE56784-ABE8-4369-919D-CFD11A21A3C3}" dt="2022-09-15T15:27:19.966" v="1838" actId="1076"/>
          <ac:cxnSpMkLst>
            <pc:docMk/>
            <pc:sldMk cId="2390099943" sldId="268"/>
            <ac:cxnSpMk id="32" creationId="{C76D9499-B1B2-CDB3-9186-212D1F320E20}"/>
          </ac:cxnSpMkLst>
        </pc:cxnChg>
        <pc:cxnChg chg="add mod">
          <ac:chgData name="Sora's System" userId="e473e365a3e05e69" providerId="LiveId" clId="{4AE56784-ABE8-4369-919D-CFD11A21A3C3}" dt="2022-09-15T15:27:19.966" v="1838" actId="1076"/>
          <ac:cxnSpMkLst>
            <pc:docMk/>
            <pc:sldMk cId="2390099943" sldId="268"/>
            <ac:cxnSpMk id="34" creationId="{43CC7D67-0590-0938-1A98-1CEA641AE5FA}"/>
          </ac:cxnSpMkLst>
        </pc:cxnChg>
        <pc:cxnChg chg="add mod">
          <ac:chgData name="Sora's System" userId="e473e365a3e05e69" providerId="LiveId" clId="{4AE56784-ABE8-4369-919D-CFD11A21A3C3}" dt="2022-09-15T15:27:19.966" v="1838" actId="1076"/>
          <ac:cxnSpMkLst>
            <pc:docMk/>
            <pc:sldMk cId="2390099943" sldId="268"/>
            <ac:cxnSpMk id="37" creationId="{422EBDCC-859A-20F3-878C-F30D4EE242E5}"/>
          </ac:cxnSpMkLst>
        </pc:cxnChg>
        <pc:cxnChg chg="add mod">
          <ac:chgData name="Sora's System" userId="e473e365a3e05e69" providerId="LiveId" clId="{4AE56784-ABE8-4369-919D-CFD11A21A3C3}" dt="2022-09-15T15:27:19.966" v="1838" actId="1076"/>
          <ac:cxnSpMkLst>
            <pc:docMk/>
            <pc:sldMk cId="2390099943" sldId="268"/>
            <ac:cxnSpMk id="42" creationId="{9EEF5B6C-E186-ACE7-413B-5912F11A7363}"/>
          </ac:cxnSpMkLst>
        </pc:cxnChg>
        <pc:cxnChg chg="add mod">
          <ac:chgData name="Sora's System" userId="e473e365a3e05e69" providerId="LiveId" clId="{4AE56784-ABE8-4369-919D-CFD11A21A3C3}" dt="2022-09-15T15:28:17.428" v="1877" actId="571"/>
          <ac:cxnSpMkLst>
            <pc:docMk/>
            <pc:sldMk cId="2390099943" sldId="268"/>
            <ac:cxnSpMk id="49" creationId="{56289718-AF46-1AF6-89DF-C198AC1D16DB}"/>
          </ac:cxnSpMkLst>
        </pc:cxnChg>
      </pc:sldChg>
      <pc:sldChg chg="addSp delSp modSp add mod delAnim modAnim">
        <pc:chgData name="Sora's System" userId="e473e365a3e05e69" providerId="LiveId" clId="{4AE56784-ABE8-4369-919D-CFD11A21A3C3}" dt="2022-10-01T14:42:03.363" v="6296"/>
        <pc:sldMkLst>
          <pc:docMk/>
          <pc:sldMk cId="207770447" sldId="269"/>
        </pc:sldMkLst>
        <pc:spChg chg="mod">
          <ac:chgData name="Sora's System" userId="e473e365a3e05e69" providerId="LiveId" clId="{4AE56784-ABE8-4369-919D-CFD11A21A3C3}" dt="2022-09-15T15:31:21.993" v="1973" actId="20577"/>
          <ac:spMkLst>
            <pc:docMk/>
            <pc:sldMk cId="207770447" sldId="269"/>
            <ac:spMk id="19" creationId="{B118D965-357D-0CB7-F58E-F1C4D4E16D47}"/>
          </ac:spMkLst>
        </pc:spChg>
        <pc:spChg chg="mod">
          <ac:chgData name="Sora's System" userId="e473e365a3e05e69" providerId="LiveId" clId="{4AE56784-ABE8-4369-919D-CFD11A21A3C3}" dt="2022-09-15T15:32:50.154" v="2018" actId="1076"/>
          <ac:spMkLst>
            <pc:docMk/>
            <pc:sldMk cId="207770447" sldId="269"/>
            <ac:spMk id="21" creationId="{AE475D14-2B31-C501-B280-048BA99E27C4}"/>
          </ac:spMkLst>
        </pc:spChg>
        <pc:spChg chg="mod">
          <ac:chgData name="Sora's System" userId="e473e365a3e05e69" providerId="LiveId" clId="{4AE56784-ABE8-4369-919D-CFD11A21A3C3}" dt="2022-09-15T15:32:52.424" v="2019" actId="1076"/>
          <ac:spMkLst>
            <pc:docMk/>
            <pc:sldMk cId="207770447" sldId="269"/>
            <ac:spMk id="22" creationId="{E7F15315-AAE8-8B37-8A00-5748BA0B91F9}"/>
          </ac:spMkLst>
        </pc:spChg>
        <pc:spChg chg="add mod">
          <ac:chgData name="Sora's System" userId="e473e365a3e05e69" providerId="LiveId" clId="{4AE56784-ABE8-4369-919D-CFD11A21A3C3}" dt="2022-09-15T15:33:08.625" v="2026" actId="20577"/>
          <ac:spMkLst>
            <pc:docMk/>
            <pc:sldMk cId="207770447" sldId="269"/>
            <ac:spMk id="33" creationId="{19AE6194-C924-20AE-760A-6D3C0D2CEFF1}"/>
          </ac:spMkLst>
        </pc:spChg>
        <pc:spChg chg="add mod">
          <ac:chgData name="Sora's System" userId="e473e365a3e05e69" providerId="LiveId" clId="{4AE56784-ABE8-4369-919D-CFD11A21A3C3}" dt="2022-09-15T15:33:24.394" v="2028" actId="1076"/>
          <ac:spMkLst>
            <pc:docMk/>
            <pc:sldMk cId="207770447" sldId="269"/>
            <ac:spMk id="35" creationId="{F6861C58-BD5D-14C8-323C-6B94CD347516}"/>
          </ac:spMkLst>
        </pc:spChg>
        <pc:spChg chg="add mod">
          <ac:chgData name="Sora's System" userId="e473e365a3e05e69" providerId="LiveId" clId="{4AE56784-ABE8-4369-919D-CFD11A21A3C3}" dt="2022-09-15T15:33:26.198" v="2029" actId="571"/>
          <ac:spMkLst>
            <pc:docMk/>
            <pc:sldMk cId="207770447" sldId="269"/>
            <ac:spMk id="36" creationId="{F62D3219-858A-845A-F721-28CC8B0E3F13}"/>
          </ac:spMkLst>
        </pc:spChg>
        <pc:spChg chg="mod">
          <ac:chgData name="Sora's System" userId="e473e365a3e05e69" providerId="LiveId" clId="{4AE56784-ABE8-4369-919D-CFD11A21A3C3}" dt="2022-09-15T15:31:49.535" v="1992" actId="1076"/>
          <ac:spMkLst>
            <pc:docMk/>
            <pc:sldMk cId="207770447" sldId="269"/>
            <ac:spMk id="39" creationId="{105289D6-F7CE-EA4F-C7C9-448D83B996EE}"/>
          </ac:spMkLst>
        </pc:spChg>
        <pc:spChg chg="del">
          <ac:chgData name="Sora's System" userId="e473e365a3e05e69" providerId="LiveId" clId="{4AE56784-ABE8-4369-919D-CFD11A21A3C3}" dt="2022-09-15T15:32:04.336" v="1999" actId="478"/>
          <ac:spMkLst>
            <pc:docMk/>
            <pc:sldMk cId="207770447" sldId="269"/>
            <ac:spMk id="41" creationId="{2736EADE-1718-24C8-BBDD-5AA028FD7486}"/>
          </ac:spMkLst>
        </pc:spChg>
        <pc:spChg chg="add">
          <ac:chgData name="Sora's System" userId="e473e365a3e05e69" providerId="LiveId" clId="{4AE56784-ABE8-4369-919D-CFD11A21A3C3}" dt="2022-09-15T15:48:19.756" v="2351" actId="22"/>
          <ac:spMkLst>
            <pc:docMk/>
            <pc:sldMk cId="207770447" sldId="269"/>
            <ac:spMk id="44" creationId="{F70D58D6-0E55-18D5-24D6-F28A57A13598}"/>
          </ac:spMkLst>
        </pc:spChg>
        <pc:spChg chg="del mod">
          <ac:chgData name="Sora's System" userId="e473e365a3e05e69" providerId="LiveId" clId="{4AE56784-ABE8-4369-919D-CFD11A21A3C3}" dt="2022-09-15T15:33:41.187" v="2031" actId="478"/>
          <ac:spMkLst>
            <pc:docMk/>
            <pc:sldMk cId="207770447" sldId="269"/>
            <ac:spMk id="46" creationId="{9D8F223E-E876-0436-C18A-D156878C1A53}"/>
          </ac:spMkLst>
        </pc:spChg>
        <pc:spChg chg="del mod">
          <ac:chgData name="Sora's System" userId="e473e365a3e05e69" providerId="LiveId" clId="{4AE56784-ABE8-4369-919D-CFD11A21A3C3}" dt="2022-09-15T15:32:01.587" v="1998" actId="478"/>
          <ac:spMkLst>
            <pc:docMk/>
            <pc:sldMk cId="207770447" sldId="269"/>
            <ac:spMk id="47" creationId="{4E29572D-D954-A3C3-68FD-A75B3CA957C4}"/>
          </ac:spMkLst>
        </pc:spChg>
        <pc:spChg chg="mod">
          <ac:chgData name="Sora's System" userId="e473e365a3e05e69" providerId="LiveId" clId="{4AE56784-ABE8-4369-919D-CFD11A21A3C3}" dt="2022-09-15T15:34:52.460" v="2079" actId="1076"/>
          <ac:spMkLst>
            <pc:docMk/>
            <pc:sldMk cId="207770447" sldId="269"/>
            <ac:spMk id="48" creationId="{1C87E32E-B064-3C0F-EF27-C2EDD6BD3496}"/>
          </ac:spMkLst>
        </pc:spChg>
        <pc:spChg chg="mod">
          <ac:chgData name="Sora's System" userId="e473e365a3e05e69" providerId="LiveId" clId="{4AE56784-ABE8-4369-919D-CFD11A21A3C3}" dt="2022-09-15T15:33:00.360" v="2023" actId="20577"/>
          <ac:spMkLst>
            <pc:docMk/>
            <pc:sldMk cId="207770447" sldId="269"/>
            <ac:spMk id="50" creationId="{E4BA45EE-D63C-1D5E-DE70-778415D4B4AF}"/>
          </ac:spMkLst>
        </pc:spChg>
        <pc:spChg chg="del">
          <ac:chgData name="Sora's System" userId="e473e365a3e05e69" providerId="LiveId" clId="{4AE56784-ABE8-4369-919D-CFD11A21A3C3}" dt="2022-09-15T15:31:56.185" v="1994" actId="478"/>
          <ac:spMkLst>
            <pc:docMk/>
            <pc:sldMk cId="207770447" sldId="269"/>
            <ac:spMk id="51" creationId="{0A36DC55-6A20-D5B5-DEB1-64A1FDCBA36D}"/>
          </ac:spMkLst>
        </pc:spChg>
        <pc:spChg chg="mod">
          <ac:chgData name="Sora's System" userId="e473e365a3e05e69" providerId="LiveId" clId="{4AE56784-ABE8-4369-919D-CFD11A21A3C3}" dt="2022-09-15T15:35:07.730" v="2081" actId="207"/>
          <ac:spMkLst>
            <pc:docMk/>
            <pc:sldMk cId="207770447" sldId="269"/>
            <ac:spMk id="52" creationId="{C1FF3E24-B16E-C4F8-9773-4D02FA923BDE}"/>
          </ac:spMkLst>
        </pc:spChg>
        <pc:spChg chg="mod">
          <ac:chgData name="Sora's System" userId="e473e365a3e05e69" providerId="LiveId" clId="{4AE56784-ABE8-4369-919D-CFD11A21A3C3}" dt="2022-09-15T15:34:48.030" v="2077" actId="20577"/>
          <ac:spMkLst>
            <pc:docMk/>
            <pc:sldMk cId="207770447" sldId="269"/>
            <ac:spMk id="53" creationId="{745A1F7B-8449-9006-6E46-1E3E7249BE14}"/>
          </ac:spMkLst>
        </pc:spChg>
        <pc:picChg chg="mod">
          <ac:chgData name="Sora's System" userId="e473e365a3e05e69" providerId="LiveId" clId="{4AE56784-ABE8-4369-919D-CFD11A21A3C3}" dt="2022-09-15T15:32:31.713" v="2009" actId="14100"/>
          <ac:picMkLst>
            <pc:docMk/>
            <pc:sldMk cId="207770447" sldId="269"/>
            <ac:picMk id="18" creationId="{FC263BC6-0132-C094-CAA4-1AF51AAB2779}"/>
          </ac:picMkLst>
        </pc:picChg>
        <pc:picChg chg="mod">
          <ac:chgData name="Sora's System" userId="e473e365a3e05e69" providerId="LiveId" clId="{4AE56784-ABE8-4369-919D-CFD11A21A3C3}" dt="2022-09-15T15:32:44.099" v="2016" actId="14100"/>
          <ac:picMkLst>
            <pc:docMk/>
            <pc:sldMk cId="207770447" sldId="269"/>
            <ac:picMk id="20" creationId="{07199262-E0FD-B634-AC86-FB003CB3D0AE}"/>
          </ac:picMkLst>
        </pc:picChg>
        <pc:picChg chg="del">
          <ac:chgData name="Sora's System" userId="e473e365a3e05e69" providerId="LiveId" clId="{4AE56784-ABE8-4369-919D-CFD11A21A3C3}" dt="2022-09-15T15:31:30.491" v="1975" actId="478"/>
          <ac:picMkLst>
            <pc:docMk/>
            <pc:sldMk cId="207770447" sldId="269"/>
            <ac:picMk id="23" creationId="{30FE6B2B-F549-0326-1F86-B40B6CF3D788}"/>
          </ac:picMkLst>
        </pc:picChg>
        <pc:picChg chg="add mod">
          <ac:chgData name="Sora's System" userId="e473e365a3e05e69" providerId="LiveId" clId="{4AE56784-ABE8-4369-919D-CFD11A21A3C3}" dt="2022-09-15T15:31:45.006" v="1991" actId="1076"/>
          <ac:picMkLst>
            <pc:docMk/>
            <pc:sldMk cId="207770447" sldId="269"/>
            <ac:picMk id="26" creationId="{593F07C0-8F01-8972-F96B-7DF1638EA7F3}"/>
          </ac:picMkLst>
        </pc:picChg>
        <pc:picChg chg="add">
          <ac:chgData name="Sora's System" userId="e473e365a3e05e69" providerId="LiveId" clId="{4AE56784-ABE8-4369-919D-CFD11A21A3C3}" dt="2022-09-15T15:48:19.756" v="2351" actId="22"/>
          <ac:picMkLst>
            <pc:docMk/>
            <pc:sldMk cId="207770447" sldId="269"/>
            <ac:picMk id="40" creationId="{95B64024-2E1A-378B-EDC6-3EEDA752ECB2}"/>
          </ac:picMkLst>
        </pc:picChg>
        <pc:inkChg chg="add">
          <ac:chgData name="Sora's System" userId="e473e365a3e05e69" providerId="LiveId" clId="{4AE56784-ABE8-4369-919D-CFD11A21A3C3}" dt="2022-10-01T14:42:03.363" v="6296"/>
          <ac:inkMkLst>
            <pc:docMk/>
            <pc:sldMk cId="207770447" sldId="269"/>
            <ac:inkMk id="23" creationId="{282DC002-82C0-1A10-FA7C-07A554B66C2C}"/>
          </ac:inkMkLst>
        </pc:inkChg>
        <pc:cxnChg chg="mod">
          <ac:chgData name="Sora's System" userId="e473e365a3e05e69" providerId="LiveId" clId="{4AE56784-ABE8-4369-919D-CFD11A21A3C3}" dt="2022-09-15T15:32:15.255" v="2003" actId="14100"/>
          <ac:cxnSpMkLst>
            <pc:docMk/>
            <pc:sldMk cId="207770447" sldId="269"/>
            <ac:cxnSpMk id="24" creationId="{9884BEEE-DD75-9EEE-8DC8-64482716C026}"/>
          </ac:cxnSpMkLst>
        </pc:cxnChg>
        <pc:cxnChg chg="mod">
          <ac:chgData name="Sora's System" userId="e473e365a3e05e69" providerId="LiveId" clId="{4AE56784-ABE8-4369-919D-CFD11A21A3C3}" dt="2022-09-15T15:32:25.036" v="2007" actId="14100"/>
          <ac:cxnSpMkLst>
            <pc:docMk/>
            <pc:sldMk cId="207770447" sldId="269"/>
            <ac:cxnSpMk id="32" creationId="{C76D9499-B1B2-CDB3-9186-212D1F320E20}"/>
          </ac:cxnSpMkLst>
        </pc:cxnChg>
        <pc:cxnChg chg="mod">
          <ac:chgData name="Sora's System" userId="e473e365a3e05e69" providerId="LiveId" clId="{4AE56784-ABE8-4369-919D-CFD11A21A3C3}" dt="2022-09-15T15:32:27.528" v="2008" actId="1076"/>
          <ac:cxnSpMkLst>
            <pc:docMk/>
            <pc:sldMk cId="207770447" sldId="269"/>
            <ac:cxnSpMk id="34" creationId="{43CC7D67-0590-0938-1A98-1CEA641AE5FA}"/>
          </ac:cxnSpMkLst>
        </pc:cxnChg>
        <pc:cxnChg chg="mod">
          <ac:chgData name="Sora's System" userId="e473e365a3e05e69" providerId="LiveId" clId="{4AE56784-ABE8-4369-919D-CFD11A21A3C3}" dt="2022-09-15T15:32:46.145" v="2017" actId="14100"/>
          <ac:cxnSpMkLst>
            <pc:docMk/>
            <pc:sldMk cId="207770447" sldId="269"/>
            <ac:cxnSpMk id="37" creationId="{422EBDCC-859A-20F3-878C-F30D4EE242E5}"/>
          </ac:cxnSpMkLst>
        </pc:cxnChg>
        <pc:cxnChg chg="del mod">
          <ac:chgData name="Sora's System" userId="e473e365a3e05e69" providerId="LiveId" clId="{4AE56784-ABE8-4369-919D-CFD11A21A3C3}" dt="2022-09-15T15:32:39.910" v="2014" actId="478"/>
          <ac:cxnSpMkLst>
            <pc:docMk/>
            <pc:sldMk cId="207770447" sldId="269"/>
            <ac:cxnSpMk id="42" creationId="{9EEF5B6C-E186-ACE7-413B-5912F11A7363}"/>
          </ac:cxnSpMkLst>
        </pc:cxnChg>
        <pc:cxnChg chg="del">
          <ac:chgData name="Sora's System" userId="e473e365a3e05e69" providerId="LiveId" clId="{4AE56784-ABE8-4369-919D-CFD11A21A3C3}" dt="2022-09-15T15:32:38.443" v="2013" actId="478"/>
          <ac:cxnSpMkLst>
            <pc:docMk/>
            <pc:sldMk cId="207770447" sldId="269"/>
            <ac:cxnSpMk id="49" creationId="{56289718-AF46-1AF6-89DF-C198AC1D16DB}"/>
          </ac:cxnSpMkLst>
        </pc:cxnChg>
      </pc:sldChg>
      <pc:sldChg chg="add del">
        <pc:chgData name="Sora's System" userId="e473e365a3e05e69" providerId="LiveId" clId="{4AE56784-ABE8-4369-919D-CFD11A21A3C3}" dt="2022-09-15T15:24:53.847" v="1788"/>
        <pc:sldMkLst>
          <pc:docMk/>
          <pc:sldMk cId="2651526895" sldId="269"/>
        </pc:sldMkLst>
      </pc:sldChg>
      <pc:sldChg chg="addSp delSp modSp add mod delAnim">
        <pc:chgData name="Sora's System" userId="e473e365a3e05e69" providerId="LiveId" clId="{4AE56784-ABE8-4369-919D-CFD11A21A3C3}" dt="2022-09-15T15:48:22.368" v="2354" actId="22"/>
        <pc:sldMkLst>
          <pc:docMk/>
          <pc:sldMk cId="960206510" sldId="270"/>
        </pc:sldMkLst>
        <pc:spChg chg="mod">
          <ac:chgData name="Sora's System" userId="e473e365a3e05e69" providerId="LiveId" clId="{4AE56784-ABE8-4369-919D-CFD11A21A3C3}" dt="2022-09-15T15:38:29.379" v="2114" actId="1076"/>
          <ac:spMkLst>
            <pc:docMk/>
            <pc:sldMk cId="960206510" sldId="270"/>
            <ac:spMk id="19" creationId="{B118D965-357D-0CB7-F58E-F1C4D4E16D47}"/>
          </ac:spMkLst>
        </pc:spChg>
        <pc:spChg chg="mod">
          <ac:chgData name="Sora's System" userId="e473e365a3e05e69" providerId="LiveId" clId="{4AE56784-ABE8-4369-919D-CFD11A21A3C3}" dt="2022-09-15T15:39:23.233" v="2136" actId="20577"/>
          <ac:spMkLst>
            <pc:docMk/>
            <pc:sldMk cId="960206510" sldId="270"/>
            <ac:spMk id="21" creationId="{AE475D14-2B31-C501-B280-048BA99E27C4}"/>
          </ac:spMkLst>
        </pc:spChg>
        <pc:spChg chg="mod">
          <ac:chgData name="Sora's System" userId="e473e365a3e05e69" providerId="LiveId" clId="{4AE56784-ABE8-4369-919D-CFD11A21A3C3}" dt="2022-09-15T15:39:26.698" v="2137" actId="1076"/>
          <ac:spMkLst>
            <pc:docMk/>
            <pc:sldMk cId="960206510" sldId="270"/>
            <ac:spMk id="22" creationId="{E7F15315-AAE8-8B37-8A00-5748BA0B91F9}"/>
          </ac:spMkLst>
        </pc:spChg>
        <pc:spChg chg="add mod">
          <ac:chgData name="Sora's System" userId="e473e365a3e05e69" providerId="LiveId" clId="{4AE56784-ABE8-4369-919D-CFD11A21A3C3}" dt="2022-09-15T15:41:22.955" v="2203" actId="1076"/>
          <ac:spMkLst>
            <pc:docMk/>
            <pc:sldMk cId="960206510" sldId="270"/>
            <ac:spMk id="29" creationId="{B2D38B4C-8666-009C-7A4A-2E3244B2573D}"/>
          </ac:spMkLst>
        </pc:spChg>
        <pc:spChg chg="add mod">
          <ac:chgData name="Sora's System" userId="e473e365a3e05e69" providerId="LiveId" clId="{4AE56784-ABE8-4369-919D-CFD11A21A3C3}" dt="2022-09-15T15:41:22.955" v="2203" actId="1076"/>
          <ac:spMkLst>
            <pc:docMk/>
            <pc:sldMk cId="960206510" sldId="270"/>
            <ac:spMk id="30" creationId="{108D5B62-D649-9FE6-B908-C46FBB393F76}"/>
          </ac:spMkLst>
        </pc:spChg>
        <pc:spChg chg="mod">
          <ac:chgData name="Sora's System" userId="e473e365a3e05e69" providerId="LiveId" clId="{4AE56784-ABE8-4369-919D-CFD11A21A3C3}" dt="2022-09-15T15:38:33.534" v="2115" actId="1076"/>
          <ac:spMkLst>
            <pc:docMk/>
            <pc:sldMk cId="960206510" sldId="270"/>
            <ac:spMk id="33" creationId="{19AE6194-C924-20AE-760A-6D3C0D2CEFF1}"/>
          </ac:spMkLst>
        </pc:spChg>
        <pc:spChg chg="mod">
          <ac:chgData name="Sora's System" userId="e473e365a3e05e69" providerId="LiveId" clId="{4AE56784-ABE8-4369-919D-CFD11A21A3C3}" dt="2022-09-15T15:38:33.534" v="2115" actId="1076"/>
          <ac:spMkLst>
            <pc:docMk/>
            <pc:sldMk cId="960206510" sldId="270"/>
            <ac:spMk id="35" creationId="{F6861C58-BD5D-14C8-323C-6B94CD347516}"/>
          </ac:spMkLst>
        </pc:spChg>
        <pc:spChg chg="mod">
          <ac:chgData name="Sora's System" userId="e473e365a3e05e69" providerId="LiveId" clId="{4AE56784-ABE8-4369-919D-CFD11A21A3C3}" dt="2022-09-15T15:38:33.534" v="2115" actId="1076"/>
          <ac:spMkLst>
            <pc:docMk/>
            <pc:sldMk cId="960206510" sldId="270"/>
            <ac:spMk id="36" creationId="{F62D3219-858A-845A-F721-28CC8B0E3F13}"/>
          </ac:spMkLst>
        </pc:spChg>
        <pc:spChg chg="add mod">
          <ac:chgData name="Sora's System" userId="e473e365a3e05e69" providerId="LiveId" clId="{4AE56784-ABE8-4369-919D-CFD11A21A3C3}" dt="2022-09-15T15:41:22.955" v="2203" actId="1076"/>
          <ac:spMkLst>
            <pc:docMk/>
            <pc:sldMk cId="960206510" sldId="270"/>
            <ac:spMk id="38" creationId="{D6FA951D-77FC-6CBD-E84C-F19776C8BB91}"/>
          </ac:spMkLst>
        </pc:spChg>
        <pc:spChg chg="mod">
          <ac:chgData name="Sora's System" userId="e473e365a3e05e69" providerId="LiveId" clId="{4AE56784-ABE8-4369-919D-CFD11A21A3C3}" dt="2022-09-15T15:38:33.534" v="2115" actId="1076"/>
          <ac:spMkLst>
            <pc:docMk/>
            <pc:sldMk cId="960206510" sldId="270"/>
            <ac:spMk id="39" creationId="{105289D6-F7CE-EA4F-C7C9-448D83B996EE}"/>
          </ac:spMkLst>
        </pc:spChg>
        <pc:spChg chg="add">
          <ac:chgData name="Sora's System" userId="e473e365a3e05e69" providerId="LiveId" clId="{4AE56784-ABE8-4369-919D-CFD11A21A3C3}" dt="2022-09-15T15:48:20.608" v="2352" actId="22"/>
          <ac:spMkLst>
            <pc:docMk/>
            <pc:sldMk cId="960206510" sldId="270"/>
            <ac:spMk id="43" creationId="{4ADF153F-38A1-1E39-1179-12ED0513A189}"/>
          </ac:spMkLst>
        </pc:spChg>
        <pc:spChg chg="add del">
          <ac:chgData name="Sora's System" userId="e473e365a3e05e69" providerId="LiveId" clId="{4AE56784-ABE8-4369-919D-CFD11A21A3C3}" dt="2022-09-15T15:48:22.368" v="2354" actId="22"/>
          <ac:spMkLst>
            <pc:docMk/>
            <pc:sldMk cId="960206510" sldId="270"/>
            <ac:spMk id="47" creationId="{1AA54616-FDC9-9BED-6713-DBBEB3B7E19B}"/>
          </ac:spMkLst>
        </pc:spChg>
        <pc:spChg chg="mod">
          <ac:chgData name="Sora's System" userId="e473e365a3e05e69" providerId="LiveId" clId="{4AE56784-ABE8-4369-919D-CFD11A21A3C3}" dt="2022-09-15T15:41:28.263" v="2204" actId="1076"/>
          <ac:spMkLst>
            <pc:docMk/>
            <pc:sldMk cId="960206510" sldId="270"/>
            <ac:spMk id="48" creationId="{1C87E32E-B064-3C0F-EF27-C2EDD6BD3496}"/>
          </ac:spMkLst>
        </pc:spChg>
        <pc:spChg chg="mod">
          <ac:chgData name="Sora's System" userId="e473e365a3e05e69" providerId="LiveId" clId="{4AE56784-ABE8-4369-919D-CFD11A21A3C3}" dt="2022-09-15T15:38:33.534" v="2115" actId="1076"/>
          <ac:spMkLst>
            <pc:docMk/>
            <pc:sldMk cId="960206510" sldId="270"/>
            <ac:spMk id="50" creationId="{E4BA45EE-D63C-1D5E-DE70-778415D4B4AF}"/>
          </ac:spMkLst>
        </pc:spChg>
        <pc:spChg chg="del">
          <ac:chgData name="Sora's System" userId="e473e365a3e05e69" providerId="LiveId" clId="{4AE56784-ABE8-4369-919D-CFD11A21A3C3}" dt="2022-09-15T15:38:44.871" v="2118" actId="478"/>
          <ac:spMkLst>
            <pc:docMk/>
            <pc:sldMk cId="960206510" sldId="270"/>
            <ac:spMk id="52" creationId="{C1FF3E24-B16E-C4F8-9773-4D02FA923BDE}"/>
          </ac:spMkLst>
        </pc:spChg>
        <pc:spChg chg="del">
          <ac:chgData name="Sora's System" userId="e473e365a3e05e69" providerId="LiveId" clId="{4AE56784-ABE8-4369-919D-CFD11A21A3C3}" dt="2022-09-15T15:38:37.975" v="2117" actId="478"/>
          <ac:spMkLst>
            <pc:docMk/>
            <pc:sldMk cId="960206510" sldId="270"/>
            <ac:spMk id="53" creationId="{745A1F7B-8449-9006-6E46-1E3E7249BE14}"/>
          </ac:spMkLst>
        </pc:spChg>
        <pc:picChg chg="mod">
          <ac:chgData name="Sora's System" userId="e473e365a3e05e69" providerId="LiveId" clId="{4AE56784-ABE8-4369-919D-CFD11A21A3C3}" dt="2022-09-15T15:38:33.534" v="2115" actId="1076"/>
          <ac:picMkLst>
            <pc:docMk/>
            <pc:sldMk cId="960206510" sldId="270"/>
            <ac:picMk id="18" creationId="{FC263BC6-0132-C094-CAA4-1AF51AAB2779}"/>
          </ac:picMkLst>
        </pc:picChg>
        <pc:picChg chg="mod">
          <ac:chgData name="Sora's System" userId="e473e365a3e05e69" providerId="LiveId" clId="{4AE56784-ABE8-4369-919D-CFD11A21A3C3}" dt="2022-09-15T15:38:33.534" v="2115" actId="1076"/>
          <ac:picMkLst>
            <pc:docMk/>
            <pc:sldMk cId="960206510" sldId="270"/>
            <ac:picMk id="20" creationId="{07199262-E0FD-B634-AC86-FB003CB3D0AE}"/>
          </ac:picMkLst>
        </pc:picChg>
        <pc:picChg chg="add mod">
          <ac:chgData name="Sora's System" userId="e473e365a3e05e69" providerId="LiveId" clId="{4AE56784-ABE8-4369-919D-CFD11A21A3C3}" dt="2022-09-15T15:41:22.955" v="2203" actId="1076"/>
          <ac:picMkLst>
            <pc:docMk/>
            <pc:sldMk cId="960206510" sldId="270"/>
            <ac:picMk id="23" creationId="{E2857BD3-028E-88BC-F848-88F48F44B948}"/>
          </ac:picMkLst>
        </pc:picChg>
        <pc:picChg chg="add mod">
          <ac:chgData name="Sora's System" userId="e473e365a3e05e69" providerId="LiveId" clId="{4AE56784-ABE8-4369-919D-CFD11A21A3C3}" dt="2022-09-15T15:41:22.955" v="2203" actId="1076"/>
          <ac:picMkLst>
            <pc:docMk/>
            <pc:sldMk cId="960206510" sldId="270"/>
            <ac:picMk id="25" creationId="{C8CB88FD-3A83-855B-DDE6-25C3FC6B9FD9}"/>
          </ac:picMkLst>
        </pc:picChg>
        <pc:picChg chg="mod">
          <ac:chgData name="Sora's System" userId="e473e365a3e05e69" providerId="LiveId" clId="{4AE56784-ABE8-4369-919D-CFD11A21A3C3}" dt="2022-09-15T15:38:33.534" v="2115" actId="1076"/>
          <ac:picMkLst>
            <pc:docMk/>
            <pc:sldMk cId="960206510" sldId="270"/>
            <ac:picMk id="26" creationId="{593F07C0-8F01-8972-F96B-7DF1638EA7F3}"/>
          </ac:picMkLst>
        </pc:picChg>
        <pc:picChg chg="add mod">
          <ac:chgData name="Sora's System" userId="e473e365a3e05e69" providerId="LiveId" clId="{4AE56784-ABE8-4369-919D-CFD11A21A3C3}" dt="2022-09-15T15:41:22.955" v="2203" actId="1076"/>
          <ac:picMkLst>
            <pc:docMk/>
            <pc:sldMk cId="960206510" sldId="270"/>
            <ac:picMk id="31" creationId="{9A9DEC1B-79DB-23F2-3623-D462E1641E4B}"/>
          </ac:picMkLst>
        </pc:picChg>
        <pc:picChg chg="add">
          <ac:chgData name="Sora's System" userId="e473e365a3e05e69" providerId="LiveId" clId="{4AE56784-ABE8-4369-919D-CFD11A21A3C3}" dt="2022-09-15T15:48:20.608" v="2352" actId="22"/>
          <ac:picMkLst>
            <pc:docMk/>
            <pc:sldMk cId="960206510" sldId="270"/>
            <ac:picMk id="41" creationId="{938B2577-994F-6F64-2462-7DBC263E4924}"/>
          </ac:picMkLst>
        </pc:picChg>
        <pc:picChg chg="add del">
          <ac:chgData name="Sora's System" userId="e473e365a3e05e69" providerId="LiveId" clId="{4AE56784-ABE8-4369-919D-CFD11A21A3C3}" dt="2022-09-15T15:48:22.368" v="2354" actId="22"/>
          <ac:picMkLst>
            <pc:docMk/>
            <pc:sldMk cId="960206510" sldId="270"/>
            <ac:picMk id="45" creationId="{5B08B136-1B04-FDED-CF62-AF9239DDE5FE}"/>
          </ac:picMkLst>
        </pc:picChg>
        <pc:cxnChg chg="mod">
          <ac:chgData name="Sora's System" userId="e473e365a3e05e69" providerId="LiveId" clId="{4AE56784-ABE8-4369-919D-CFD11A21A3C3}" dt="2022-09-15T15:38:33.534" v="2115" actId="1076"/>
          <ac:cxnSpMkLst>
            <pc:docMk/>
            <pc:sldMk cId="960206510" sldId="270"/>
            <ac:cxnSpMk id="24" creationId="{9884BEEE-DD75-9EEE-8DC8-64482716C026}"/>
          </ac:cxnSpMkLst>
        </pc:cxnChg>
        <pc:cxnChg chg="add mod">
          <ac:chgData name="Sora's System" userId="e473e365a3e05e69" providerId="LiveId" clId="{4AE56784-ABE8-4369-919D-CFD11A21A3C3}" dt="2022-09-15T15:41:22.955" v="2203" actId="1076"/>
          <ac:cxnSpMkLst>
            <pc:docMk/>
            <pc:sldMk cId="960206510" sldId="270"/>
            <ac:cxnSpMk id="27" creationId="{8D0FE36A-7D11-6E67-38FB-60F3264B7F31}"/>
          </ac:cxnSpMkLst>
        </pc:cxnChg>
        <pc:cxnChg chg="mod">
          <ac:chgData name="Sora's System" userId="e473e365a3e05e69" providerId="LiveId" clId="{4AE56784-ABE8-4369-919D-CFD11A21A3C3}" dt="2022-09-15T15:38:33.534" v="2115" actId="1076"/>
          <ac:cxnSpMkLst>
            <pc:docMk/>
            <pc:sldMk cId="960206510" sldId="270"/>
            <ac:cxnSpMk id="32" creationId="{C76D9499-B1B2-CDB3-9186-212D1F320E20}"/>
          </ac:cxnSpMkLst>
        </pc:cxnChg>
        <pc:cxnChg chg="mod">
          <ac:chgData name="Sora's System" userId="e473e365a3e05e69" providerId="LiveId" clId="{4AE56784-ABE8-4369-919D-CFD11A21A3C3}" dt="2022-09-15T15:38:33.534" v="2115" actId="1076"/>
          <ac:cxnSpMkLst>
            <pc:docMk/>
            <pc:sldMk cId="960206510" sldId="270"/>
            <ac:cxnSpMk id="34" creationId="{43CC7D67-0590-0938-1A98-1CEA641AE5FA}"/>
          </ac:cxnSpMkLst>
        </pc:cxnChg>
        <pc:cxnChg chg="mod">
          <ac:chgData name="Sora's System" userId="e473e365a3e05e69" providerId="LiveId" clId="{4AE56784-ABE8-4369-919D-CFD11A21A3C3}" dt="2022-09-15T15:38:33.534" v="2115" actId="1076"/>
          <ac:cxnSpMkLst>
            <pc:docMk/>
            <pc:sldMk cId="960206510" sldId="270"/>
            <ac:cxnSpMk id="37" creationId="{422EBDCC-859A-20F3-878C-F30D4EE242E5}"/>
          </ac:cxnSpMkLst>
        </pc:cxnChg>
      </pc:sldChg>
      <pc:sldChg chg="add del">
        <pc:chgData name="Sora's System" userId="e473e365a3e05e69" providerId="LiveId" clId="{4AE56784-ABE8-4369-919D-CFD11A21A3C3}" dt="2022-09-15T15:47:06.410" v="2319"/>
        <pc:sldMkLst>
          <pc:docMk/>
          <pc:sldMk cId="3359070548" sldId="271"/>
        </pc:sldMkLst>
      </pc:sldChg>
      <pc:sldChg chg="addSp">
        <pc:chgData name="Sora's System" userId="e473e365a3e05e69" providerId="LiveId" clId="{4AE56784-ABE8-4369-919D-CFD11A21A3C3}" dt="2022-10-01T14:42:03.363" v="6296"/>
        <pc:sldMkLst>
          <pc:docMk/>
          <pc:sldMk cId="4252655647" sldId="271"/>
        </pc:sldMkLst>
        <pc:inkChg chg="add">
          <ac:chgData name="Sora's System" userId="e473e365a3e05e69" providerId="LiveId" clId="{4AE56784-ABE8-4369-919D-CFD11A21A3C3}" dt="2022-10-01T14:42:03.363" v="6296"/>
          <ac:inkMkLst>
            <pc:docMk/>
            <pc:sldMk cId="4252655647" sldId="271"/>
            <ac:inkMk id="18" creationId="{68428F73-80C1-93E5-EC9F-EF96387B6907}"/>
          </ac:inkMkLst>
        </pc:inkChg>
      </pc:sldChg>
      <pc:sldChg chg="addSp delSp modSp mod">
        <pc:chgData name="Sora's System" userId="e473e365a3e05e69" providerId="LiveId" clId="{4AE56784-ABE8-4369-919D-CFD11A21A3C3}" dt="2022-10-01T06:09:03.297" v="6216" actId="21"/>
        <pc:sldMkLst>
          <pc:docMk/>
          <pc:sldMk cId="850582530" sldId="272"/>
        </pc:sldMkLst>
        <pc:picChg chg="add del mod">
          <ac:chgData name="Sora's System" userId="e473e365a3e05e69" providerId="LiveId" clId="{4AE56784-ABE8-4369-919D-CFD11A21A3C3}" dt="2022-10-01T06:09:03.297" v="6216" actId="21"/>
          <ac:picMkLst>
            <pc:docMk/>
            <pc:sldMk cId="850582530" sldId="272"/>
            <ac:picMk id="20" creationId="{54D9CD2D-3BA9-D7D2-2528-0C716A4F4370}"/>
          </ac:picMkLst>
        </pc:picChg>
      </pc:sldChg>
      <pc:sldChg chg="addSp">
        <pc:chgData name="Sora's System" userId="e473e365a3e05e69" providerId="LiveId" clId="{4AE56784-ABE8-4369-919D-CFD11A21A3C3}" dt="2022-10-01T14:42:03.363" v="6296"/>
        <pc:sldMkLst>
          <pc:docMk/>
          <pc:sldMk cId="233275861" sldId="273"/>
        </pc:sldMkLst>
        <pc:inkChg chg="add">
          <ac:chgData name="Sora's System" userId="e473e365a3e05e69" providerId="LiveId" clId="{4AE56784-ABE8-4369-919D-CFD11A21A3C3}" dt="2022-10-01T14:42:03.363" v="6296"/>
          <ac:inkMkLst>
            <pc:docMk/>
            <pc:sldMk cId="233275861" sldId="273"/>
            <ac:inkMk id="18" creationId="{E1A0A9F9-7DF7-D23F-F0F7-D47E42B3062C}"/>
          </ac:inkMkLst>
        </pc:inkChg>
      </pc:sldChg>
      <pc:sldChg chg="addSp">
        <pc:chgData name="Sora's System" userId="e473e365a3e05e69" providerId="LiveId" clId="{4AE56784-ABE8-4369-919D-CFD11A21A3C3}" dt="2022-10-01T14:42:03.363" v="6296"/>
        <pc:sldMkLst>
          <pc:docMk/>
          <pc:sldMk cId="2349106865" sldId="275"/>
        </pc:sldMkLst>
        <pc:inkChg chg="add">
          <ac:chgData name="Sora's System" userId="e473e365a3e05e69" providerId="LiveId" clId="{4AE56784-ABE8-4369-919D-CFD11A21A3C3}" dt="2022-10-01T14:42:03.363" v="6296"/>
          <ac:inkMkLst>
            <pc:docMk/>
            <pc:sldMk cId="2349106865" sldId="275"/>
            <ac:inkMk id="23" creationId="{2C267A85-A645-BCB2-C1AC-49521074C8F8}"/>
          </ac:inkMkLst>
        </pc:inkChg>
      </pc:sldChg>
      <pc:sldChg chg="addSp">
        <pc:chgData name="Sora's System" userId="e473e365a3e05e69" providerId="LiveId" clId="{4AE56784-ABE8-4369-919D-CFD11A21A3C3}" dt="2022-10-01T14:42:03.363" v="6296"/>
        <pc:sldMkLst>
          <pc:docMk/>
          <pc:sldMk cId="1021549511" sldId="277"/>
        </pc:sldMkLst>
        <pc:inkChg chg="add">
          <ac:chgData name="Sora's System" userId="e473e365a3e05e69" providerId="LiveId" clId="{4AE56784-ABE8-4369-919D-CFD11A21A3C3}" dt="2022-10-01T14:42:03.363" v="6296"/>
          <ac:inkMkLst>
            <pc:docMk/>
            <pc:sldMk cId="1021549511" sldId="277"/>
            <ac:inkMk id="22" creationId="{BDEC76FA-0691-E9D5-0B2E-4923E9A07BD6}"/>
          </ac:inkMkLst>
        </pc:inkChg>
      </pc:sldChg>
      <pc:sldChg chg="addSp">
        <pc:chgData name="Sora's System" userId="e473e365a3e05e69" providerId="LiveId" clId="{4AE56784-ABE8-4369-919D-CFD11A21A3C3}" dt="2022-10-01T14:42:03.363" v="6296"/>
        <pc:sldMkLst>
          <pc:docMk/>
          <pc:sldMk cId="1488959690" sldId="278"/>
        </pc:sldMkLst>
        <pc:inkChg chg="add">
          <ac:chgData name="Sora's System" userId="e473e365a3e05e69" providerId="LiveId" clId="{4AE56784-ABE8-4369-919D-CFD11A21A3C3}" dt="2022-10-01T14:42:03.363" v="6296"/>
          <ac:inkMkLst>
            <pc:docMk/>
            <pc:sldMk cId="1488959690" sldId="278"/>
            <ac:inkMk id="38" creationId="{FAA00732-54B2-0147-40A8-F228312F6BB9}"/>
          </ac:inkMkLst>
        </pc:inkChg>
      </pc:sldChg>
      <pc:sldChg chg="addSp mod">
        <pc:chgData name="Sora's System" userId="e473e365a3e05e69" providerId="LiveId" clId="{4AE56784-ABE8-4369-919D-CFD11A21A3C3}" dt="2022-10-01T14:42:03.363" v="6296"/>
        <pc:sldMkLst>
          <pc:docMk/>
          <pc:sldMk cId="3906924053" sldId="280"/>
        </pc:sldMkLst>
        <pc:inkChg chg="add">
          <ac:chgData name="Sora's System" userId="e473e365a3e05e69" providerId="LiveId" clId="{4AE56784-ABE8-4369-919D-CFD11A21A3C3}" dt="2022-10-01T07:10:34.012" v="6295" actId="9405"/>
          <ac:inkMkLst>
            <pc:docMk/>
            <pc:sldMk cId="3906924053" sldId="280"/>
            <ac:inkMk id="20" creationId="{22CDDB80-D410-1CD3-3488-42047D0465DC}"/>
          </ac:inkMkLst>
        </pc:inkChg>
        <pc:inkChg chg="add">
          <ac:chgData name="Sora's System" userId="e473e365a3e05e69" providerId="LiveId" clId="{4AE56784-ABE8-4369-919D-CFD11A21A3C3}" dt="2022-10-01T14:42:03.363" v="6296"/>
          <ac:inkMkLst>
            <pc:docMk/>
            <pc:sldMk cId="3906924053" sldId="280"/>
            <ac:inkMk id="25" creationId="{785A21D3-CDC7-92C6-10B5-A100FB29786E}"/>
          </ac:inkMkLst>
        </pc:inkChg>
      </pc:sldChg>
      <pc:sldChg chg="addSp">
        <pc:chgData name="Sora's System" userId="e473e365a3e05e69" providerId="LiveId" clId="{4AE56784-ABE8-4369-919D-CFD11A21A3C3}" dt="2022-10-01T14:42:03.363" v="6296"/>
        <pc:sldMkLst>
          <pc:docMk/>
          <pc:sldMk cId="4139388642" sldId="281"/>
        </pc:sldMkLst>
        <pc:inkChg chg="add">
          <ac:chgData name="Sora's System" userId="e473e365a3e05e69" providerId="LiveId" clId="{4AE56784-ABE8-4369-919D-CFD11A21A3C3}" dt="2022-10-01T14:42:03.363" v="6296"/>
          <ac:inkMkLst>
            <pc:docMk/>
            <pc:sldMk cId="4139388642" sldId="281"/>
            <ac:inkMk id="28" creationId="{7A95056F-7A72-E61B-0A4D-2268AF369987}"/>
          </ac:inkMkLst>
        </pc:inkChg>
      </pc:sldChg>
      <pc:sldChg chg="addSp">
        <pc:chgData name="Sora's System" userId="e473e365a3e05e69" providerId="LiveId" clId="{4AE56784-ABE8-4369-919D-CFD11A21A3C3}" dt="2022-10-01T14:42:03.363" v="6296"/>
        <pc:sldMkLst>
          <pc:docMk/>
          <pc:sldMk cId="1165764920" sldId="284"/>
        </pc:sldMkLst>
        <pc:inkChg chg="add">
          <ac:chgData name="Sora's System" userId="e473e365a3e05e69" providerId="LiveId" clId="{4AE56784-ABE8-4369-919D-CFD11A21A3C3}" dt="2022-10-01T14:42:03.363" v="6296"/>
          <ac:inkMkLst>
            <pc:docMk/>
            <pc:sldMk cId="1165764920" sldId="284"/>
            <ac:inkMk id="23" creationId="{56F1D1A9-3895-CCEA-E8BC-26520B46752F}"/>
          </ac:inkMkLst>
        </pc:inkChg>
      </pc:sldChg>
      <pc:sldChg chg="addSp delSp modSp mod modAnim">
        <pc:chgData name="Sora's System" userId="e473e365a3e05e69" providerId="LiveId" clId="{4AE56784-ABE8-4369-919D-CFD11A21A3C3}" dt="2022-10-01T14:42:03.363" v="6296"/>
        <pc:sldMkLst>
          <pc:docMk/>
          <pc:sldMk cId="1710851320" sldId="292"/>
        </pc:sldMkLst>
        <pc:spChg chg="add mod">
          <ac:chgData name="Sora's System" userId="e473e365a3e05e69" providerId="LiveId" clId="{4AE56784-ABE8-4369-919D-CFD11A21A3C3}" dt="2022-09-16T15:40:04.774" v="4649" actId="1076"/>
          <ac:spMkLst>
            <pc:docMk/>
            <pc:sldMk cId="1710851320" sldId="292"/>
            <ac:spMk id="20" creationId="{62BDCAC2-9011-F8AC-ADD3-B042A715E27E}"/>
          </ac:spMkLst>
        </pc:spChg>
        <pc:spChg chg="add del mod">
          <ac:chgData name="Sora's System" userId="e473e365a3e05e69" providerId="LiveId" clId="{4AE56784-ABE8-4369-919D-CFD11A21A3C3}" dt="2022-09-16T12:58:38.589" v="2421" actId="478"/>
          <ac:spMkLst>
            <pc:docMk/>
            <pc:sldMk cId="1710851320" sldId="292"/>
            <ac:spMk id="23" creationId="{37458A05-234A-6299-8A32-CF54EFE48BD8}"/>
          </ac:spMkLst>
        </pc:spChg>
        <pc:spChg chg="add mod">
          <ac:chgData name="Sora's System" userId="e473e365a3e05e69" providerId="LiveId" clId="{4AE56784-ABE8-4369-919D-CFD11A21A3C3}" dt="2022-09-16T12:59:19.537" v="2440" actId="20577"/>
          <ac:spMkLst>
            <pc:docMk/>
            <pc:sldMk cId="1710851320" sldId="292"/>
            <ac:spMk id="24" creationId="{CB5D4F86-DBF0-48C8-41FE-74CF1B7DF31C}"/>
          </ac:spMkLst>
        </pc:spChg>
        <pc:spChg chg="del mod">
          <ac:chgData name="Sora's System" userId="e473e365a3e05e69" providerId="LiveId" clId="{4AE56784-ABE8-4369-919D-CFD11A21A3C3}" dt="2022-09-16T15:39:56.355" v="4640" actId="478"/>
          <ac:spMkLst>
            <pc:docMk/>
            <pc:sldMk cId="1710851320" sldId="292"/>
            <ac:spMk id="25" creationId="{1226D4E5-0016-2863-C59B-041423BB5EBA}"/>
          </ac:spMkLst>
        </pc:spChg>
        <pc:spChg chg="add mod">
          <ac:chgData name="Sora's System" userId="e473e365a3e05e69" providerId="LiveId" clId="{4AE56784-ABE8-4369-919D-CFD11A21A3C3}" dt="2022-09-16T12:59:16.222" v="2437" actId="1076"/>
          <ac:spMkLst>
            <pc:docMk/>
            <pc:sldMk cId="1710851320" sldId="292"/>
            <ac:spMk id="35" creationId="{1374DF5A-1CF2-DC5E-F547-287E8782D0CA}"/>
          </ac:spMkLst>
        </pc:spChg>
        <pc:spChg chg="add mod">
          <ac:chgData name="Sora's System" userId="e473e365a3e05e69" providerId="LiveId" clId="{4AE56784-ABE8-4369-919D-CFD11A21A3C3}" dt="2022-09-16T12:59:45.645" v="2447" actId="571"/>
          <ac:spMkLst>
            <pc:docMk/>
            <pc:sldMk cId="1710851320" sldId="292"/>
            <ac:spMk id="36" creationId="{FF20A1A0-39D9-5CBA-6C9F-ECD6F96EAE91}"/>
          </ac:spMkLst>
        </pc:spChg>
        <pc:spChg chg="add del mod">
          <ac:chgData name="Sora's System" userId="e473e365a3e05e69" providerId="LiveId" clId="{4AE56784-ABE8-4369-919D-CFD11A21A3C3}" dt="2022-09-16T15:39:03.128" v="4622" actId="478"/>
          <ac:spMkLst>
            <pc:docMk/>
            <pc:sldMk cId="1710851320" sldId="292"/>
            <ac:spMk id="37" creationId="{6FA9C8DA-9823-E7C7-AB04-AE565C82323D}"/>
          </ac:spMkLst>
        </pc:spChg>
        <pc:spChg chg="add del mod">
          <ac:chgData name="Sora's System" userId="e473e365a3e05e69" providerId="LiveId" clId="{4AE56784-ABE8-4369-919D-CFD11A21A3C3}" dt="2022-09-16T15:39:04.458" v="4623" actId="478"/>
          <ac:spMkLst>
            <pc:docMk/>
            <pc:sldMk cId="1710851320" sldId="292"/>
            <ac:spMk id="38" creationId="{5BB6D863-9586-912F-5CFD-09EF180ECE53}"/>
          </ac:spMkLst>
        </pc:spChg>
        <pc:spChg chg="add mod">
          <ac:chgData name="Sora's System" userId="e473e365a3e05e69" providerId="LiveId" clId="{4AE56784-ABE8-4369-919D-CFD11A21A3C3}" dt="2022-09-16T13:02:55.251" v="2662" actId="571"/>
          <ac:spMkLst>
            <pc:docMk/>
            <pc:sldMk cId="1710851320" sldId="292"/>
            <ac:spMk id="39" creationId="{DD1ABF0F-A44A-4FDD-1802-AF20F1E4D2A7}"/>
          </ac:spMkLst>
        </pc:spChg>
        <pc:spChg chg="add mod">
          <ac:chgData name="Sora's System" userId="e473e365a3e05e69" providerId="LiveId" clId="{4AE56784-ABE8-4369-919D-CFD11A21A3C3}" dt="2022-09-16T13:02:57.787" v="2663" actId="1076"/>
          <ac:spMkLst>
            <pc:docMk/>
            <pc:sldMk cId="1710851320" sldId="292"/>
            <ac:spMk id="40" creationId="{8EF4FCE0-B1D1-4F11-9BFD-FB578F8EF853}"/>
          </ac:spMkLst>
        </pc:spChg>
        <pc:spChg chg="add mod">
          <ac:chgData name="Sora's System" userId="e473e365a3e05e69" providerId="LiveId" clId="{4AE56784-ABE8-4369-919D-CFD11A21A3C3}" dt="2022-09-16T13:23:04.649" v="3299" actId="571"/>
          <ac:spMkLst>
            <pc:docMk/>
            <pc:sldMk cId="1710851320" sldId="292"/>
            <ac:spMk id="42" creationId="{7AE2D109-E507-7C41-579A-EC0D8C067B85}"/>
          </ac:spMkLst>
        </pc:spChg>
        <pc:spChg chg="del mod">
          <ac:chgData name="Sora's System" userId="e473e365a3e05e69" providerId="LiveId" clId="{4AE56784-ABE8-4369-919D-CFD11A21A3C3}" dt="2022-09-16T15:38:08.138" v="4601" actId="478"/>
          <ac:spMkLst>
            <pc:docMk/>
            <pc:sldMk cId="1710851320" sldId="292"/>
            <ac:spMk id="49" creationId="{A536E1A3-9D55-0A1B-914C-E86ECC68371A}"/>
          </ac:spMkLst>
        </pc:spChg>
        <pc:spChg chg="mod">
          <ac:chgData name="Sora's System" userId="e473e365a3e05e69" providerId="LiveId" clId="{4AE56784-ABE8-4369-919D-CFD11A21A3C3}" dt="2022-09-16T12:58:11.621" v="2412" actId="1076"/>
          <ac:spMkLst>
            <pc:docMk/>
            <pc:sldMk cId="1710851320" sldId="292"/>
            <ac:spMk id="60" creationId="{06FC5EBD-23FD-5255-109E-2F4BA7B30B79}"/>
          </ac:spMkLst>
        </pc:spChg>
        <pc:spChg chg="add mod">
          <ac:chgData name="Sora's System" userId="e473e365a3e05e69" providerId="LiveId" clId="{4AE56784-ABE8-4369-919D-CFD11A21A3C3}" dt="2022-09-16T15:40:02.508" v="4648" actId="1076"/>
          <ac:spMkLst>
            <pc:docMk/>
            <pc:sldMk cId="1710851320" sldId="292"/>
            <ac:spMk id="63" creationId="{1112C9BD-DBB4-4243-AB2C-95F617EBB43D}"/>
          </ac:spMkLst>
        </pc:spChg>
        <pc:spChg chg="mod">
          <ac:chgData name="Sora's System" userId="e473e365a3e05e69" providerId="LiveId" clId="{4AE56784-ABE8-4369-919D-CFD11A21A3C3}" dt="2022-09-16T12:58:11.621" v="2412" actId="1076"/>
          <ac:spMkLst>
            <pc:docMk/>
            <pc:sldMk cId="1710851320" sldId="292"/>
            <ac:spMk id="64" creationId="{EDE6A94C-6859-CBBA-B947-85307EB6437C}"/>
          </ac:spMkLst>
        </pc:spChg>
        <pc:spChg chg="add mod">
          <ac:chgData name="Sora's System" userId="e473e365a3e05e69" providerId="LiveId" clId="{4AE56784-ABE8-4369-919D-CFD11A21A3C3}" dt="2022-09-16T15:39:33.380" v="4631" actId="571"/>
          <ac:spMkLst>
            <pc:docMk/>
            <pc:sldMk cId="1710851320" sldId="292"/>
            <ac:spMk id="66" creationId="{BE2260DC-8964-A841-2DDB-4FBEF026CEBB}"/>
          </ac:spMkLst>
        </pc:spChg>
        <pc:spChg chg="add mod">
          <ac:chgData name="Sora's System" userId="e473e365a3e05e69" providerId="LiveId" clId="{4AE56784-ABE8-4369-919D-CFD11A21A3C3}" dt="2022-09-16T15:39:51.352" v="4639" actId="20577"/>
          <ac:spMkLst>
            <pc:docMk/>
            <pc:sldMk cId="1710851320" sldId="292"/>
            <ac:spMk id="67" creationId="{DD7ADBFA-8BDA-4C0B-036E-7A984BC3458B}"/>
          </ac:spMkLst>
        </pc:spChg>
        <pc:spChg chg="mod">
          <ac:chgData name="Sora's System" userId="e473e365a3e05e69" providerId="LiveId" clId="{4AE56784-ABE8-4369-919D-CFD11A21A3C3}" dt="2022-09-16T15:39:59" v="4644" actId="20577"/>
          <ac:spMkLst>
            <pc:docMk/>
            <pc:sldMk cId="1710851320" sldId="292"/>
            <ac:spMk id="76" creationId="{AF7E1F4D-0B9E-C363-DC5D-DD68E458A278}"/>
          </ac:spMkLst>
        </pc:spChg>
        <pc:spChg chg="del mod">
          <ac:chgData name="Sora's System" userId="e473e365a3e05e69" providerId="LiveId" clId="{4AE56784-ABE8-4369-919D-CFD11A21A3C3}" dt="2022-09-16T15:39:43.160" v="4634" actId="478"/>
          <ac:spMkLst>
            <pc:docMk/>
            <pc:sldMk cId="1710851320" sldId="292"/>
            <ac:spMk id="78" creationId="{90E5127F-B86E-4D16-8F3C-C2F0AAEF648F}"/>
          </ac:spMkLst>
        </pc:spChg>
        <pc:spChg chg="del mod">
          <ac:chgData name="Sora's System" userId="e473e365a3e05e69" providerId="LiveId" clId="{4AE56784-ABE8-4369-919D-CFD11A21A3C3}" dt="2022-09-16T15:39:45.713" v="4636" actId="478"/>
          <ac:spMkLst>
            <pc:docMk/>
            <pc:sldMk cId="1710851320" sldId="292"/>
            <ac:spMk id="80" creationId="{760BE305-C1DB-B0DD-970F-B407B86D74AC}"/>
          </ac:spMkLst>
        </pc:spChg>
        <pc:spChg chg="mod">
          <ac:chgData name="Sora's System" userId="e473e365a3e05e69" providerId="LiveId" clId="{4AE56784-ABE8-4369-919D-CFD11A21A3C3}" dt="2022-09-16T15:38:59.012" v="4620" actId="1076"/>
          <ac:spMkLst>
            <pc:docMk/>
            <pc:sldMk cId="1710851320" sldId="292"/>
            <ac:spMk id="85" creationId="{E6C6BACA-FE60-1A0F-E8F1-1190611D8022}"/>
          </ac:spMkLst>
        </pc:spChg>
        <pc:spChg chg="del mod">
          <ac:chgData name="Sora's System" userId="e473e365a3e05e69" providerId="LiveId" clId="{4AE56784-ABE8-4369-919D-CFD11A21A3C3}" dt="2022-09-16T15:37:28.058" v="4597" actId="478"/>
          <ac:spMkLst>
            <pc:docMk/>
            <pc:sldMk cId="1710851320" sldId="292"/>
            <ac:spMk id="86" creationId="{97395DAA-A1AE-5921-B2A5-38B66DC0551A}"/>
          </ac:spMkLst>
        </pc:spChg>
        <pc:spChg chg="del mod">
          <ac:chgData name="Sora's System" userId="e473e365a3e05e69" providerId="LiveId" clId="{4AE56784-ABE8-4369-919D-CFD11A21A3C3}" dt="2022-09-16T15:37:26.716" v="4596" actId="478"/>
          <ac:spMkLst>
            <pc:docMk/>
            <pc:sldMk cId="1710851320" sldId="292"/>
            <ac:spMk id="87" creationId="{3B1D1FA7-70D7-3968-0F18-902F88EEC8A4}"/>
          </ac:spMkLst>
        </pc:spChg>
        <pc:spChg chg="mod">
          <ac:chgData name="Sora's System" userId="e473e365a3e05e69" providerId="LiveId" clId="{4AE56784-ABE8-4369-919D-CFD11A21A3C3}" dt="2022-09-16T15:39:44.968" v="4635" actId="14100"/>
          <ac:spMkLst>
            <pc:docMk/>
            <pc:sldMk cId="1710851320" sldId="292"/>
            <ac:spMk id="88" creationId="{8092B44A-9B3B-2856-BCF4-C83A8624F880}"/>
          </ac:spMkLst>
        </pc:spChg>
        <pc:spChg chg="mod">
          <ac:chgData name="Sora's System" userId="e473e365a3e05e69" providerId="LiveId" clId="{4AE56784-ABE8-4369-919D-CFD11A21A3C3}" dt="2022-09-16T15:38:41.784" v="4618" actId="1076"/>
          <ac:spMkLst>
            <pc:docMk/>
            <pc:sldMk cId="1710851320" sldId="292"/>
            <ac:spMk id="89" creationId="{567D202F-3AA6-064A-37A6-201C82CBD0D0}"/>
          </ac:spMkLst>
        </pc:spChg>
        <pc:picChg chg="add mod">
          <ac:chgData name="Sora's System" userId="e473e365a3e05e69" providerId="LiveId" clId="{4AE56784-ABE8-4369-919D-CFD11A21A3C3}" dt="2022-09-16T12:59:01.300" v="2430" actId="1076"/>
          <ac:picMkLst>
            <pc:docMk/>
            <pc:sldMk cId="1710851320" sldId="292"/>
            <ac:picMk id="21" creationId="{B44D955B-ADB1-95B9-1CCB-3D4076230460}"/>
          </ac:picMkLst>
        </pc:picChg>
        <pc:picChg chg="add mod">
          <ac:chgData name="Sora's System" userId="e473e365a3e05e69" providerId="LiveId" clId="{4AE56784-ABE8-4369-919D-CFD11A21A3C3}" dt="2022-09-16T12:59:01.300" v="2430" actId="1076"/>
          <ac:picMkLst>
            <pc:docMk/>
            <pc:sldMk cId="1710851320" sldId="292"/>
            <ac:picMk id="22" creationId="{F892B797-91DD-1FA7-8E96-82E2BE0EAE5E}"/>
          </ac:picMkLst>
        </pc:picChg>
        <pc:picChg chg="add mod">
          <ac:chgData name="Sora's System" userId="e473e365a3e05e69" providerId="LiveId" clId="{4AE56784-ABE8-4369-919D-CFD11A21A3C3}" dt="2022-09-16T12:59:01.300" v="2430" actId="1076"/>
          <ac:picMkLst>
            <pc:docMk/>
            <pc:sldMk cId="1710851320" sldId="292"/>
            <ac:picMk id="26" creationId="{DCC85E55-D1EA-3658-42F0-ADBBCB0D3143}"/>
          </ac:picMkLst>
        </pc:picChg>
        <pc:picChg chg="mod">
          <ac:chgData name="Sora's System" userId="e473e365a3e05e69" providerId="LiveId" clId="{4AE56784-ABE8-4369-919D-CFD11A21A3C3}" dt="2022-09-16T12:58:11.621" v="2412" actId="1076"/>
          <ac:picMkLst>
            <pc:docMk/>
            <pc:sldMk cId="1710851320" sldId="292"/>
            <ac:picMk id="28" creationId="{4A822FA6-EC65-D74C-D7C5-C4E4037AFE63}"/>
          </ac:picMkLst>
        </pc:picChg>
        <pc:picChg chg="del mod">
          <ac:chgData name="Sora's System" userId="e473e365a3e05e69" providerId="LiveId" clId="{4AE56784-ABE8-4369-919D-CFD11A21A3C3}" dt="2022-09-16T15:39:01.674" v="4621" actId="478"/>
          <ac:picMkLst>
            <pc:docMk/>
            <pc:sldMk cId="1710851320" sldId="292"/>
            <ac:picMk id="30" creationId="{EE7627F0-5361-EB56-77AA-7FB47EAF7B19}"/>
          </ac:picMkLst>
        </pc:picChg>
        <pc:picChg chg="del mod">
          <ac:chgData name="Sora's System" userId="e473e365a3e05e69" providerId="LiveId" clId="{4AE56784-ABE8-4369-919D-CFD11A21A3C3}" dt="2022-09-16T15:37:24.982" v="4595" actId="478"/>
          <ac:picMkLst>
            <pc:docMk/>
            <pc:sldMk cId="1710851320" sldId="292"/>
            <ac:picMk id="31" creationId="{7D089857-5DF0-C553-AEFB-D2F5F586AE70}"/>
          </ac:picMkLst>
        </pc:picChg>
        <pc:picChg chg="add del mod">
          <ac:chgData name="Sora's System" userId="e473e365a3e05e69" providerId="LiveId" clId="{4AE56784-ABE8-4369-919D-CFD11A21A3C3}" dt="2022-09-16T15:38:15.929" v="4607" actId="1076"/>
          <ac:picMkLst>
            <pc:docMk/>
            <pc:sldMk cId="1710851320" sldId="292"/>
            <ac:picMk id="32" creationId="{C8494169-3BC4-6F10-5482-E187E49ADC32}"/>
          </ac:picMkLst>
        </pc:picChg>
        <pc:picChg chg="del mod">
          <ac:chgData name="Sora's System" userId="e473e365a3e05e69" providerId="LiveId" clId="{4AE56784-ABE8-4369-919D-CFD11A21A3C3}" dt="2022-09-16T15:37:22.706" v="4594" actId="478"/>
          <ac:picMkLst>
            <pc:docMk/>
            <pc:sldMk cId="1710851320" sldId="292"/>
            <ac:picMk id="47" creationId="{AA9CA943-DEC0-70A0-B4C5-2968117E3E18}"/>
          </ac:picMkLst>
        </pc:picChg>
        <pc:picChg chg="mod">
          <ac:chgData name="Sora's System" userId="e473e365a3e05e69" providerId="LiveId" clId="{4AE56784-ABE8-4369-919D-CFD11A21A3C3}" dt="2022-09-16T12:58:11.621" v="2412" actId="1076"/>
          <ac:picMkLst>
            <pc:docMk/>
            <pc:sldMk cId="1710851320" sldId="292"/>
            <ac:picMk id="50" creationId="{34C5B128-A720-4C4C-468A-DA3B8DB27792}"/>
          </ac:picMkLst>
        </pc:picChg>
        <pc:picChg chg="add mod">
          <ac:chgData name="Sora's System" userId="e473e365a3e05e69" providerId="LiveId" clId="{4AE56784-ABE8-4369-919D-CFD11A21A3C3}" dt="2022-09-16T15:39:23.544" v="4629" actId="1038"/>
          <ac:picMkLst>
            <pc:docMk/>
            <pc:sldMk cId="1710851320" sldId="292"/>
            <ac:picMk id="56" creationId="{862191C3-A496-34E1-A913-EF36915055D6}"/>
          </ac:picMkLst>
        </pc:picChg>
        <pc:picChg chg="add mod">
          <ac:chgData name="Sora's System" userId="e473e365a3e05e69" providerId="LiveId" clId="{4AE56784-ABE8-4369-919D-CFD11A21A3C3}" dt="2022-09-16T15:39:14.216" v="4625" actId="1076"/>
          <ac:picMkLst>
            <pc:docMk/>
            <pc:sldMk cId="1710851320" sldId="292"/>
            <ac:picMk id="58" creationId="{38DAF1C6-CAC0-6EA6-8025-772683B78B8E}"/>
          </ac:picMkLst>
        </pc:picChg>
        <pc:inkChg chg="add">
          <ac:chgData name="Sora's System" userId="e473e365a3e05e69" providerId="LiveId" clId="{4AE56784-ABE8-4369-919D-CFD11A21A3C3}" dt="2022-10-01T14:42:03.363" v="6296"/>
          <ac:inkMkLst>
            <pc:docMk/>
            <pc:sldMk cId="1710851320" sldId="292"/>
            <ac:inkMk id="23" creationId="{DFE5451A-D818-39B5-29B6-B2FA9AE0789E}"/>
          </ac:inkMkLst>
        </pc:inkChg>
        <pc:cxnChg chg="add mod">
          <ac:chgData name="Sora's System" userId="e473e365a3e05e69" providerId="LiveId" clId="{4AE56784-ABE8-4369-919D-CFD11A21A3C3}" dt="2022-09-16T12:59:01.300" v="2430" actId="1076"/>
          <ac:cxnSpMkLst>
            <pc:docMk/>
            <pc:sldMk cId="1710851320" sldId="292"/>
            <ac:cxnSpMk id="27" creationId="{A8334506-3E55-EB76-D94B-B50D4AA39722}"/>
          </ac:cxnSpMkLst>
        </pc:cxnChg>
        <pc:cxnChg chg="mod">
          <ac:chgData name="Sora's System" userId="e473e365a3e05e69" providerId="LiveId" clId="{4AE56784-ABE8-4369-919D-CFD11A21A3C3}" dt="2022-09-16T12:58:11.621" v="2412" actId="1076"/>
          <ac:cxnSpMkLst>
            <pc:docMk/>
            <pc:sldMk cId="1710851320" sldId="292"/>
            <ac:cxnSpMk id="29" creationId="{3A3B609D-5CC9-3BEC-BD7F-036713BD00D4}"/>
          </ac:cxnSpMkLst>
        </pc:cxnChg>
        <pc:cxnChg chg="del mod">
          <ac:chgData name="Sora's System" userId="e473e365a3e05e69" providerId="LiveId" clId="{4AE56784-ABE8-4369-919D-CFD11A21A3C3}" dt="2022-09-16T15:38:08.662" v="4602" actId="478"/>
          <ac:cxnSpMkLst>
            <pc:docMk/>
            <pc:sldMk cId="1710851320" sldId="292"/>
            <ac:cxnSpMk id="33" creationId="{F9F3B89C-715E-0AF3-9CB7-4FB35DE76EDE}"/>
          </ac:cxnSpMkLst>
        </pc:cxnChg>
        <pc:cxnChg chg="del mod">
          <ac:chgData name="Sora's System" userId="e473e365a3e05e69" providerId="LiveId" clId="{4AE56784-ABE8-4369-919D-CFD11A21A3C3}" dt="2022-09-16T15:38:04.941" v="4599" actId="478"/>
          <ac:cxnSpMkLst>
            <pc:docMk/>
            <pc:sldMk cId="1710851320" sldId="292"/>
            <ac:cxnSpMk id="45" creationId="{69B7911F-7195-8DF2-365E-7635307198F1}"/>
          </ac:cxnSpMkLst>
        </pc:cxnChg>
        <pc:cxnChg chg="add mod">
          <ac:chgData name="Sora's System" userId="e473e365a3e05e69" providerId="LiveId" clId="{4AE56784-ABE8-4369-919D-CFD11A21A3C3}" dt="2022-09-16T15:38:31.809" v="4613" actId="14100"/>
          <ac:cxnSpMkLst>
            <pc:docMk/>
            <pc:sldMk cId="1710851320" sldId="292"/>
            <ac:cxnSpMk id="46" creationId="{80F635D2-98BF-B562-900A-2F86A41E0606}"/>
          </ac:cxnSpMkLst>
        </pc:cxnChg>
        <pc:cxnChg chg="mod">
          <ac:chgData name="Sora's System" userId="e473e365a3e05e69" providerId="LiveId" clId="{4AE56784-ABE8-4369-919D-CFD11A21A3C3}" dt="2022-09-16T12:58:11.621" v="2412" actId="1076"/>
          <ac:cxnSpMkLst>
            <pc:docMk/>
            <pc:sldMk cId="1710851320" sldId="292"/>
            <ac:cxnSpMk id="53" creationId="{8A7A04D2-3F55-C98B-C874-E3357C3CD6C9}"/>
          </ac:cxnSpMkLst>
        </pc:cxnChg>
        <pc:cxnChg chg="add mod">
          <ac:chgData name="Sora's System" userId="e473e365a3e05e69" providerId="LiveId" clId="{4AE56784-ABE8-4369-919D-CFD11A21A3C3}" dt="2022-09-16T15:38:36.814" v="4617" actId="1038"/>
          <ac:cxnSpMkLst>
            <pc:docMk/>
            <pc:sldMk cId="1710851320" sldId="292"/>
            <ac:cxnSpMk id="55" creationId="{54E72B7D-0164-EB9E-368C-A1FB8E3972F6}"/>
          </ac:cxnSpMkLst>
        </pc:cxnChg>
        <pc:cxnChg chg="add mod">
          <ac:chgData name="Sora's System" userId="e473e365a3e05e69" providerId="LiveId" clId="{4AE56784-ABE8-4369-919D-CFD11A21A3C3}" dt="2022-09-16T15:39:14.216" v="4625" actId="1076"/>
          <ac:cxnSpMkLst>
            <pc:docMk/>
            <pc:sldMk cId="1710851320" sldId="292"/>
            <ac:cxnSpMk id="57" creationId="{143487D1-8C1D-5F96-CA0E-9A8B23D0F60B}"/>
          </ac:cxnSpMkLst>
        </pc:cxnChg>
        <pc:cxnChg chg="del mod">
          <ac:chgData name="Sora's System" userId="e473e365a3e05e69" providerId="LiveId" clId="{4AE56784-ABE8-4369-919D-CFD11A21A3C3}" dt="2022-09-16T15:38:07.619" v="4600" actId="478"/>
          <ac:cxnSpMkLst>
            <pc:docMk/>
            <pc:sldMk cId="1710851320" sldId="292"/>
            <ac:cxnSpMk id="59" creationId="{0719C52A-C73F-11FA-FF29-EAC12A599F7A}"/>
          </ac:cxnSpMkLst>
        </pc:cxnChg>
        <pc:cxnChg chg="add mod">
          <ac:chgData name="Sora's System" userId="e473e365a3e05e69" providerId="LiveId" clId="{4AE56784-ABE8-4369-919D-CFD11A21A3C3}" dt="2022-09-16T15:39:18.751" v="4626" actId="1076"/>
          <ac:cxnSpMkLst>
            <pc:docMk/>
            <pc:sldMk cId="1710851320" sldId="292"/>
            <ac:cxnSpMk id="61" creationId="{445B77BF-1F57-D73C-631B-701C4055E2BE}"/>
          </ac:cxnSpMkLst>
        </pc:cxnChg>
        <pc:cxnChg chg="mod">
          <ac:chgData name="Sora's System" userId="e473e365a3e05e69" providerId="LiveId" clId="{4AE56784-ABE8-4369-919D-CFD11A21A3C3}" dt="2022-09-16T15:39:29.390" v="4630" actId="14100"/>
          <ac:cxnSpMkLst>
            <pc:docMk/>
            <pc:sldMk cId="1710851320" sldId="292"/>
            <ac:cxnSpMk id="62" creationId="{706A647A-1EDD-D907-8992-751227126543}"/>
          </ac:cxnSpMkLst>
        </pc:cxnChg>
      </pc:sldChg>
      <pc:sldChg chg="add del">
        <pc:chgData name="Sora's System" userId="e473e365a3e05e69" providerId="LiveId" clId="{4AE56784-ABE8-4369-919D-CFD11A21A3C3}" dt="2022-09-16T12:59:57.167" v="2449" actId="2696"/>
        <pc:sldMkLst>
          <pc:docMk/>
          <pc:sldMk cId="2491523973" sldId="293"/>
        </pc:sldMkLst>
      </pc:sldChg>
      <pc:sldChg chg="addSp delSp modSp add mod addAnim delAnim modAnim">
        <pc:chgData name="Sora's System" userId="e473e365a3e05e69" providerId="LiveId" clId="{4AE56784-ABE8-4369-919D-CFD11A21A3C3}" dt="2022-09-16T15:43:25.929" v="4673"/>
        <pc:sldMkLst>
          <pc:docMk/>
          <pc:sldMk cId="3296951933" sldId="293"/>
        </pc:sldMkLst>
        <pc:spChg chg="mod">
          <ac:chgData name="Sora's System" userId="e473e365a3e05e69" providerId="LiveId" clId="{4AE56784-ABE8-4369-919D-CFD11A21A3C3}" dt="2022-09-16T13:07:36.274" v="2842" actId="1076"/>
          <ac:spMkLst>
            <pc:docMk/>
            <pc:sldMk cId="3296951933" sldId="293"/>
            <ac:spMk id="18" creationId="{B574FE57-6724-64C1-8308-EBC28D5CC227}"/>
          </ac:spMkLst>
        </pc:spChg>
        <pc:spChg chg="mod">
          <ac:chgData name="Sora's System" userId="e473e365a3e05e69" providerId="LiveId" clId="{4AE56784-ABE8-4369-919D-CFD11A21A3C3}" dt="2022-09-16T13:02:31.354" v="2653" actId="1037"/>
          <ac:spMkLst>
            <pc:docMk/>
            <pc:sldMk cId="3296951933" sldId="293"/>
            <ac:spMk id="20" creationId="{62BDCAC2-9011-F8AC-ADD3-B042A715E27E}"/>
          </ac:spMkLst>
        </pc:spChg>
        <pc:spChg chg="del">
          <ac:chgData name="Sora's System" userId="e473e365a3e05e69" providerId="LiveId" clId="{4AE56784-ABE8-4369-919D-CFD11A21A3C3}" dt="2022-09-16T13:01:27.234" v="2610" actId="478"/>
          <ac:spMkLst>
            <pc:docMk/>
            <pc:sldMk cId="3296951933" sldId="293"/>
            <ac:spMk id="24" creationId="{CB5D4F86-DBF0-48C8-41FE-74CF1B7DF31C}"/>
          </ac:spMkLst>
        </pc:spChg>
        <pc:spChg chg="add del mod">
          <ac:chgData name="Sora's System" userId="e473e365a3e05e69" providerId="LiveId" clId="{4AE56784-ABE8-4369-919D-CFD11A21A3C3}" dt="2022-09-16T15:42:55.084" v="4662" actId="478"/>
          <ac:spMkLst>
            <pc:docMk/>
            <pc:sldMk cId="3296951933" sldId="293"/>
            <ac:spMk id="25" creationId="{1226D4E5-0016-2863-C59B-041423BB5EBA}"/>
          </ac:spMkLst>
        </pc:spChg>
        <pc:spChg chg="del">
          <ac:chgData name="Sora's System" userId="e473e365a3e05e69" providerId="LiveId" clId="{4AE56784-ABE8-4369-919D-CFD11A21A3C3}" dt="2022-09-16T13:01:27.234" v="2610" actId="478"/>
          <ac:spMkLst>
            <pc:docMk/>
            <pc:sldMk cId="3296951933" sldId="293"/>
            <ac:spMk id="35" creationId="{1374DF5A-1CF2-DC5E-F547-287E8782D0CA}"/>
          </ac:spMkLst>
        </pc:spChg>
        <pc:spChg chg="del">
          <ac:chgData name="Sora's System" userId="e473e365a3e05e69" providerId="LiveId" clId="{4AE56784-ABE8-4369-919D-CFD11A21A3C3}" dt="2022-09-16T13:01:27.234" v="2610" actId="478"/>
          <ac:spMkLst>
            <pc:docMk/>
            <pc:sldMk cId="3296951933" sldId="293"/>
            <ac:spMk id="36" creationId="{FF20A1A0-39D9-5CBA-6C9F-ECD6F96EAE91}"/>
          </ac:spMkLst>
        </pc:spChg>
        <pc:spChg chg="add del mod">
          <ac:chgData name="Sora's System" userId="e473e365a3e05e69" providerId="LiveId" clId="{4AE56784-ABE8-4369-919D-CFD11A21A3C3}" dt="2022-09-16T13:02:13.932" v="2630" actId="478"/>
          <ac:spMkLst>
            <pc:docMk/>
            <pc:sldMk cId="3296951933" sldId="293"/>
            <ac:spMk id="46" creationId="{51E5CF3B-1865-5832-E246-A3086B16B586}"/>
          </ac:spMkLst>
        </pc:spChg>
        <pc:spChg chg="add del mod">
          <ac:chgData name="Sora's System" userId="e473e365a3e05e69" providerId="LiveId" clId="{4AE56784-ABE8-4369-919D-CFD11A21A3C3}" dt="2022-09-16T15:42:55.084" v="4662" actId="478"/>
          <ac:spMkLst>
            <pc:docMk/>
            <pc:sldMk cId="3296951933" sldId="293"/>
            <ac:spMk id="49" creationId="{A536E1A3-9D55-0A1B-914C-E86ECC68371A}"/>
          </ac:spMkLst>
        </pc:spChg>
        <pc:spChg chg="add del mod">
          <ac:chgData name="Sora's System" userId="e473e365a3e05e69" providerId="LiveId" clId="{4AE56784-ABE8-4369-919D-CFD11A21A3C3}" dt="2022-09-16T13:01:51.691" v="2618" actId="478"/>
          <ac:spMkLst>
            <pc:docMk/>
            <pc:sldMk cId="3296951933" sldId="293"/>
            <ac:spMk id="54" creationId="{5232C9C8-742E-7CAA-2BDF-23B2A782585B}"/>
          </ac:spMkLst>
        </pc:spChg>
        <pc:spChg chg="add del mod">
          <ac:chgData name="Sora's System" userId="e473e365a3e05e69" providerId="LiveId" clId="{4AE56784-ABE8-4369-919D-CFD11A21A3C3}" dt="2022-09-16T13:02:15.137" v="2631" actId="478"/>
          <ac:spMkLst>
            <pc:docMk/>
            <pc:sldMk cId="3296951933" sldId="293"/>
            <ac:spMk id="56" creationId="{3D735353-BBEE-71E4-ADCD-377AC9908263}"/>
          </ac:spMkLst>
        </pc:spChg>
        <pc:spChg chg="add del mod">
          <ac:chgData name="Sora's System" userId="e473e365a3e05e69" providerId="LiveId" clId="{4AE56784-ABE8-4369-919D-CFD11A21A3C3}" dt="2022-09-16T13:01:57.322" v="2620" actId="478"/>
          <ac:spMkLst>
            <pc:docMk/>
            <pc:sldMk cId="3296951933" sldId="293"/>
            <ac:spMk id="57" creationId="{BDD2AD43-C869-3273-881C-7F1CB16F1622}"/>
          </ac:spMkLst>
        </pc:spChg>
        <pc:spChg chg="add del mod">
          <ac:chgData name="Sora's System" userId="e473e365a3e05e69" providerId="LiveId" clId="{4AE56784-ABE8-4369-919D-CFD11A21A3C3}" dt="2022-09-16T13:07:03.602" v="2832" actId="478"/>
          <ac:spMkLst>
            <pc:docMk/>
            <pc:sldMk cId="3296951933" sldId="293"/>
            <ac:spMk id="58" creationId="{0BB04572-11B4-F53D-8486-52D4E80A6DCC}"/>
          </ac:spMkLst>
        </pc:spChg>
        <pc:spChg chg="add del mod">
          <ac:chgData name="Sora's System" userId="e473e365a3e05e69" providerId="LiveId" clId="{4AE56784-ABE8-4369-919D-CFD11A21A3C3}" dt="2022-09-16T15:42:55.084" v="4662" actId="478"/>
          <ac:spMkLst>
            <pc:docMk/>
            <pc:sldMk cId="3296951933" sldId="293"/>
            <ac:spMk id="60" creationId="{06FC5EBD-23FD-5255-109E-2F4BA7B30B79}"/>
          </ac:spMkLst>
        </pc:spChg>
        <pc:spChg chg="add del mod">
          <ac:chgData name="Sora's System" userId="e473e365a3e05e69" providerId="LiveId" clId="{4AE56784-ABE8-4369-919D-CFD11A21A3C3}" dt="2022-09-16T13:07:03.602" v="2832" actId="478"/>
          <ac:spMkLst>
            <pc:docMk/>
            <pc:sldMk cId="3296951933" sldId="293"/>
            <ac:spMk id="61" creationId="{C764AE49-3EB9-5AD9-D2BE-546A3332AD05}"/>
          </ac:spMkLst>
        </pc:spChg>
        <pc:spChg chg="add del mod">
          <ac:chgData name="Sora's System" userId="e473e365a3e05e69" providerId="LiveId" clId="{4AE56784-ABE8-4369-919D-CFD11A21A3C3}" dt="2022-09-16T13:02:15.824" v="2632" actId="478"/>
          <ac:spMkLst>
            <pc:docMk/>
            <pc:sldMk cId="3296951933" sldId="293"/>
            <ac:spMk id="63" creationId="{0D5235E1-94E0-17EA-3ECE-945E306F9B4C}"/>
          </ac:spMkLst>
        </pc:spChg>
        <pc:spChg chg="add del mod">
          <ac:chgData name="Sora's System" userId="e473e365a3e05e69" providerId="LiveId" clId="{4AE56784-ABE8-4369-919D-CFD11A21A3C3}" dt="2022-09-16T15:42:55.084" v="4662" actId="478"/>
          <ac:spMkLst>
            <pc:docMk/>
            <pc:sldMk cId="3296951933" sldId="293"/>
            <ac:spMk id="64" creationId="{EDE6A94C-6859-CBBA-B947-85307EB6437C}"/>
          </ac:spMkLst>
        </pc:spChg>
        <pc:spChg chg="add del mod">
          <ac:chgData name="Sora's System" userId="e473e365a3e05e69" providerId="LiveId" clId="{4AE56784-ABE8-4369-919D-CFD11A21A3C3}" dt="2022-09-16T13:01:58.027" v="2621" actId="478"/>
          <ac:spMkLst>
            <pc:docMk/>
            <pc:sldMk cId="3296951933" sldId="293"/>
            <ac:spMk id="65" creationId="{C67FE8A9-DCD6-9DEF-5756-2080D37797A9}"/>
          </ac:spMkLst>
        </pc:spChg>
        <pc:spChg chg="add del mod">
          <ac:chgData name="Sora's System" userId="e473e365a3e05e69" providerId="LiveId" clId="{4AE56784-ABE8-4369-919D-CFD11A21A3C3}" dt="2022-09-16T13:01:48.146" v="2614" actId="478"/>
          <ac:spMkLst>
            <pc:docMk/>
            <pc:sldMk cId="3296951933" sldId="293"/>
            <ac:spMk id="66" creationId="{48A1B156-8E7E-3335-3985-BA875A973109}"/>
          </ac:spMkLst>
        </pc:spChg>
        <pc:spChg chg="add del mod">
          <ac:chgData name="Sora's System" userId="e473e365a3e05e69" providerId="LiveId" clId="{4AE56784-ABE8-4369-919D-CFD11A21A3C3}" dt="2022-09-16T13:07:03.602" v="2832" actId="478"/>
          <ac:spMkLst>
            <pc:docMk/>
            <pc:sldMk cId="3296951933" sldId="293"/>
            <ac:spMk id="67" creationId="{3AF01C64-71EE-1858-3140-85087F280902}"/>
          </ac:spMkLst>
        </pc:spChg>
        <pc:spChg chg="add del mod">
          <ac:chgData name="Sora's System" userId="e473e365a3e05e69" providerId="LiveId" clId="{4AE56784-ABE8-4369-919D-CFD11A21A3C3}" dt="2022-09-16T13:07:03.602" v="2832" actId="478"/>
          <ac:spMkLst>
            <pc:docMk/>
            <pc:sldMk cId="3296951933" sldId="293"/>
            <ac:spMk id="68" creationId="{DF65985F-D397-0FE2-E4C7-DBEAED8DB1D6}"/>
          </ac:spMkLst>
        </pc:spChg>
        <pc:spChg chg="add del mod">
          <ac:chgData name="Sora's System" userId="e473e365a3e05e69" providerId="LiveId" clId="{4AE56784-ABE8-4369-919D-CFD11A21A3C3}" dt="2022-09-16T13:07:03.602" v="2832" actId="478"/>
          <ac:spMkLst>
            <pc:docMk/>
            <pc:sldMk cId="3296951933" sldId="293"/>
            <ac:spMk id="69" creationId="{BDD90ABC-75E8-EB64-8F62-A4B749AF8589}"/>
          </ac:spMkLst>
        </pc:spChg>
        <pc:spChg chg="add del mod">
          <ac:chgData name="Sora's System" userId="e473e365a3e05e69" providerId="LiveId" clId="{4AE56784-ABE8-4369-919D-CFD11A21A3C3}" dt="2022-09-16T15:42:59.578" v="4664" actId="478"/>
          <ac:spMkLst>
            <pc:docMk/>
            <pc:sldMk cId="3296951933" sldId="293"/>
            <ac:spMk id="73" creationId="{A7F760BB-22AA-ED0F-F2E5-2A620568F7A9}"/>
          </ac:spMkLst>
        </pc:spChg>
        <pc:spChg chg="add del mod">
          <ac:chgData name="Sora's System" userId="e473e365a3e05e69" providerId="LiveId" clId="{4AE56784-ABE8-4369-919D-CFD11A21A3C3}" dt="2022-09-16T15:42:59.578" v="4664" actId="478"/>
          <ac:spMkLst>
            <pc:docMk/>
            <pc:sldMk cId="3296951933" sldId="293"/>
            <ac:spMk id="75" creationId="{315C9085-EC14-1F9E-D071-7CC46DF85629}"/>
          </ac:spMkLst>
        </pc:spChg>
        <pc:spChg chg="add del mod">
          <ac:chgData name="Sora's System" userId="e473e365a3e05e69" providerId="LiveId" clId="{4AE56784-ABE8-4369-919D-CFD11A21A3C3}" dt="2022-09-16T15:42:55.084" v="4662" actId="478"/>
          <ac:spMkLst>
            <pc:docMk/>
            <pc:sldMk cId="3296951933" sldId="293"/>
            <ac:spMk id="76" creationId="{AF7E1F4D-0B9E-C363-DC5D-DD68E458A278}"/>
          </ac:spMkLst>
        </pc:spChg>
        <pc:spChg chg="add del mod">
          <ac:chgData name="Sora's System" userId="e473e365a3e05e69" providerId="LiveId" clId="{4AE56784-ABE8-4369-919D-CFD11A21A3C3}" dt="2022-09-16T15:43:18.883" v="4671" actId="478"/>
          <ac:spMkLst>
            <pc:docMk/>
            <pc:sldMk cId="3296951933" sldId="293"/>
            <ac:spMk id="77" creationId="{F75CF371-CEF5-4442-41CE-99DF5471DC98}"/>
          </ac:spMkLst>
        </pc:spChg>
        <pc:spChg chg="add del mod">
          <ac:chgData name="Sora's System" userId="e473e365a3e05e69" providerId="LiveId" clId="{4AE56784-ABE8-4369-919D-CFD11A21A3C3}" dt="2022-09-16T15:42:55.084" v="4662" actId="478"/>
          <ac:spMkLst>
            <pc:docMk/>
            <pc:sldMk cId="3296951933" sldId="293"/>
            <ac:spMk id="78" creationId="{90E5127F-B86E-4D16-8F3C-C2F0AAEF648F}"/>
          </ac:spMkLst>
        </pc:spChg>
        <pc:spChg chg="add del mod">
          <ac:chgData name="Sora's System" userId="e473e365a3e05e69" providerId="LiveId" clId="{4AE56784-ABE8-4369-919D-CFD11A21A3C3}" dt="2022-09-16T15:43:20.020" v="4672" actId="478"/>
          <ac:spMkLst>
            <pc:docMk/>
            <pc:sldMk cId="3296951933" sldId="293"/>
            <ac:spMk id="79" creationId="{5BF0426A-1BD1-55C3-C966-68B02F1852CE}"/>
          </ac:spMkLst>
        </pc:spChg>
        <pc:spChg chg="add del mod">
          <ac:chgData name="Sora's System" userId="e473e365a3e05e69" providerId="LiveId" clId="{4AE56784-ABE8-4369-919D-CFD11A21A3C3}" dt="2022-09-16T15:42:55.084" v="4662" actId="478"/>
          <ac:spMkLst>
            <pc:docMk/>
            <pc:sldMk cId="3296951933" sldId="293"/>
            <ac:spMk id="80" creationId="{760BE305-C1DB-B0DD-970F-B407B86D74AC}"/>
          </ac:spMkLst>
        </pc:spChg>
        <pc:spChg chg="add del mod">
          <ac:chgData name="Sora's System" userId="e473e365a3e05e69" providerId="LiveId" clId="{4AE56784-ABE8-4369-919D-CFD11A21A3C3}" dt="2022-09-16T15:42:55.084" v="4662" actId="478"/>
          <ac:spMkLst>
            <pc:docMk/>
            <pc:sldMk cId="3296951933" sldId="293"/>
            <ac:spMk id="85" creationId="{E6C6BACA-FE60-1A0F-E8F1-1190611D8022}"/>
          </ac:spMkLst>
        </pc:spChg>
        <pc:spChg chg="add del mod">
          <ac:chgData name="Sora's System" userId="e473e365a3e05e69" providerId="LiveId" clId="{4AE56784-ABE8-4369-919D-CFD11A21A3C3}" dt="2022-09-16T15:42:55.084" v="4662" actId="478"/>
          <ac:spMkLst>
            <pc:docMk/>
            <pc:sldMk cId="3296951933" sldId="293"/>
            <ac:spMk id="86" creationId="{97395DAA-A1AE-5921-B2A5-38B66DC0551A}"/>
          </ac:spMkLst>
        </pc:spChg>
        <pc:spChg chg="add del mod">
          <ac:chgData name="Sora's System" userId="e473e365a3e05e69" providerId="LiveId" clId="{4AE56784-ABE8-4369-919D-CFD11A21A3C3}" dt="2022-09-16T15:42:55.084" v="4662" actId="478"/>
          <ac:spMkLst>
            <pc:docMk/>
            <pc:sldMk cId="3296951933" sldId="293"/>
            <ac:spMk id="87" creationId="{3B1D1FA7-70D7-3968-0F18-902F88EEC8A4}"/>
          </ac:spMkLst>
        </pc:spChg>
        <pc:spChg chg="add del mod">
          <ac:chgData name="Sora's System" userId="e473e365a3e05e69" providerId="LiveId" clId="{4AE56784-ABE8-4369-919D-CFD11A21A3C3}" dt="2022-09-16T15:42:55.084" v="4662" actId="478"/>
          <ac:spMkLst>
            <pc:docMk/>
            <pc:sldMk cId="3296951933" sldId="293"/>
            <ac:spMk id="88" creationId="{8092B44A-9B3B-2856-BCF4-C83A8624F880}"/>
          </ac:spMkLst>
        </pc:spChg>
        <pc:spChg chg="add del mod">
          <ac:chgData name="Sora's System" userId="e473e365a3e05e69" providerId="LiveId" clId="{4AE56784-ABE8-4369-919D-CFD11A21A3C3}" dt="2022-09-16T15:42:55.084" v="4662" actId="478"/>
          <ac:spMkLst>
            <pc:docMk/>
            <pc:sldMk cId="3296951933" sldId="293"/>
            <ac:spMk id="89" creationId="{567D202F-3AA6-064A-37A6-201C82CBD0D0}"/>
          </ac:spMkLst>
        </pc:spChg>
        <pc:spChg chg="add del mod">
          <ac:chgData name="Sora's System" userId="e473e365a3e05e69" providerId="LiveId" clId="{4AE56784-ABE8-4369-919D-CFD11A21A3C3}" dt="2022-09-16T15:42:59.578" v="4664" actId="478"/>
          <ac:spMkLst>
            <pc:docMk/>
            <pc:sldMk cId="3296951933" sldId="293"/>
            <ac:spMk id="94" creationId="{50EDFE2D-2EC1-B9D7-E96E-234A86FE42E9}"/>
          </ac:spMkLst>
        </pc:spChg>
        <pc:spChg chg="add del mod">
          <ac:chgData name="Sora's System" userId="e473e365a3e05e69" providerId="LiveId" clId="{4AE56784-ABE8-4369-919D-CFD11A21A3C3}" dt="2022-09-16T15:42:59.578" v="4664" actId="478"/>
          <ac:spMkLst>
            <pc:docMk/>
            <pc:sldMk cId="3296951933" sldId="293"/>
            <ac:spMk id="98" creationId="{EBBCDD0E-ED32-CFF4-AF8D-EAB631596160}"/>
          </ac:spMkLst>
        </pc:spChg>
        <pc:spChg chg="add del mod">
          <ac:chgData name="Sora's System" userId="e473e365a3e05e69" providerId="LiveId" clId="{4AE56784-ABE8-4369-919D-CFD11A21A3C3}" dt="2022-09-16T15:42:59.578" v="4664" actId="478"/>
          <ac:spMkLst>
            <pc:docMk/>
            <pc:sldMk cId="3296951933" sldId="293"/>
            <ac:spMk id="100" creationId="{E18D31A0-3F68-77D5-F858-CE4A6FFEC637}"/>
          </ac:spMkLst>
        </pc:spChg>
        <pc:spChg chg="add del mod">
          <ac:chgData name="Sora's System" userId="e473e365a3e05e69" providerId="LiveId" clId="{4AE56784-ABE8-4369-919D-CFD11A21A3C3}" dt="2022-09-16T15:42:59.578" v="4664" actId="478"/>
          <ac:spMkLst>
            <pc:docMk/>
            <pc:sldMk cId="3296951933" sldId="293"/>
            <ac:spMk id="101" creationId="{D5FB0303-C22F-75DD-6756-95D1CFDD70CF}"/>
          </ac:spMkLst>
        </pc:spChg>
        <pc:spChg chg="add del mod">
          <ac:chgData name="Sora's System" userId="e473e365a3e05e69" providerId="LiveId" clId="{4AE56784-ABE8-4369-919D-CFD11A21A3C3}" dt="2022-09-16T15:42:59.578" v="4664" actId="478"/>
          <ac:spMkLst>
            <pc:docMk/>
            <pc:sldMk cId="3296951933" sldId="293"/>
            <ac:spMk id="102" creationId="{1DA36613-2D02-EFE3-160C-B29E68B33A97}"/>
          </ac:spMkLst>
        </pc:spChg>
        <pc:spChg chg="add del mod">
          <ac:chgData name="Sora's System" userId="e473e365a3e05e69" providerId="LiveId" clId="{4AE56784-ABE8-4369-919D-CFD11A21A3C3}" dt="2022-09-16T15:42:59.578" v="4664" actId="478"/>
          <ac:spMkLst>
            <pc:docMk/>
            <pc:sldMk cId="3296951933" sldId="293"/>
            <ac:spMk id="103" creationId="{7D9353ED-D5AD-7768-9854-CD8BCC1EBC58}"/>
          </ac:spMkLst>
        </pc:spChg>
        <pc:spChg chg="add del mod">
          <ac:chgData name="Sora's System" userId="e473e365a3e05e69" providerId="LiveId" clId="{4AE56784-ABE8-4369-919D-CFD11A21A3C3}" dt="2022-09-16T13:07:17.712" v="2837" actId="478"/>
          <ac:spMkLst>
            <pc:docMk/>
            <pc:sldMk cId="3296951933" sldId="293"/>
            <ac:spMk id="104" creationId="{5A58D78C-033B-D638-A794-7300DF5E4D52}"/>
          </ac:spMkLst>
        </pc:spChg>
        <pc:spChg chg="add del mod">
          <ac:chgData name="Sora's System" userId="e473e365a3e05e69" providerId="LiveId" clId="{4AE56784-ABE8-4369-919D-CFD11A21A3C3}" dt="2022-09-16T15:42:59.578" v="4664" actId="478"/>
          <ac:spMkLst>
            <pc:docMk/>
            <pc:sldMk cId="3296951933" sldId="293"/>
            <ac:spMk id="105" creationId="{DA5E561C-6361-7CA2-FC71-E322A59FAEED}"/>
          </ac:spMkLst>
        </pc:spChg>
        <pc:spChg chg="add del mod">
          <ac:chgData name="Sora's System" userId="e473e365a3e05e69" providerId="LiveId" clId="{4AE56784-ABE8-4369-919D-CFD11A21A3C3}" dt="2022-09-16T15:42:59.578" v="4664" actId="478"/>
          <ac:spMkLst>
            <pc:docMk/>
            <pc:sldMk cId="3296951933" sldId="293"/>
            <ac:spMk id="106" creationId="{85F65F1B-BF2D-FC40-0580-94C3D302B141}"/>
          </ac:spMkLst>
        </pc:spChg>
        <pc:spChg chg="add del mod">
          <ac:chgData name="Sora's System" userId="e473e365a3e05e69" providerId="LiveId" clId="{4AE56784-ABE8-4369-919D-CFD11A21A3C3}" dt="2022-09-16T15:42:59.578" v="4664" actId="478"/>
          <ac:spMkLst>
            <pc:docMk/>
            <pc:sldMk cId="3296951933" sldId="293"/>
            <ac:spMk id="107" creationId="{F9F5A6AA-D23C-73C0-3E05-81EB5D4AF87B}"/>
          </ac:spMkLst>
        </pc:spChg>
        <pc:spChg chg="add del mod">
          <ac:chgData name="Sora's System" userId="e473e365a3e05e69" providerId="LiveId" clId="{4AE56784-ABE8-4369-919D-CFD11A21A3C3}" dt="2022-09-16T15:42:59.578" v="4664" actId="478"/>
          <ac:spMkLst>
            <pc:docMk/>
            <pc:sldMk cId="3296951933" sldId="293"/>
            <ac:spMk id="108" creationId="{39F1C155-1406-FEC9-7544-0252264D6F5B}"/>
          </ac:spMkLst>
        </pc:spChg>
        <pc:spChg chg="add del mod">
          <ac:chgData name="Sora's System" userId="e473e365a3e05e69" providerId="LiveId" clId="{4AE56784-ABE8-4369-919D-CFD11A21A3C3}" dt="2022-09-16T15:42:59.578" v="4664" actId="478"/>
          <ac:spMkLst>
            <pc:docMk/>
            <pc:sldMk cId="3296951933" sldId="293"/>
            <ac:spMk id="109" creationId="{EDFB4996-4EEE-2315-6ABD-144E3AC17163}"/>
          </ac:spMkLst>
        </pc:spChg>
        <pc:spChg chg="add del mod">
          <ac:chgData name="Sora's System" userId="e473e365a3e05e69" providerId="LiveId" clId="{4AE56784-ABE8-4369-919D-CFD11A21A3C3}" dt="2022-09-16T15:42:55.277" v="4663"/>
          <ac:spMkLst>
            <pc:docMk/>
            <pc:sldMk cId="3296951933" sldId="293"/>
            <ac:spMk id="115" creationId="{84F083AD-2EDA-CA90-4F81-8309F0FB40D4}"/>
          </ac:spMkLst>
        </pc:spChg>
        <pc:spChg chg="add del mod">
          <ac:chgData name="Sora's System" userId="e473e365a3e05e69" providerId="LiveId" clId="{4AE56784-ABE8-4369-919D-CFD11A21A3C3}" dt="2022-09-16T15:42:55.277" v="4663"/>
          <ac:spMkLst>
            <pc:docMk/>
            <pc:sldMk cId="3296951933" sldId="293"/>
            <ac:spMk id="117" creationId="{F2B87B5B-F14C-EF69-B35B-5C8A9FAF5154}"/>
          </ac:spMkLst>
        </pc:spChg>
        <pc:spChg chg="add del mod">
          <ac:chgData name="Sora's System" userId="e473e365a3e05e69" providerId="LiveId" clId="{4AE56784-ABE8-4369-919D-CFD11A21A3C3}" dt="2022-09-16T15:42:55.277" v="4663"/>
          <ac:spMkLst>
            <pc:docMk/>
            <pc:sldMk cId="3296951933" sldId="293"/>
            <ac:spMk id="118" creationId="{BD2EB87A-02B6-1349-860F-505E47C0D080}"/>
          </ac:spMkLst>
        </pc:spChg>
        <pc:spChg chg="add del mod">
          <ac:chgData name="Sora's System" userId="e473e365a3e05e69" providerId="LiveId" clId="{4AE56784-ABE8-4369-919D-CFD11A21A3C3}" dt="2022-09-16T15:42:55.277" v="4663"/>
          <ac:spMkLst>
            <pc:docMk/>
            <pc:sldMk cId="3296951933" sldId="293"/>
            <ac:spMk id="119" creationId="{C0026E76-3969-594A-E188-CA9CD0BD20DE}"/>
          </ac:spMkLst>
        </pc:spChg>
        <pc:spChg chg="add del mod">
          <ac:chgData name="Sora's System" userId="e473e365a3e05e69" providerId="LiveId" clId="{4AE56784-ABE8-4369-919D-CFD11A21A3C3}" dt="2022-09-16T15:42:55.277" v="4663"/>
          <ac:spMkLst>
            <pc:docMk/>
            <pc:sldMk cId="3296951933" sldId="293"/>
            <ac:spMk id="120" creationId="{B3F71F68-7B93-EA61-9B36-C5578E2BC779}"/>
          </ac:spMkLst>
        </pc:spChg>
        <pc:spChg chg="add del mod">
          <ac:chgData name="Sora's System" userId="e473e365a3e05e69" providerId="LiveId" clId="{4AE56784-ABE8-4369-919D-CFD11A21A3C3}" dt="2022-09-16T15:42:55.277" v="4663"/>
          <ac:spMkLst>
            <pc:docMk/>
            <pc:sldMk cId="3296951933" sldId="293"/>
            <ac:spMk id="121" creationId="{52C092B8-663D-ED68-7312-27ADDBB9BA29}"/>
          </ac:spMkLst>
        </pc:spChg>
        <pc:spChg chg="add del mod">
          <ac:chgData name="Sora's System" userId="e473e365a3e05e69" providerId="LiveId" clId="{4AE56784-ABE8-4369-919D-CFD11A21A3C3}" dt="2022-09-16T15:42:55.277" v="4663"/>
          <ac:spMkLst>
            <pc:docMk/>
            <pc:sldMk cId="3296951933" sldId="293"/>
            <ac:spMk id="128" creationId="{FA7773FA-F35E-445C-D2CD-168C66EECBA2}"/>
          </ac:spMkLst>
        </pc:spChg>
        <pc:spChg chg="add del mod">
          <ac:chgData name="Sora's System" userId="e473e365a3e05e69" providerId="LiveId" clId="{4AE56784-ABE8-4369-919D-CFD11A21A3C3}" dt="2022-09-16T15:42:55.277" v="4663"/>
          <ac:spMkLst>
            <pc:docMk/>
            <pc:sldMk cId="3296951933" sldId="293"/>
            <ac:spMk id="129" creationId="{CE436E6F-10F3-DBF0-A65D-BDA56BC05F04}"/>
          </ac:spMkLst>
        </pc:spChg>
        <pc:spChg chg="add del mod">
          <ac:chgData name="Sora's System" userId="e473e365a3e05e69" providerId="LiveId" clId="{4AE56784-ABE8-4369-919D-CFD11A21A3C3}" dt="2022-09-16T15:42:55.277" v="4663"/>
          <ac:spMkLst>
            <pc:docMk/>
            <pc:sldMk cId="3296951933" sldId="293"/>
            <ac:spMk id="130" creationId="{A029EE94-B231-BC2F-0D45-05A617F27E19}"/>
          </ac:spMkLst>
        </pc:spChg>
        <pc:spChg chg="add mod">
          <ac:chgData name="Sora's System" userId="e473e365a3e05e69" providerId="LiveId" clId="{4AE56784-ABE8-4369-919D-CFD11A21A3C3}" dt="2022-09-16T15:43:17.284" v="4670" actId="1076"/>
          <ac:spMkLst>
            <pc:docMk/>
            <pc:sldMk cId="3296951933" sldId="293"/>
            <ac:spMk id="131" creationId="{CE6DF1CD-4DEB-F955-634E-C2ED7B12E978}"/>
          </ac:spMkLst>
        </pc:spChg>
        <pc:spChg chg="add mod">
          <ac:chgData name="Sora's System" userId="e473e365a3e05e69" providerId="LiveId" clId="{4AE56784-ABE8-4369-919D-CFD11A21A3C3}" dt="2022-09-16T15:43:17.284" v="4670" actId="1076"/>
          <ac:spMkLst>
            <pc:docMk/>
            <pc:sldMk cId="3296951933" sldId="293"/>
            <ac:spMk id="132" creationId="{0013EA1D-EC3A-37B7-C967-B73FDB4A9869}"/>
          </ac:spMkLst>
        </pc:spChg>
        <pc:spChg chg="add mod">
          <ac:chgData name="Sora's System" userId="e473e365a3e05e69" providerId="LiveId" clId="{4AE56784-ABE8-4369-919D-CFD11A21A3C3}" dt="2022-09-16T15:43:06.865" v="4666" actId="571"/>
          <ac:spMkLst>
            <pc:docMk/>
            <pc:sldMk cId="3296951933" sldId="293"/>
            <ac:spMk id="138" creationId="{83D15EE4-0855-26A0-7786-23B6FB1FE996}"/>
          </ac:spMkLst>
        </pc:spChg>
        <pc:spChg chg="add mod">
          <ac:chgData name="Sora's System" userId="e473e365a3e05e69" providerId="LiveId" clId="{4AE56784-ABE8-4369-919D-CFD11A21A3C3}" dt="2022-09-16T15:43:06.865" v="4666" actId="571"/>
          <ac:spMkLst>
            <pc:docMk/>
            <pc:sldMk cId="3296951933" sldId="293"/>
            <ac:spMk id="140" creationId="{26A267B6-ADB4-7688-B852-41616AD623A3}"/>
          </ac:spMkLst>
        </pc:spChg>
        <pc:spChg chg="add mod">
          <ac:chgData name="Sora's System" userId="e473e365a3e05e69" providerId="LiveId" clId="{4AE56784-ABE8-4369-919D-CFD11A21A3C3}" dt="2022-09-16T15:43:06.865" v="4666" actId="571"/>
          <ac:spMkLst>
            <pc:docMk/>
            <pc:sldMk cId="3296951933" sldId="293"/>
            <ac:spMk id="141" creationId="{609B88D9-F966-D3E3-13B2-BB333F070026}"/>
          </ac:spMkLst>
        </pc:spChg>
        <pc:spChg chg="add del mod">
          <ac:chgData name="Sora's System" userId="e473e365a3e05e69" providerId="LiveId" clId="{4AE56784-ABE8-4369-919D-CFD11A21A3C3}" dt="2022-09-16T15:43:11.334" v="4668" actId="478"/>
          <ac:spMkLst>
            <pc:docMk/>
            <pc:sldMk cId="3296951933" sldId="293"/>
            <ac:spMk id="142" creationId="{54302A39-F47C-E274-DE39-89ECDAAD7EC6}"/>
          </ac:spMkLst>
        </pc:spChg>
        <pc:spChg chg="add mod">
          <ac:chgData name="Sora's System" userId="e473e365a3e05e69" providerId="LiveId" clId="{4AE56784-ABE8-4369-919D-CFD11A21A3C3}" dt="2022-09-16T15:43:06.865" v="4666" actId="571"/>
          <ac:spMkLst>
            <pc:docMk/>
            <pc:sldMk cId="3296951933" sldId="293"/>
            <ac:spMk id="143" creationId="{A884702E-F510-6959-D062-F576B356FAC1}"/>
          </ac:spMkLst>
        </pc:spChg>
        <pc:spChg chg="add del mod">
          <ac:chgData name="Sora's System" userId="e473e365a3e05e69" providerId="LiveId" clId="{4AE56784-ABE8-4369-919D-CFD11A21A3C3}" dt="2022-09-16T15:43:09.900" v="4667" actId="478"/>
          <ac:spMkLst>
            <pc:docMk/>
            <pc:sldMk cId="3296951933" sldId="293"/>
            <ac:spMk id="144" creationId="{78132314-C3A1-5612-07D7-E5084798DBC5}"/>
          </ac:spMkLst>
        </pc:spChg>
        <pc:spChg chg="add mod">
          <ac:chgData name="Sora's System" userId="e473e365a3e05e69" providerId="LiveId" clId="{4AE56784-ABE8-4369-919D-CFD11A21A3C3}" dt="2022-09-16T15:43:06.865" v="4666" actId="571"/>
          <ac:spMkLst>
            <pc:docMk/>
            <pc:sldMk cId="3296951933" sldId="293"/>
            <ac:spMk id="151" creationId="{54DFF667-19AE-B820-A7AB-4FF8DF3CD2E9}"/>
          </ac:spMkLst>
        </pc:spChg>
        <pc:spChg chg="add mod">
          <ac:chgData name="Sora's System" userId="e473e365a3e05e69" providerId="LiveId" clId="{4AE56784-ABE8-4369-919D-CFD11A21A3C3}" dt="2022-09-16T15:43:06.865" v="4666" actId="571"/>
          <ac:spMkLst>
            <pc:docMk/>
            <pc:sldMk cId="3296951933" sldId="293"/>
            <ac:spMk id="152" creationId="{49A355B3-CCFF-2EE6-0420-6298FF0282F4}"/>
          </ac:spMkLst>
        </pc:spChg>
        <pc:spChg chg="add mod">
          <ac:chgData name="Sora's System" userId="e473e365a3e05e69" providerId="LiveId" clId="{4AE56784-ABE8-4369-919D-CFD11A21A3C3}" dt="2022-09-16T15:43:06.865" v="4666" actId="571"/>
          <ac:spMkLst>
            <pc:docMk/>
            <pc:sldMk cId="3296951933" sldId="293"/>
            <ac:spMk id="153" creationId="{D73B138F-2F74-1FAA-5FEE-75E9C974420C}"/>
          </ac:spMkLst>
        </pc:spChg>
        <pc:picChg chg="del">
          <ac:chgData name="Sora's System" userId="e473e365a3e05e69" providerId="LiveId" clId="{4AE56784-ABE8-4369-919D-CFD11A21A3C3}" dt="2022-09-16T13:01:27.234" v="2610" actId="478"/>
          <ac:picMkLst>
            <pc:docMk/>
            <pc:sldMk cId="3296951933" sldId="293"/>
            <ac:picMk id="21" creationId="{B44D955B-ADB1-95B9-1CCB-3D4076230460}"/>
          </ac:picMkLst>
        </pc:picChg>
        <pc:picChg chg="del">
          <ac:chgData name="Sora's System" userId="e473e365a3e05e69" providerId="LiveId" clId="{4AE56784-ABE8-4369-919D-CFD11A21A3C3}" dt="2022-09-16T13:01:27.234" v="2610" actId="478"/>
          <ac:picMkLst>
            <pc:docMk/>
            <pc:sldMk cId="3296951933" sldId="293"/>
            <ac:picMk id="22" creationId="{F892B797-91DD-1FA7-8E96-82E2BE0EAE5E}"/>
          </ac:picMkLst>
        </pc:picChg>
        <pc:picChg chg="add del mod">
          <ac:chgData name="Sora's System" userId="e473e365a3e05e69" providerId="LiveId" clId="{4AE56784-ABE8-4369-919D-CFD11A21A3C3}" dt="2022-09-16T13:01:51.100" v="2617" actId="478"/>
          <ac:picMkLst>
            <pc:docMk/>
            <pc:sldMk cId="3296951933" sldId="293"/>
            <ac:picMk id="23" creationId="{F6D0E48E-CE30-5269-48C3-9532C1E9A117}"/>
          </ac:picMkLst>
        </pc:picChg>
        <pc:picChg chg="del">
          <ac:chgData name="Sora's System" userId="e473e365a3e05e69" providerId="LiveId" clId="{4AE56784-ABE8-4369-919D-CFD11A21A3C3}" dt="2022-09-16T13:01:27.234" v="2610" actId="478"/>
          <ac:picMkLst>
            <pc:docMk/>
            <pc:sldMk cId="3296951933" sldId="293"/>
            <ac:picMk id="26" creationId="{DCC85E55-D1EA-3658-42F0-ADBBCB0D3143}"/>
          </ac:picMkLst>
        </pc:picChg>
        <pc:picChg chg="add del mod">
          <ac:chgData name="Sora's System" userId="e473e365a3e05e69" providerId="LiveId" clId="{4AE56784-ABE8-4369-919D-CFD11A21A3C3}" dt="2022-09-16T15:42:55.084" v="4662" actId="478"/>
          <ac:picMkLst>
            <pc:docMk/>
            <pc:sldMk cId="3296951933" sldId="293"/>
            <ac:picMk id="28" creationId="{4A822FA6-EC65-D74C-D7C5-C4E4037AFE63}"/>
          </ac:picMkLst>
        </pc:picChg>
        <pc:picChg chg="add del mod">
          <ac:chgData name="Sora's System" userId="e473e365a3e05e69" providerId="LiveId" clId="{4AE56784-ABE8-4369-919D-CFD11A21A3C3}" dt="2022-09-16T15:42:55.084" v="4662" actId="478"/>
          <ac:picMkLst>
            <pc:docMk/>
            <pc:sldMk cId="3296951933" sldId="293"/>
            <ac:picMk id="30" creationId="{EE7627F0-5361-EB56-77AA-7FB47EAF7B19}"/>
          </ac:picMkLst>
        </pc:picChg>
        <pc:picChg chg="add del mod">
          <ac:chgData name="Sora's System" userId="e473e365a3e05e69" providerId="LiveId" clId="{4AE56784-ABE8-4369-919D-CFD11A21A3C3}" dt="2022-09-16T15:42:55.084" v="4662" actId="478"/>
          <ac:picMkLst>
            <pc:docMk/>
            <pc:sldMk cId="3296951933" sldId="293"/>
            <ac:picMk id="31" creationId="{7D089857-5DF0-C553-AEFB-D2F5F586AE70}"/>
          </ac:picMkLst>
        </pc:picChg>
        <pc:picChg chg="add del mod">
          <ac:chgData name="Sora's System" userId="e473e365a3e05e69" providerId="LiveId" clId="{4AE56784-ABE8-4369-919D-CFD11A21A3C3}" dt="2022-09-16T15:42:55.084" v="4662" actId="478"/>
          <ac:picMkLst>
            <pc:docMk/>
            <pc:sldMk cId="3296951933" sldId="293"/>
            <ac:picMk id="32" creationId="{C8494169-3BC4-6F10-5482-E187E49ADC32}"/>
          </ac:picMkLst>
        </pc:picChg>
        <pc:picChg chg="add del mod">
          <ac:chgData name="Sora's System" userId="e473e365a3e05e69" providerId="LiveId" clId="{4AE56784-ABE8-4369-919D-CFD11A21A3C3}" dt="2022-09-16T13:02:16.592" v="2633" actId="478"/>
          <ac:picMkLst>
            <pc:docMk/>
            <pc:sldMk cId="3296951933" sldId="293"/>
            <ac:picMk id="37" creationId="{CA4F2093-BFE3-6984-C528-24163E5F8D9A}"/>
          </ac:picMkLst>
        </pc:picChg>
        <pc:picChg chg="add del mod">
          <ac:chgData name="Sora's System" userId="e473e365a3e05e69" providerId="LiveId" clId="{4AE56784-ABE8-4369-919D-CFD11A21A3C3}" dt="2022-09-16T13:01:46.723" v="2613" actId="478"/>
          <ac:picMkLst>
            <pc:docMk/>
            <pc:sldMk cId="3296951933" sldId="293"/>
            <ac:picMk id="38" creationId="{5999BC37-2BDD-1E4C-5C83-AB2E3609AEC4}"/>
          </ac:picMkLst>
        </pc:picChg>
        <pc:picChg chg="add del mod">
          <ac:chgData name="Sora's System" userId="e473e365a3e05e69" providerId="LiveId" clId="{4AE56784-ABE8-4369-919D-CFD11A21A3C3}" dt="2022-09-16T13:07:03.602" v="2832" actId="478"/>
          <ac:picMkLst>
            <pc:docMk/>
            <pc:sldMk cId="3296951933" sldId="293"/>
            <ac:picMk id="39" creationId="{BD19402F-18B3-939B-D65F-0A96EAC6F838}"/>
          </ac:picMkLst>
        </pc:picChg>
        <pc:picChg chg="add del mod">
          <ac:chgData name="Sora's System" userId="e473e365a3e05e69" providerId="LiveId" clId="{4AE56784-ABE8-4369-919D-CFD11A21A3C3}" dt="2022-09-16T13:01:48.827" v="2615" actId="478"/>
          <ac:picMkLst>
            <pc:docMk/>
            <pc:sldMk cId="3296951933" sldId="293"/>
            <ac:picMk id="44" creationId="{A9E985F6-06EF-7BEE-E808-2D44F71991DE}"/>
          </ac:picMkLst>
        </pc:picChg>
        <pc:picChg chg="add del mod">
          <ac:chgData name="Sora's System" userId="e473e365a3e05e69" providerId="LiveId" clId="{4AE56784-ABE8-4369-919D-CFD11A21A3C3}" dt="2022-09-16T15:42:55.084" v="4662" actId="478"/>
          <ac:picMkLst>
            <pc:docMk/>
            <pc:sldMk cId="3296951933" sldId="293"/>
            <ac:picMk id="47" creationId="{AA9CA943-DEC0-70A0-B4C5-2968117E3E18}"/>
          </ac:picMkLst>
        </pc:picChg>
        <pc:picChg chg="add del mod">
          <ac:chgData name="Sora's System" userId="e473e365a3e05e69" providerId="LiveId" clId="{4AE56784-ABE8-4369-919D-CFD11A21A3C3}" dt="2022-09-16T13:07:03.602" v="2832" actId="478"/>
          <ac:picMkLst>
            <pc:docMk/>
            <pc:sldMk cId="3296951933" sldId="293"/>
            <ac:picMk id="48" creationId="{09FBDDE0-7483-14D1-22F2-25265060C360}"/>
          </ac:picMkLst>
        </pc:picChg>
        <pc:picChg chg="add del mod">
          <ac:chgData name="Sora's System" userId="e473e365a3e05e69" providerId="LiveId" clId="{4AE56784-ABE8-4369-919D-CFD11A21A3C3}" dt="2022-09-16T15:42:55.084" v="4662" actId="478"/>
          <ac:picMkLst>
            <pc:docMk/>
            <pc:sldMk cId="3296951933" sldId="293"/>
            <ac:picMk id="50" creationId="{34C5B128-A720-4C4C-468A-DA3B8DB27792}"/>
          </ac:picMkLst>
        </pc:picChg>
        <pc:picChg chg="add del mod">
          <ac:chgData name="Sora's System" userId="e473e365a3e05e69" providerId="LiveId" clId="{4AE56784-ABE8-4369-919D-CFD11A21A3C3}" dt="2022-09-16T15:43:01.701" v="4665" actId="478"/>
          <ac:picMkLst>
            <pc:docMk/>
            <pc:sldMk cId="3296951933" sldId="293"/>
            <ac:picMk id="81" creationId="{4FAACF7C-84E4-A59D-9735-675C8A81E419}"/>
          </ac:picMkLst>
        </pc:picChg>
        <pc:picChg chg="add del mod">
          <ac:chgData name="Sora's System" userId="e473e365a3e05e69" providerId="LiveId" clId="{4AE56784-ABE8-4369-919D-CFD11A21A3C3}" dt="2022-09-16T13:07:15.682" v="2836" actId="478"/>
          <ac:picMkLst>
            <pc:docMk/>
            <pc:sldMk cId="3296951933" sldId="293"/>
            <ac:picMk id="83" creationId="{8F6D862C-2DD6-31AF-59E9-48D67C44302C}"/>
          </ac:picMkLst>
        </pc:picChg>
        <pc:picChg chg="add del mod">
          <ac:chgData name="Sora's System" userId="e473e365a3e05e69" providerId="LiveId" clId="{4AE56784-ABE8-4369-919D-CFD11A21A3C3}" dt="2022-09-16T15:42:59.578" v="4664" actId="478"/>
          <ac:picMkLst>
            <pc:docMk/>
            <pc:sldMk cId="3296951933" sldId="293"/>
            <ac:picMk id="84" creationId="{61D0A3F6-11A7-20CE-E870-28FDFCD47B27}"/>
          </ac:picMkLst>
        </pc:picChg>
        <pc:picChg chg="add del mod">
          <ac:chgData name="Sora's System" userId="e473e365a3e05e69" providerId="LiveId" clId="{4AE56784-ABE8-4369-919D-CFD11A21A3C3}" dt="2022-09-16T15:42:59.578" v="4664" actId="478"/>
          <ac:picMkLst>
            <pc:docMk/>
            <pc:sldMk cId="3296951933" sldId="293"/>
            <ac:picMk id="90" creationId="{1F7BDA31-CB4D-F1C5-D479-F44F044B9B29}"/>
          </ac:picMkLst>
        </pc:picChg>
        <pc:picChg chg="add del mod">
          <ac:chgData name="Sora's System" userId="e473e365a3e05e69" providerId="LiveId" clId="{4AE56784-ABE8-4369-919D-CFD11A21A3C3}" dt="2022-09-16T15:42:59.578" v="4664" actId="478"/>
          <ac:picMkLst>
            <pc:docMk/>
            <pc:sldMk cId="3296951933" sldId="293"/>
            <ac:picMk id="93" creationId="{53EC1264-4957-C95D-0B1D-FB01EAFC3A0B}"/>
          </ac:picMkLst>
        </pc:picChg>
        <pc:picChg chg="add del mod">
          <ac:chgData name="Sora's System" userId="e473e365a3e05e69" providerId="LiveId" clId="{4AE56784-ABE8-4369-919D-CFD11A21A3C3}" dt="2022-09-16T15:42:59.578" v="4664" actId="478"/>
          <ac:picMkLst>
            <pc:docMk/>
            <pc:sldMk cId="3296951933" sldId="293"/>
            <ac:picMk id="95" creationId="{0681D0B3-CC34-8671-7C7E-72BC54C1646C}"/>
          </ac:picMkLst>
        </pc:picChg>
        <pc:picChg chg="add del mod">
          <ac:chgData name="Sora's System" userId="e473e365a3e05e69" providerId="LiveId" clId="{4AE56784-ABE8-4369-919D-CFD11A21A3C3}" dt="2022-09-16T15:42:55.277" v="4663"/>
          <ac:picMkLst>
            <pc:docMk/>
            <pc:sldMk cId="3296951933" sldId="293"/>
            <ac:picMk id="110" creationId="{77D05BF8-AEB1-F344-BBB2-511F8AD0DC3E}"/>
          </ac:picMkLst>
        </pc:picChg>
        <pc:picChg chg="add del mod">
          <ac:chgData name="Sora's System" userId="e473e365a3e05e69" providerId="LiveId" clId="{4AE56784-ABE8-4369-919D-CFD11A21A3C3}" dt="2022-09-16T15:42:55.277" v="4663"/>
          <ac:picMkLst>
            <pc:docMk/>
            <pc:sldMk cId="3296951933" sldId="293"/>
            <ac:picMk id="112" creationId="{5EBDC678-B5F9-FE4C-D2B0-E6694E2A272A}"/>
          </ac:picMkLst>
        </pc:picChg>
        <pc:picChg chg="add del mod">
          <ac:chgData name="Sora's System" userId="e473e365a3e05e69" providerId="LiveId" clId="{4AE56784-ABE8-4369-919D-CFD11A21A3C3}" dt="2022-09-16T15:42:55.277" v="4663"/>
          <ac:picMkLst>
            <pc:docMk/>
            <pc:sldMk cId="3296951933" sldId="293"/>
            <ac:picMk id="113" creationId="{E9A86BEE-5AAE-AA8D-BE03-0543582FAA01}"/>
          </ac:picMkLst>
        </pc:picChg>
        <pc:picChg chg="add del mod">
          <ac:chgData name="Sora's System" userId="e473e365a3e05e69" providerId="LiveId" clId="{4AE56784-ABE8-4369-919D-CFD11A21A3C3}" dt="2022-09-16T15:42:55.277" v="4663"/>
          <ac:picMkLst>
            <pc:docMk/>
            <pc:sldMk cId="3296951933" sldId="293"/>
            <ac:picMk id="124" creationId="{1D8EFCA8-BB89-8610-4AAC-24EC258D4858}"/>
          </ac:picMkLst>
        </pc:picChg>
        <pc:picChg chg="add del mod">
          <ac:chgData name="Sora's System" userId="e473e365a3e05e69" providerId="LiveId" clId="{4AE56784-ABE8-4369-919D-CFD11A21A3C3}" dt="2022-09-16T15:42:55.277" v="4663"/>
          <ac:picMkLst>
            <pc:docMk/>
            <pc:sldMk cId="3296951933" sldId="293"/>
            <ac:picMk id="126" creationId="{5C1B19C1-F69C-1FF0-C36A-2C3F1D424C25}"/>
          </ac:picMkLst>
        </pc:picChg>
        <pc:picChg chg="add mod">
          <ac:chgData name="Sora's System" userId="e473e365a3e05e69" providerId="LiveId" clId="{4AE56784-ABE8-4369-919D-CFD11A21A3C3}" dt="2022-09-16T15:43:06.865" v="4666" actId="571"/>
          <ac:picMkLst>
            <pc:docMk/>
            <pc:sldMk cId="3296951933" sldId="293"/>
            <ac:picMk id="133" creationId="{DD86CC7C-CA9D-431B-63B9-751BA8AA61EE}"/>
          </ac:picMkLst>
        </pc:picChg>
        <pc:picChg chg="add del mod">
          <ac:chgData name="Sora's System" userId="e473e365a3e05e69" providerId="LiveId" clId="{4AE56784-ABE8-4369-919D-CFD11A21A3C3}" dt="2022-09-16T15:43:11.861" v="4669" actId="478"/>
          <ac:picMkLst>
            <pc:docMk/>
            <pc:sldMk cId="3296951933" sldId="293"/>
            <ac:picMk id="135" creationId="{82ACA6AE-63D2-8CEE-DA95-F439899631DF}"/>
          </ac:picMkLst>
        </pc:picChg>
        <pc:picChg chg="add mod">
          <ac:chgData name="Sora's System" userId="e473e365a3e05e69" providerId="LiveId" clId="{4AE56784-ABE8-4369-919D-CFD11A21A3C3}" dt="2022-09-16T15:43:06.865" v="4666" actId="571"/>
          <ac:picMkLst>
            <pc:docMk/>
            <pc:sldMk cId="3296951933" sldId="293"/>
            <ac:picMk id="136" creationId="{F716B888-9ADB-CEC1-A9DB-F29164ADE2B4}"/>
          </ac:picMkLst>
        </pc:picChg>
        <pc:picChg chg="add mod">
          <ac:chgData name="Sora's System" userId="e473e365a3e05e69" providerId="LiveId" clId="{4AE56784-ABE8-4369-919D-CFD11A21A3C3}" dt="2022-09-16T15:43:06.865" v="4666" actId="571"/>
          <ac:picMkLst>
            <pc:docMk/>
            <pc:sldMk cId="3296951933" sldId="293"/>
            <ac:picMk id="147" creationId="{4666CE24-D860-F591-DCE9-0B83A67C5C96}"/>
          </ac:picMkLst>
        </pc:picChg>
        <pc:picChg chg="add mod">
          <ac:chgData name="Sora's System" userId="e473e365a3e05e69" providerId="LiveId" clId="{4AE56784-ABE8-4369-919D-CFD11A21A3C3}" dt="2022-09-16T15:43:06.865" v="4666" actId="571"/>
          <ac:picMkLst>
            <pc:docMk/>
            <pc:sldMk cId="3296951933" sldId="293"/>
            <ac:picMk id="149" creationId="{1F939840-7DE6-81D3-90A8-F4A910B7FF89}"/>
          </ac:picMkLst>
        </pc:picChg>
        <pc:cxnChg chg="del">
          <ac:chgData name="Sora's System" userId="e473e365a3e05e69" providerId="LiveId" clId="{4AE56784-ABE8-4369-919D-CFD11A21A3C3}" dt="2022-09-16T13:01:27.234" v="2610" actId="478"/>
          <ac:cxnSpMkLst>
            <pc:docMk/>
            <pc:sldMk cId="3296951933" sldId="293"/>
            <ac:cxnSpMk id="27" creationId="{A8334506-3E55-EB76-D94B-B50D4AA39722}"/>
          </ac:cxnSpMkLst>
        </pc:cxnChg>
        <pc:cxnChg chg="add del mod">
          <ac:chgData name="Sora's System" userId="e473e365a3e05e69" providerId="LiveId" clId="{4AE56784-ABE8-4369-919D-CFD11A21A3C3}" dt="2022-09-16T15:42:55.084" v="4662" actId="478"/>
          <ac:cxnSpMkLst>
            <pc:docMk/>
            <pc:sldMk cId="3296951933" sldId="293"/>
            <ac:cxnSpMk id="29" creationId="{3A3B609D-5CC9-3BEC-BD7F-036713BD00D4}"/>
          </ac:cxnSpMkLst>
        </pc:cxnChg>
        <pc:cxnChg chg="add del mod">
          <ac:chgData name="Sora's System" userId="e473e365a3e05e69" providerId="LiveId" clId="{4AE56784-ABE8-4369-919D-CFD11A21A3C3}" dt="2022-09-16T15:42:55.084" v="4662" actId="478"/>
          <ac:cxnSpMkLst>
            <pc:docMk/>
            <pc:sldMk cId="3296951933" sldId="293"/>
            <ac:cxnSpMk id="33" creationId="{F9F3B89C-715E-0AF3-9CB7-4FB35DE76EDE}"/>
          </ac:cxnSpMkLst>
        </pc:cxnChg>
        <pc:cxnChg chg="add del mod">
          <ac:chgData name="Sora's System" userId="e473e365a3e05e69" providerId="LiveId" clId="{4AE56784-ABE8-4369-919D-CFD11A21A3C3}" dt="2022-09-16T13:07:03.602" v="2832" actId="478"/>
          <ac:cxnSpMkLst>
            <pc:docMk/>
            <pc:sldMk cId="3296951933" sldId="293"/>
            <ac:cxnSpMk id="34" creationId="{B0DF26E7-375D-1112-0368-6AB092E0A48E}"/>
          </ac:cxnSpMkLst>
        </pc:cxnChg>
        <pc:cxnChg chg="add del mod">
          <ac:chgData name="Sora's System" userId="e473e365a3e05e69" providerId="LiveId" clId="{4AE56784-ABE8-4369-919D-CFD11A21A3C3}" dt="2022-09-16T13:07:03.602" v="2832" actId="478"/>
          <ac:cxnSpMkLst>
            <pc:docMk/>
            <pc:sldMk cId="3296951933" sldId="293"/>
            <ac:cxnSpMk id="40" creationId="{61B7CDFF-99B8-7661-AACA-CC1A451631B3}"/>
          </ac:cxnSpMkLst>
        </pc:cxnChg>
        <pc:cxnChg chg="add del mod">
          <ac:chgData name="Sora's System" userId="e473e365a3e05e69" providerId="LiveId" clId="{4AE56784-ABE8-4369-919D-CFD11A21A3C3}" dt="2022-09-16T13:01:49.788" v="2616" actId="478"/>
          <ac:cxnSpMkLst>
            <pc:docMk/>
            <pc:sldMk cId="3296951933" sldId="293"/>
            <ac:cxnSpMk id="42" creationId="{C50F7307-0BE4-CE0A-09D5-0F98BBE02C7C}"/>
          </ac:cxnSpMkLst>
        </pc:cxnChg>
        <pc:cxnChg chg="add del mod">
          <ac:chgData name="Sora's System" userId="e473e365a3e05e69" providerId="LiveId" clId="{4AE56784-ABE8-4369-919D-CFD11A21A3C3}" dt="2022-09-16T15:42:55.084" v="4662" actId="478"/>
          <ac:cxnSpMkLst>
            <pc:docMk/>
            <pc:sldMk cId="3296951933" sldId="293"/>
            <ac:cxnSpMk id="45" creationId="{69B7911F-7195-8DF2-365E-7635307198F1}"/>
          </ac:cxnSpMkLst>
        </pc:cxnChg>
        <pc:cxnChg chg="add del mod">
          <ac:chgData name="Sora's System" userId="e473e365a3e05e69" providerId="LiveId" clId="{4AE56784-ABE8-4369-919D-CFD11A21A3C3}" dt="2022-09-16T13:07:03.602" v="2832" actId="478"/>
          <ac:cxnSpMkLst>
            <pc:docMk/>
            <pc:sldMk cId="3296951933" sldId="293"/>
            <ac:cxnSpMk id="51" creationId="{88D2FBEF-2B52-3689-4E11-F0AA587335B2}"/>
          </ac:cxnSpMkLst>
        </pc:cxnChg>
        <pc:cxnChg chg="add del mod">
          <ac:chgData name="Sora's System" userId="e473e365a3e05e69" providerId="LiveId" clId="{4AE56784-ABE8-4369-919D-CFD11A21A3C3}" dt="2022-09-16T13:07:03.602" v="2832" actId="478"/>
          <ac:cxnSpMkLst>
            <pc:docMk/>
            <pc:sldMk cId="3296951933" sldId="293"/>
            <ac:cxnSpMk id="52" creationId="{57288F8D-47FA-CA4D-645B-B494C00AC296}"/>
          </ac:cxnSpMkLst>
        </pc:cxnChg>
        <pc:cxnChg chg="add del mod">
          <ac:chgData name="Sora's System" userId="e473e365a3e05e69" providerId="LiveId" clId="{4AE56784-ABE8-4369-919D-CFD11A21A3C3}" dt="2022-09-16T15:42:55.084" v="4662" actId="478"/>
          <ac:cxnSpMkLst>
            <pc:docMk/>
            <pc:sldMk cId="3296951933" sldId="293"/>
            <ac:cxnSpMk id="53" creationId="{8A7A04D2-3F55-C98B-C874-E3357C3CD6C9}"/>
          </ac:cxnSpMkLst>
        </pc:cxnChg>
        <pc:cxnChg chg="add del mod">
          <ac:chgData name="Sora's System" userId="e473e365a3e05e69" providerId="LiveId" clId="{4AE56784-ABE8-4369-919D-CFD11A21A3C3}" dt="2022-09-16T13:07:03.602" v="2832" actId="478"/>
          <ac:cxnSpMkLst>
            <pc:docMk/>
            <pc:sldMk cId="3296951933" sldId="293"/>
            <ac:cxnSpMk id="55" creationId="{5E52E37A-AFD7-6D82-EE1A-487E6989C95E}"/>
          </ac:cxnSpMkLst>
        </pc:cxnChg>
        <pc:cxnChg chg="add del mod">
          <ac:chgData name="Sora's System" userId="e473e365a3e05e69" providerId="LiveId" clId="{4AE56784-ABE8-4369-919D-CFD11A21A3C3}" dt="2022-09-16T15:42:55.084" v="4662" actId="478"/>
          <ac:cxnSpMkLst>
            <pc:docMk/>
            <pc:sldMk cId="3296951933" sldId="293"/>
            <ac:cxnSpMk id="59" creationId="{0719C52A-C73F-11FA-FF29-EAC12A599F7A}"/>
          </ac:cxnSpMkLst>
        </pc:cxnChg>
        <pc:cxnChg chg="add del mod">
          <ac:chgData name="Sora's System" userId="e473e365a3e05e69" providerId="LiveId" clId="{4AE56784-ABE8-4369-919D-CFD11A21A3C3}" dt="2022-09-16T15:42:55.084" v="4662" actId="478"/>
          <ac:cxnSpMkLst>
            <pc:docMk/>
            <pc:sldMk cId="3296951933" sldId="293"/>
            <ac:cxnSpMk id="62" creationId="{706A647A-1EDD-D907-8992-751227126543}"/>
          </ac:cxnSpMkLst>
        </pc:cxnChg>
        <pc:cxnChg chg="add del mod">
          <ac:chgData name="Sora's System" userId="e473e365a3e05e69" providerId="LiveId" clId="{4AE56784-ABE8-4369-919D-CFD11A21A3C3}" dt="2022-09-16T15:42:59.578" v="4664" actId="478"/>
          <ac:cxnSpMkLst>
            <pc:docMk/>
            <pc:sldMk cId="3296951933" sldId="293"/>
            <ac:cxnSpMk id="82" creationId="{2C30DCCD-87AC-F024-4918-4EC7C7D2D185}"/>
          </ac:cxnSpMkLst>
        </pc:cxnChg>
        <pc:cxnChg chg="add del mod">
          <ac:chgData name="Sora's System" userId="e473e365a3e05e69" providerId="LiveId" clId="{4AE56784-ABE8-4369-919D-CFD11A21A3C3}" dt="2022-09-16T15:42:59.578" v="4664" actId="478"/>
          <ac:cxnSpMkLst>
            <pc:docMk/>
            <pc:sldMk cId="3296951933" sldId="293"/>
            <ac:cxnSpMk id="91" creationId="{E217AC51-8EED-5A79-3967-C2090970ADA9}"/>
          </ac:cxnSpMkLst>
        </pc:cxnChg>
        <pc:cxnChg chg="add del mod">
          <ac:chgData name="Sora's System" userId="e473e365a3e05e69" providerId="LiveId" clId="{4AE56784-ABE8-4369-919D-CFD11A21A3C3}" dt="2022-09-16T15:42:59.578" v="4664" actId="478"/>
          <ac:cxnSpMkLst>
            <pc:docMk/>
            <pc:sldMk cId="3296951933" sldId="293"/>
            <ac:cxnSpMk id="92" creationId="{1575A471-3902-BB8D-794C-ED13D4012483}"/>
          </ac:cxnSpMkLst>
        </pc:cxnChg>
        <pc:cxnChg chg="add del mod">
          <ac:chgData name="Sora's System" userId="e473e365a3e05e69" providerId="LiveId" clId="{4AE56784-ABE8-4369-919D-CFD11A21A3C3}" dt="2022-09-16T15:42:59.578" v="4664" actId="478"/>
          <ac:cxnSpMkLst>
            <pc:docMk/>
            <pc:sldMk cId="3296951933" sldId="293"/>
            <ac:cxnSpMk id="96" creationId="{19877ED1-C683-B42F-F859-D2890623A465}"/>
          </ac:cxnSpMkLst>
        </pc:cxnChg>
        <pc:cxnChg chg="add del mod">
          <ac:chgData name="Sora's System" userId="e473e365a3e05e69" providerId="LiveId" clId="{4AE56784-ABE8-4369-919D-CFD11A21A3C3}" dt="2022-09-16T15:42:59.578" v="4664" actId="478"/>
          <ac:cxnSpMkLst>
            <pc:docMk/>
            <pc:sldMk cId="3296951933" sldId="293"/>
            <ac:cxnSpMk id="97" creationId="{C96E68A8-9AC2-95FD-2DB3-CA0EA3154C95}"/>
          </ac:cxnSpMkLst>
        </pc:cxnChg>
        <pc:cxnChg chg="add del mod">
          <ac:chgData name="Sora's System" userId="e473e365a3e05e69" providerId="LiveId" clId="{4AE56784-ABE8-4369-919D-CFD11A21A3C3}" dt="2022-09-16T15:42:59.578" v="4664" actId="478"/>
          <ac:cxnSpMkLst>
            <pc:docMk/>
            <pc:sldMk cId="3296951933" sldId="293"/>
            <ac:cxnSpMk id="99" creationId="{E4492253-73F2-5C40-CFF5-E7EBBC2282AB}"/>
          </ac:cxnSpMkLst>
        </pc:cxnChg>
        <pc:cxnChg chg="add del mod">
          <ac:chgData name="Sora's System" userId="e473e365a3e05e69" providerId="LiveId" clId="{4AE56784-ABE8-4369-919D-CFD11A21A3C3}" dt="2022-09-16T15:42:55.277" v="4663"/>
          <ac:cxnSpMkLst>
            <pc:docMk/>
            <pc:sldMk cId="3296951933" sldId="293"/>
            <ac:cxnSpMk id="111" creationId="{9E28AB9B-288B-6123-B10C-8EF0BC1D8B6E}"/>
          </ac:cxnSpMkLst>
        </pc:cxnChg>
        <pc:cxnChg chg="add del mod">
          <ac:chgData name="Sora's System" userId="e473e365a3e05e69" providerId="LiveId" clId="{4AE56784-ABE8-4369-919D-CFD11A21A3C3}" dt="2022-09-16T15:42:55.277" v="4663"/>
          <ac:cxnSpMkLst>
            <pc:docMk/>
            <pc:sldMk cId="3296951933" sldId="293"/>
            <ac:cxnSpMk id="114" creationId="{9CAD3926-513D-8DD9-47CA-1F6B0A123C28}"/>
          </ac:cxnSpMkLst>
        </pc:cxnChg>
        <pc:cxnChg chg="add del mod">
          <ac:chgData name="Sora's System" userId="e473e365a3e05e69" providerId="LiveId" clId="{4AE56784-ABE8-4369-919D-CFD11A21A3C3}" dt="2022-09-16T15:42:55.277" v="4663"/>
          <ac:cxnSpMkLst>
            <pc:docMk/>
            <pc:sldMk cId="3296951933" sldId="293"/>
            <ac:cxnSpMk id="116" creationId="{AE0565B4-7DB7-422E-5B69-5B949258C687}"/>
          </ac:cxnSpMkLst>
        </pc:cxnChg>
        <pc:cxnChg chg="add del mod">
          <ac:chgData name="Sora's System" userId="e473e365a3e05e69" providerId="LiveId" clId="{4AE56784-ABE8-4369-919D-CFD11A21A3C3}" dt="2022-09-16T15:42:55.277" v="4663"/>
          <ac:cxnSpMkLst>
            <pc:docMk/>
            <pc:sldMk cId="3296951933" sldId="293"/>
            <ac:cxnSpMk id="122" creationId="{EC04E26C-E3EB-1A2D-ADD0-4366A5935347}"/>
          </ac:cxnSpMkLst>
        </pc:cxnChg>
        <pc:cxnChg chg="add del mod">
          <ac:chgData name="Sora's System" userId="e473e365a3e05e69" providerId="LiveId" clId="{4AE56784-ABE8-4369-919D-CFD11A21A3C3}" dt="2022-09-16T15:42:55.277" v="4663"/>
          <ac:cxnSpMkLst>
            <pc:docMk/>
            <pc:sldMk cId="3296951933" sldId="293"/>
            <ac:cxnSpMk id="123" creationId="{B81F535C-6B08-7AB9-71C9-B8AC7F56623E}"/>
          </ac:cxnSpMkLst>
        </pc:cxnChg>
        <pc:cxnChg chg="add del mod">
          <ac:chgData name="Sora's System" userId="e473e365a3e05e69" providerId="LiveId" clId="{4AE56784-ABE8-4369-919D-CFD11A21A3C3}" dt="2022-09-16T15:42:55.277" v="4663"/>
          <ac:cxnSpMkLst>
            <pc:docMk/>
            <pc:sldMk cId="3296951933" sldId="293"/>
            <ac:cxnSpMk id="125" creationId="{2060ED9D-FA46-CDD8-5FDF-902FD9BF5931}"/>
          </ac:cxnSpMkLst>
        </pc:cxnChg>
        <pc:cxnChg chg="add del mod">
          <ac:chgData name="Sora's System" userId="e473e365a3e05e69" providerId="LiveId" clId="{4AE56784-ABE8-4369-919D-CFD11A21A3C3}" dt="2022-09-16T15:42:55.277" v="4663"/>
          <ac:cxnSpMkLst>
            <pc:docMk/>
            <pc:sldMk cId="3296951933" sldId="293"/>
            <ac:cxnSpMk id="127" creationId="{37A3A264-D2CF-B7B1-3018-BE1DF9D4C24B}"/>
          </ac:cxnSpMkLst>
        </pc:cxnChg>
        <pc:cxnChg chg="add mod">
          <ac:chgData name="Sora's System" userId="e473e365a3e05e69" providerId="LiveId" clId="{4AE56784-ABE8-4369-919D-CFD11A21A3C3}" dt="2022-09-16T15:43:06.865" v="4666" actId="571"/>
          <ac:cxnSpMkLst>
            <pc:docMk/>
            <pc:sldMk cId="3296951933" sldId="293"/>
            <ac:cxnSpMk id="134" creationId="{587B00DB-9BF4-33DF-8DB6-326005541879}"/>
          </ac:cxnSpMkLst>
        </pc:cxnChg>
        <pc:cxnChg chg="add mod">
          <ac:chgData name="Sora's System" userId="e473e365a3e05e69" providerId="LiveId" clId="{4AE56784-ABE8-4369-919D-CFD11A21A3C3}" dt="2022-09-16T15:43:06.865" v="4666" actId="571"/>
          <ac:cxnSpMkLst>
            <pc:docMk/>
            <pc:sldMk cId="3296951933" sldId="293"/>
            <ac:cxnSpMk id="137" creationId="{9887E8FE-AF23-8FFF-0709-F9BB35534C94}"/>
          </ac:cxnSpMkLst>
        </pc:cxnChg>
        <pc:cxnChg chg="add mod">
          <ac:chgData name="Sora's System" userId="e473e365a3e05e69" providerId="LiveId" clId="{4AE56784-ABE8-4369-919D-CFD11A21A3C3}" dt="2022-09-16T15:43:06.865" v="4666" actId="571"/>
          <ac:cxnSpMkLst>
            <pc:docMk/>
            <pc:sldMk cId="3296951933" sldId="293"/>
            <ac:cxnSpMk id="139" creationId="{8026F9FD-5199-731D-D11A-B57ADA27AC60}"/>
          </ac:cxnSpMkLst>
        </pc:cxnChg>
        <pc:cxnChg chg="add mod">
          <ac:chgData name="Sora's System" userId="e473e365a3e05e69" providerId="LiveId" clId="{4AE56784-ABE8-4369-919D-CFD11A21A3C3}" dt="2022-09-16T15:43:06.865" v="4666" actId="571"/>
          <ac:cxnSpMkLst>
            <pc:docMk/>
            <pc:sldMk cId="3296951933" sldId="293"/>
            <ac:cxnSpMk id="145" creationId="{8230920C-E591-7E33-A45F-3C20EA5BFAF1}"/>
          </ac:cxnSpMkLst>
        </pc:cxnChg>
        <pc:cxnChg chg="add mod">
          <ac:chgData name="Sora's System" userId="e473e365a3e05e69" providerId="LiveId" clId="{4AE56784-ABE8-4369-919D-CFD11A21A3C3}" dt="2022-09-16T15:43:06.865" v="4666" actId="571"/>
          <ac:cxnSpMkLst>
            <pc:docMk/>
            <pc:sldMk cId="3296951933" sldId="293"/>
            <ac:cxnSpMk id="146" creationId="{7A7DAE0D-8913-6D7A-1F86-FD0E695430A0}"/>
          </ac:cxnSpMkLst>
        </pc:cxnChg>
        <pc:cxnChg chg="add mod">
          <ac:chgData name="Sora's System" userId="e473e365a3e05e69" providerId="LiveId" clId="{4AE56784-ABE8-4369-919D-CFD11A21A3C3}" dt="2022-09-16T15:43:06.865" v="4666" actId="571"/>
          <ac:cxnSpMkLst>
            <pc:docMk/>
            <pc:sldMk cId="3296951933" sldId="293"/>
            <ac:cxnSpMk id="148" creationId="{ACF5ED46-4692-95E6-EEA3-18DD5E3EFF4A}"/>
          </ac:cxnSpMkLst>
        </pc:cxnChg>
        <pc:cxnChg chg="add mod">
          <ac:chgData name="Sora's System" userId="e473e365a3e05e69" providerId="LiveId" clId="{4AE56784-ABE8-4369-919D-CFD11A21A3C3}" dt="2022-09-16T15:43:06.865" v="4666" actId="571"/>
          <ac:cxnSpMkLst>
            <pc:docMk/>
            <pc:sldMk cId="3296951933" sldId="293"/>
            <ac:cxnSpMk id="150" creationId="{8991545F-6FAA-C97C-11D6-D0E6BEAE405A}"/>
          </ac:cxnSpMkLst>
        </pc:cxnChg>
      </pc:sldChg>
      <pc:sldChg chg="addSp delSp modSp add mod delAnim modAnim">
        <pc:chgData name="Sora's System" userId="e473e365a3e05e69" providerId="LiveId" clId="{4AE56784-ABE8-4369-919D-CFD11A21A3C3}" dt="2022-09-16T15:52:09.674" v="4915"/>
        <pc:sldMkLst>
          <pc:docMk/>
          <pc:sldMk cId="1917580496" sldId="294"/>
        </pc:sldMkLst>
        <pc:spChg chg="mod">
          <ac:chgData name="Sora's System" userId="e473e365a3e05e69" providerId="LiveId" clId="{4AE56784-ABE8-4369-919D-CFD11A21A3C3}" dt="2022-09-16T14:38:35.685" v="4184" actId="20577"/>
          <ac:spMkLst>
            <pc:docMk/>
            <pc:sldMk cId="1917580496" sldId="294"/>
            <ac:spMk id="18" creationId="{B574FE57-6724-64C1-8308-EBC28D5CC227}"/>
          </ac:spMkLst>
        </pc:spChg>
        <pc:spChg chg="del">
          <ac:chgData name="Sora's System" userId="e473e365a3e05e69" providerId="LiveId" clId="{4AE56784-ABE8-4369-919D-CFD11A21A3C3}" dt="2022-09-16T13:03:29.281" v="2672" actId="478"/>
          <ac:spMkLst>
            <pc:docMk/>
            <pc:sldMk cId="1917580496" sldId="294"/>
            <ac:spMk id="20" creationId="{62BDCAC2-9011-F8AC-ADD3-B042A715E27E}"/>
          </ac:spMkLst>
        </pc:spChg>
        <pc:spChg chg="add del mod">
          <ac:chgData name="Sora's System" userId="e473e365a3e05e69" providerId="LiveId" clId="{4AE56784-ABE8-4369-919D-CFD11A21A3C3}" dt="2022-09-16T15:50:43.014" v="4873" actId="478"/>
          <ac:spMkLst>
            <pc:docMk/>
            <pc:sldMk cId="1917580496" sldId="294"/>
            <ac:spMk id="21" creationId="{FD169B92-9C50-2ABC-0AED-D5B265F8B271}"/>
          </ac:spMkLst>
        </pc:spChg>
        <pc:spChg chg="del">
          <ac:chgData name="Sora's System" userId="e473e365a3e05e69" providerId="LiveId" clId="{4AE56784-ABE8-4369-919D-CFD11A21A3C3}" dt="2022-09-16T13:03:31.092" v="2673" actId="478"/>
          <ac:spMkLst>
            <pc:docMk/>
            <pc:sldMk cId="1917580496" sldId="294"/>
            <ac:spMk id="25" creationId="{1226D4E5-0016-2863-C59B-041423BB5EBA}"/>
          </ac:spMkLst>
        </pc:spChg>
        <pc:spChg chg="add del mod">
          <ac:chgData name="Sora's System" userId="e473e365a3e05e69" providerId="LiveId" clId="{4AE56784-ABE8-4369-919D-CFD11A21A3C3}" dt="2022-09-16T15:50:43.014" v="4873" actId="478"/>
          <ac:spMkLst>
            <pc:docMk/>
            <pc:sldMk cId="1917580496" sldId="294"/>
            <ac:spMk id="37" creationId="{F49557F1-B8F7-E0CA-D823-7F354B279F18}"/>
          </ac:spMkLst>
        </pc:spChg>
        <pc:spChg chg="add del mod">
          <ac:chgData name="Sora's System" userId="e473e365a3e05e69" providerId="LiveId" clId="{4AE56784-ABE8-4369-919D-CFD11A21A3C3}" dt="2022-09-16T15:50:43.014" v="4873" actId="478"/>
          <ac:spMkLst>
            <pc:docMk/>
            <pc:sldMk cId="1917580496" sldId="294"/>
            <ac:spMk id="38" creationId="{97132AD7-403B-C7E8-D662-24AEE2A17E6E}"/>
          </ac:spMkLst>
        </pc:spChg>
        <pc:spChg chg="add del mod">
          <ac:chgData name="Sora's System" userId="e473e365a3e05e69" providerId="LiveId" clId="{4AE56784-ABE8-4369-919D-CFD11A21A3C3}" dt="2022-09-16T15:50:43.014" v="4873" actId="478"/>
          <ac:spMkLst>
            <pc:docMk/>
            <pc:sldMk cId="1917580496" sldId="294"/>
            <ac:spMk id="42" creationId="{F6BA4C4E-6D37-48D3-56E4-45945F806138}"/>
          </ac:spMkLst>
        </pc:spChg>
        <pc:spChg chg="add del mod">
          <ac:chgData name="Sora's System" userId="e473e365a3e05e69" providerId="LiveId" clId="{4AE56784-ABE8-4369-919D-CFD11A21A3C3}" dt="2022-09-16T15:50:43.014" v="4873" actId="478"/>
          <ac:spMkLst>
            <pc:docMk/>
            <pc:sldMk cId="1917580496" sldId="294"/>
            <ac:spMk id="44" creationId="{30770B29-E420-5EEA-9A0C-82975039EFBC}"/>
          </ac:spMkLst>
        </pc:spChg>
        <pc:spChg chg="add del mod">
          <ac:chgData name="Sora's System" userId="e473e365a3e05e69" providerId="LiveId" clId="{4AE56784-ABE8-4369-919D-CFD11A21A3C3}" dt="2022-09-16T15:50:45.479" v="4875" actId="478"/>
          <ac:spMkLst>
            <pc:docMk/>
            <pc:sldMk cId="1917580496" sldId="294"/>
            <ac:spMk id="46" creationId="{E300281B-6F97-07EC-CEE1-C9DA11959B1B}"/>
          </ac:spMkLst>
        </pc:spChg>
        <pc:spChg chg="del">
          <ac:chgData name="Sora's System" userId="e473e365a3e05e69" providerId="LiveId" clId="{4AE56784-ABE8-4369-919D-CFD11A21A3C3}" dt="2022-09-16T13:03:29.281" v="2672" actId="478"/>
          <ac:spMkLst>
            <pc:docMk/>
            <pc:sldMk cId="1917580496" sldId="294"/>
            <ac:spMk id="49" creationId="{A536E1A3-9D55-0A1B-914C-E86ECC68371A}"/>
          </ac:spMkLst>
        </pc:spChg>
        <pc:spChg chg="add del mod">
          <ac:chgData name="Sora's System" userId="e473e365a3e05e69" providerId="LiveId" clId="{4AE56784-ABE8-4369-919D-CFD11A21A3C3}" dt="2022-09-16T15:50:43.014" v="4873" actId="478"/>
          <ac:spMkLst>
            <pc:docMk/>
            <pc:sldMk cId="1917580496" sldId="294"/>
            <ac:spMk id="56" creationId="{08444DBD-EF5B-2F35-691F-3F6C5F78E37A}"/>
          </ac:spMkLst>
        </pc:spChg>
        <pc:spChg chg="del mod">
          <ac:chgData name="Sora's System" userId="e473e365a3e05e69" providerId="LiveId" clId="{4AE56784-ABE8-4369-919D-CFD11A21A3C3}" dt="2022-09-16T14:37:21.358" v="4164" actId="478"/>
          <ac:spMkLst>
            <pc:docMk/>
            <pc:sldMk cId="1917580496" sldId="294"/>
            <ac:spMk id="58" creationId="{0BB04572-11B4-F53D-8486-52D4E80A6DCC}"/>
          </ac:spMkLst>
        </pc:spChg>
        <pc:spChg chg="del">
          <ac:chgData name="Sora's System" userId="e473e365a3e05e69" providerId="LiveId" clId="{4AE56784-ABE8-4369-919D-CFD11A21A3C3}" dt="2022-09-16T13:03:29.281" v="2672" actId="478"/>
          <ac:spMkLst>
            <pc:docMk/>
            <pc:sldMk cId="1917580496" sldId="294"/>
            <ac:spMk id="60" creationId="{06FC5EBD-23FD-5255-109E-2F4BA7B30B79}"/>
          </ac:spMkLst>
        </pc:spChg>
        <pc:spChg chg="del mod">
          <ac:chgData name="Sora's System" userId="e473e365a3e05e69" providerId="LiveId" clId="{4AE56784-ABE8-4369-919D-CFD11A21A3C3}" dt="2022-09-16T14:37:21.358" v="4164" actId="478"/>
          <ac:spMkLst>
            <pc:docMk/>
            <pc:sldMk cId="1917580496" sldId="294"/>
            <ac:spMk id="61" creationId="{C764AE49-3EB9-5AD9-D2BE-546A3332AD05}"/>
          </ac:spMkLst>
        </pc:spChg>
        <pc:spChg chg="add del mod">
          <ac:chgData name="Sora's System" userId="e473e365a3e05e69" providerId="LiveId" clId="{4AE56784-ABE8-4369-919D-CFD11A21A3C3}" dt="2022-09-16T15:50:43.014" v="4873" actId="478"/>
          <ac:spMkLst>
            <pc:docMk/>
            <pc:sldMk cId="1917580496" sldId="294"/>
            <ac:spMk id="63" creationId="{C480F2AD-2360-9D1E-EB30-19EFDFF02040}"/>
          </ac:spMkLst>
        </pc:spChg>
        <pc:spChg chg="del">
          <ac:chgData name="Sora's System" userId="e473e365a3e05e69" providerId="LiveId" clId="{4AE56784-ABE8-4369-919D-CFD11A21A3C3}" dt="2022-09-16T13:03:29.281" v="2672" actId="478"/>
          <ac:spMkLst>
            <pc:docMk/>
            <pc:sldMk cId="1917580496" sldId="294"/>
            <ac:spMk id="64" creationId="{EDE6A94C-6859-CBBA-B947-85307EB6437C}"/>
          </ac:spMkLst>
        </pc:spChg>
        <pc:spChg chg="add del mod">
          <ac:chgData name="Sora's System" userId="e473e365a3e05e69" providerId="LiveId" clId="{4AE56784-ABE8-4369-919D-CFD11A21A3C3}" dt="2022-09-16T15:50:43.014" v="4873" actId="478"/>
          <ac:spMkLst>
            <pc:docMk/>
            <pc:sldMk cId="1917580496" sldId="294"/>
            <ac:spMk id="65" creationId="{97710FA6-AB1C-5A04-DA8C-2D098F881673}"/>
          </ac:spMkLst>
        </pc:spChg>
        <pc:spChg chg="del mod">
          <ac:chgData name="Sora's System" userId="e473e365a3e05e69" providerId="LiveId" clId="{4AE56784-ABE8-4369-919D-CFD11A21A3C3}" dt="2022-09-16T14:37:21.358" v="4164" actId="478"/>
          <ac:spMkLst>
            <pc:docMk/>
            <pc:sldMk cId="1917580496" sldId="294"/>
            <ac:spMk id="67" creationId="{3AF01C64-71EE-1858-3140-85087F280902}"/>
          </ac:spMkLst>
        </pc:spChg>
        <pc:spChg chg="del mod">
          <ac:chgData name="Sora's System" userId="e473e365a3e05e69" providerId="LiveId" clId="{4AE56784-ABE8-4369-919D-CFD11A21A3C3}" dt="2022-09-16T14:37:21.358" v="4164" actId="478"/>
          <ac:spMkLst>
            <pc:docMk/>
            <pc:sldMk cId="1917580496" sldId="294"/>
            <ac:spMk id="68" creationId="{DF65985F-D397-0FE2-E4C7-DBEAED8DB1D6}"/>
          </ac:spMkLst>
        </pc:spChg>
        <pc:spChg chg="del mod">
          <ac:chgData name="Sora's System" userId="e473e365a3e05e69" providerId="LiveId" clId="{4AE56784-ABE8-4369-919D-CFD11A21A3C3}" dt="2022-09-16T14:37:21.358" v="4164" actId="478"/>
          <ac:spMkLst>
            <pc:docMk/>
            <pc:sldMk cId="1917580496" sldId="294"/>
            <ac:spMk id="69" creationId="{BDD90ABC-75E8-EB64-8F62-A4B749AF8589}"/>
          </ac:spMkLst>
        </pc:spChg>
        <pc:spChg chg="add del mod">
          <ac:chgData name="Sora's System" userId="e473e365a3e05e69" providerId="LiveId" clId="{4AE56784-ABE8-4369-919D-CFD11A21A3C3}" dt="2022-09-16T15:50:43.014" v="4873" actId="478"/>
          <ac:spMkLst>
            <pc:docMk/>
            <pc:sldMk cId="1917580496" sldId="294"/>
            <ac:spMk id="71" creationId="{C18910AA-4CD7-3E9A-B8B3-D14FEFE730F8}"/>
          </ac:spMkLst>
        </pc:spChg>
        <pc:spChg chg="del mod">
          <ac:chgData name="Sora's System" userId="e473e365a3e05e69" providerId="LiveId" clId="{4AE56784-ABE8-4369-919D-CFD11A21A3C3}" dt="2022-09-16T14:37:21.358" v="4164" actId="478"/>
          <ac:spMkLst>
            <pc:docMk/>
            <pc:sldMk cId="1917580496" sldId="294"/>
            <ac:spMk id="73" creationId="{A7F760BB-22AA-ED0F-F2E5-2A620568F7A9}"/>
          </ac:spMkLst>
        </pc:spChg>
        <pc:spChg chg="add del mod">
          <ac:chgData name="Sora's System" userId="e473e365a3e05e69" providerId="LiveId" clId="{4AE56784-ABE8-4369-919D-CFD11A21A3C3}" dt="2022-09-16T15:50:43.014" v="4873" actId="478"/>
          <ac:spMkLst>
            <pc:docMk/>
            <pc:sldMk cId="1917580496" sldId="294"/>
            <ac:spMk id="74" creationId="{DF3C7500-0735-A1D7-16EA-18ADB9FDFDBE}"/>
          </ac:spMkLst>
        </pc:spChg>
        <pc:spChg chg="del mod">
          <ac:chgData name="Sora's System" userId="e473e365a3e05e69" providerId="LiveId" clId="{4AE56784-ABE8-4369-919D-CFD11A21A3C3}" dt="2022-09-16T14:37:21.358" v="4164" actId="478"/>
          <ac:spMkLst>
            <pc:docMk/>
            <pc:sldMk cId="1917580496" sldId="294"/>
            <ac:spMk id="75" creationId="{315C9085-EC14-1F9E-D071-7CC46DF85629}"/>
          </ac:spMkLst>
        </pc:spChg>
        <pc:spChg chg="del">
          <ac:chgData name="Sora's System" userId="e473e365a3e05e69" providerId="LiveId" clId="{4AE56784-ABE8-4369-919D-CFD11A21A3C3}" dt="2022-09-16T13:03:29.281" v="2672" actId="478"/>
          <ac:spMkLst>
            <pc:docMk/>
            <pc:sldMk cId="1917580496" sldId="294"/>
            <ac:spMk id="76" creationId="{AF7E1F4D-0B9E-C363-DC5D-DD68E458A278}"/>
          </ac:spMkLst>
        </pc:spChg>
        <pc:spChg chg="del">
          <ac:chgData name="Sora's System" userId="e473e365a3e05e69" providerId="LiveId" clId="{4AE56784-ABE8-4369-919D-CFD11A21A3C3}" dt="2022-09-16T13:03:29.281" v="2672" actId="478"/>
          <ac:spMkLst>
            <pc:docMk/>
            <pc:sldMk cId="1917580496" sldId="294"/>
            <ac:spMk id="77" creationId="{F75CF371-CEF5-4442-41CE-99DF5471DC98}"/>
          </ac:spMkLst>
        </pc:spChg>
        <pc:spChg chg="del">
          <ac:chgData name="Sora's System" userId="e473e365a3e05e69" providerId="LiveId" clId="{4AE56784-ABE8-4369-919D-CFD11A21A3C3}" dt="2022-09-16T13:03:29.281" v="2672" actId="478"/>
          <ac:spMkLst>
            <pc:docMk/>
            <pc:sldMk cId="1917580496" sldId="294"/>
            <ac:spMk id="78" creationId="{90E5127F-B86E-4D16-8F3C-C2F0AAEF648F}"/>
          </ac:spMkLst>
        </pc:spChg>
        <pc:spChg chg="del">
          <ac:chgData name="Sora's System" userId="e473e365a3e05e69" providerId="LiveId" clId="{4AE56784-ABE8-4369-919D-CFD11A21A3C3}" dt="2022-09-16T13:03:32.919" v="2675" actId="478"/>
          <ac:spMkLst>
            <pc:docMk/>
            <pc:sldMk cId="1917580496" sldId="294"/>
            <ac:spMk id="79" creationId="{5BF0426A-1BD1-55C3-C966-68B02F1852CE}"/>
          </ac:spMkLst>
        </pc:spChg>
        <pc:spChg chg="del">
          <ac:chgData name="Sora's System" userId="e473e365a3e05e69" providerId="LiveId" clId="{4AE56784-ABE8-4369-919D-CFD11A21A3C3}" dt="2022-09-16T13:03:29.281" v="2672" actId="478"/>
          <ac:spMkLst>
            <pc:docMk/>
            <pc:sldMk cId="1917580496" sldId="294"/>
            <ac:spMk id="80" creationId="{760BE305-C1DB-B0DD-970F-B407B86D74AC}"/>
          </ac:spMkLst>
        </pc:spChg>
        <pc:spChg chg="add mod">
          <ac:chgData name="Sora's System" userId="e473e365a3e05e69" providerId="LiveId" clId="{4AE56784-ABE8-4369-919D-CFD11A21A3C3}" dt="2022-09-16T15:50:55.704" v="4881" actId="1076"/>
          <ac:spMkLst>
            <pc:docMk/>
            <pc:sldMk cId="1917580496" sldId="294"/>
            <ac:spMk id="81" creationId="{96F94F16-10FA-6127-A0B5-7A715C1AAA82}"/>
          </ac:spMkLst>
        </pc:spChg>
        <pc:spChg chg="del">
          <ac:chgData name="Sora's System" userId="e473e365a3e05e69" providerId="LiveId" clId="{4AE56784-ABE8-4369-919D-CFD11A21A3C3}" dt="2022-09-16T13:03:29.281" v="2672" actId="478"/>
          <ac:spMkLst>
            <pc:docMk/>
            <pc:sldMk cId="1917580496" sldId="294"/>
            <ac:spMk id="85" creationId="{E6C6BACA-FE60-1A0F-E8F1-1190611D8022}"/>
          </ac:spMkLst>
        </pc:spChg>
        <pc:spChg chg="del">
          <ac:chgData name="Sora's System" userId="e473e365a3e05e69" providerId="LiveId" clId="{4AE56784-ABE8-4369-919D-CFD11A21A3C3}" dt="2022-09-16T13:03:29.281" v="2672" actId="478"/>
          <ac:spMkLst>
            <pc:docMk/>
            <pc:sldMk cId="1917580496" sldId="294"/>
            <ac:spMk id="86" creationId="{97395DAA-A1AE-5921-B2A5-38B66DC0551A}"/>
          </ac:spMkLst>
        </pc:spChg>
        <pc:spChg chg="del">
          <ac:chgData name="Sora's System" userId="e473e365a3e05e69" providerId="LiveId" clId="{4AE56784-ABE8-4369-919D-CFD11A21A3C3}" dt="2022-09-16T13:03:29.281" v="2672" actId="478"/>
          <ac:spMkLst>
            <pc:docMk/>
            <pc:sldMk cId="1917580496" sldId="294"/>
            <ac:spMk id="87" creationId="{3B1D1FA7-70D7-3968-0F18-902F88EEC8A4}"/>
          </ac:spMkLst>
        </pc:spChg>
        <pc:spChg chg="del">
          <ac:chgData name="Sora's System" userId="e473e365a3e05e69" providerId="LiveId" clId="{4AE56784-ABE8-4369-919D-CFD11A21A3C3}" dt="2022-09-16T13:03:29.281" v="2672" actId="478"/>
          <ac:spMkLst>
            <pc:docMk/>
            <pc:sldMk cId="1917580496" sldId="294"/>
            <ac:spMk id="88" creationId="{8092B44A-9B3B-2856-BCF4-C83A8624F880}"/>
          </ac:spMkLst>
        </pc:spChg>
        <pc:spChg chg="del">
          <ac:chgData name="Sora's System" userId="e473e365a3e05e69" providerId="LiveId" clId="{4AE56784-ABE8-4369-919D-CFD11A21A3C3}" dt="2022-09-16T13:03:29.281" v="2672" actId="478"/>
          <ac:spMkLst>
            <pc:docMk/>
            <pc:sldMk cId="1917580496" sldId="294"/>
            <ac:spMk id="89" creationId="{567D202F-3AA6-064A-37A6-201C82CBD0D0}"/>
          </ac:spMkLst>
        </pc:spChg>
        <pc:spChg chg="add del mod">
          <ac:chgData name="Sora's System" userId="e473e365a3e05e69" providerId="LiveId" clId="{4AE56784-ABE8-4369-919D-CFD11A21A3C3}" dt="2022-09-16T15:50:43.014" v="4873" actId="478"/>
          <ac:spMkLst>
            <pc:docMk/>
            <pc:sldMk cId="1917580496" sldId="294"/>
            <ac:spMk id="90" creationId="{286A0B8F-605F-2780-D2FD-302DA8918CCE}"/>
          </ac:spMkLst>
        </pc:spChg>
        <pc:spChg chg="add del mod">
          <ac:chgData name="Sora's System" userId="e473e365a3e05e69" providerId="LiveId" clId="{4AE56784-ABE8-4369-919D-CFD11A21A3C3}" dt="2022-09-16T15:50:43.014" v="4873" actId="478"/>
          <ac:spMkLst>
            <pc:docMk/>
            <pc:sldMk cId="1917580496" sldId="294"/>
            <ac:spMk id="92" creationId="{2F47CB28-C7AB-0A0E-9904-D558213922C6}"/>
          </ac:spMkLst>
        </pc:spChg>
        <pc:spChg chg="add del mod">
          <ac:chgData name="Sora's System" userId="e473e365a3e05e69" providerId="LiveId" clId="{4AE56784-ABE8-4369-919D-CFD11A21A3C3}" dt="2022-09-16T15:50:43.014" v="4873" actId="478"/>
          <ac:spMkLst>
            <pc:docMk/>
            <pc:sldMk cId="1917580496" sldId="294"/>
            <ac:spMk id="93" creationId="{17F9C66B-636A-6884-A4EA-8D6AF0665190}"/>
          </ac:spMkLst>
        </pc:spChg>
        <pc:spChg chg="add del mod">
          <ac:chgData name="Sora's System" userId="e473e365a3e05e69" providerId="LiveId" clId="{4AE56784-ABE8-4369-919D-CFD11A21A3C3}" dt="2022-09-16T15:50:43.014" v="4873" actId="478"/>
          <ac:spMkLst>
            <pc:docMk/>
            <pc:sldMk cId="1917580496" sldId="294"/>
            <ac:spMk id="94" creationId="{D5040F86-CC7F-A62A-F897-EC0AADD2489A}"/>
          </ac:spMkLst>
        </pc:spChg>
        <pc:spChg chg="add del mod">
          <ac:chgData name="Sora's System" userId="e473e365a3e05e69" providerId="LiveId" clId="{4AE56784-ABE8-4369-919D-CFD11A21A3C3}" dt="2022-09-16T15:50:43.014" v="4873" actId="478"/>
          <ac:spMkLst>
            <pc:docMk/>
            <pc:sldMk cId="1917580496" sldId="294"/>
            <ac:spMk id="95" creationId="{075A160D-842B-A9AD-3838-CB1E0F0682BD}"/>
          </ac:spMkLst>
        </pc:spChg>
        <pc:spChg chg="add del mod">
          <ac:chgData name="Sora's System" userId="e473e365a3e05e69" providerId="LiveId" clId="{4AE56784-ABE8-4369-919D-CFD11A21A3C3}" dt="2022-09-16T15:07:55.169" v="4589" actId="478"/>
          <ac:spMkLst>
            <pc:docMk/>
            <pc:sldMk cId="1917580496" sldId="294"/>
            <ac:spMk id="96" creationId="{1C8A44F4-7FB3-F37B-D6FA-9CEDE58BB865}"/>
          </ac:spMkLst>
        </pc:spChg>
        <pc:spChg chg="add del mod">
          <ac:chgData name="Sora's System" userId="e473e365a3e05e69" providerId="LiveId" clId="{4AE56784-ABE8-4369-919D-CFD11A21A3C3}" dt="2022-09-16T15:07:56.389" v="4590" actId="478"/>
          <ac:spMkLst>
            <pc:docMk/>
            <pc:sldMk cId="1917580496" sldId="294"/>
            <ac:spMk id="97" creationId="{C0D4EE6B-5D6D-644C-60B0-8B693597DB2D}"/>
          </ac:spMkLst>
        </pc:spChg>
        <pc:spChg chg="add del mod">
          <ac:chgData name="Sora's System" userId="e473e365a3e05e69" providerId="LiveId" clId="{4AE56784-ABE8-4369-919D-CFD11A21A3C3}" dt="2022-09-16T15:07:57.150" v="4591" actId="478"/>
          <ac:spMkLst>
            <pc:docMk/>
            <pc:sldMk cId="1917580496" sldId="294"/>
            <ac:spMk id="98" creationId="{0ED2CCFE-8458-8438-0C67-2C2F533BC015}"/>
          </ac:spMkLst>
        </pc:spChg>
        <pc:spChg chg="add del mod">
          <ac:chgData name="Sora's System" userId="e473e365a3e05e69" providerId="LiveId" clId="{4AE56784-ABE8-4369-919D-CFD11A21A3C3}" dt="2022-09-16T15:07:58.215" v="4593" actId="478"/>
          <ac:spMkLst>
            <pc:docMk/>
            <pc:sldMk cId="1917580496" sldId="294"/>
            <ac:spMk id="99" creationId="{EF2928D4-D1B5-6D41-D4E2-6C65E6BFB2FE}"/>
          </ac:spMkLst>
        </pc:spChg>
        <pc:spChg chg="add mod">
          <ac:chgData name="Sora's System" userId="e473e365a3e05e69" providerId="LiveId" clId="{4AE56784-ABE8-4369-919D-CFD11A21A3C3}" dt="2022-09-16T15:50:59.739" v="4882" actId="1076"/>
          <ac:spMkLst>
            <pc:docMk/>
            <pc:sldMk cId="1917580496" sldId="294"/>
            <ac:spMk id="104" creationId="{CBBEF598-A77C-4161-2DDD-C872D96D1FFA}"/>
          </ac:spMkLst>
        </pc:spChg>
        <pc:spChg chg="add mod">
          <ac:chgData name="Sora's System" userId="e473e365a3e05e69" providerId="LiveId" clId="{4AE56784-ABE8-4369-919D-CFD11A21A3C3}" dt="2022-09-16T15:50:59.739" v="4882" actId="1076"/>
          <ac:spMkLst>
            <pc:docMk/>
            <pc:sldMk cId="1917580496" sldId="294"/>
            <ac:spMk id="105" creationId="{617CD5C7-9C1E-2A59-8730-92752C5E43B1}"/>
          </ac:spMkLst>
        </pc:spChg>
        <pc:spChg chg="add mod">
          <ac:chgData name="Sora's System" userId="e473e365a3e05e69" providerId="LiveId" clId="{4AE56784-ABE8-4369-919D-CFD11A21A3C3}" dt="2022-09-16T15:50:59.739" v="4882" actId="1076"/>
          <ac:spMkLst>
            <pc:docMk/>
            <pc:sldMk cId="1917580496" sldId="294"/>
            <ac:spMk id="111" creationId="{78258F65-2FA1-BBFD-B7AC-2425DF43C827}"/>
          </ac:spMkLst>
        </pc:spChg>
        <pc:spChg chg="add mod">
          <ac:chgData name="Sora's System" userId="e473e365a3e05e69" providerId="LiveId" clId="{4AE56784-ABE8-4369-919D-CFD11A21A3C3}" dt="2022-09-16T15:50:59.739" v="4882" actId="1076"/>
          <ac:spMkLst>
            <pc:docMk/>
            <pc:sldMk cId="1917580496" sldId="294"/>
            <ac:spMk id="112" creationId="{7C766C36-EE00-FBFE-99B1-DEDECA624DEF}"/>
          </ac:spMkLst>
        </pc:spChg>
        <pc:spChg chg="add mod">
          <ac:chgData name="Sora's System" userId="e473e365a3e05e69" providerId="LiveId" clId="{4AE56784-ABE8-4369-919D-CFD11A21A3C3}" dt="2022-09-16T15:50:59.739" v="4882" actId="1076"/>
          <ac:spMkLst>
            <pc:docMk/>
            <pc:sldMk cId="1917580496" sldId="294"/>
            <ac:spMk id="113" creationId="{FA3C0E66-1664-5CF1-D133-78260B3A8FAC}"/>
          </ac:spMkLst>
        </pc:spChg>
        <pc:spChg chg="add mod">
          <ac:chgData name="Sora's System" userId="e473e365a3e05e69" providerId="LiveId" clId="{4AE56784-ABE8-4369-919D-CFD11A21A3C3}" dt="2022-09-16T15:50:59.739" v="4882" actId="1076"/>
          <ac:spMkLst>
            <pc:docMk/>
            <pc:sldMk cId="1917580496" sldId="294"/>
            <ac:spMk id="114" creationId="{42436379-3E23-9110-611C-1E6F3849E91B}"/>
          </ac:spMkLst>
        </pc:spChg>
        <pc:spChg chg="add mod">
          <ac:chgData name="Sora's System" userId="e473e365a3e05e69" providerId="LiveId" clId="{4AE56784-ABE8-4369-919D-CFD11A21A3C3}" dt="2022-09-16T15:52:05.204" v="4914" actId="1076"/>
          <ac:spMkLst>
            <pc:docMk/>
            <pc:sldMk cId="1917580496" sldId="294"/>
            <ac:spMk id="116" creationId="{4E7BEC21-70A1-9474-5ADC-646CBA7BB948}"/>
          </ac:spMkLst>
        </pc:spChg>
        <pc:picChg chg="add del mod">
          <ac:chgData name="Sora's System" userId="e473e365a3e05e69" providerId="LiveId" clId="{4AE56784-ABE8-4369-919D-CFD11A21A3C3}" dt="2022-09-16T15:50:43.014" v="4873" actId="478"/>
          <ac:picMkLst>
            <pc:docMk/>
            <pc:sldMk cId="1917580496" sldId="294"/>
            <ac:picMk id="23" creationId="{9FD214D2-87F2-CA0F-0A90-C09056E9DA17}"/>
          </ac:picMkLst>
        </pc:picChg>
        <pc:picChg chg="add del mod">
          <ac:chgData name="Sora's System" userId="e473e365a3e05e69" providerId="LiveId" clId="{4AE56784-ABE8-4369-919D-CFD11A21A3C3}" dt="2022-09-16T15:50:43.014" v="4873" actId="478"/>
          <ac:picMkLst>
            <pc:docMk/>
            <pc:sldMk cId="1917580496" sldId="294"/>
            <ac:picMk id="26" creationId="{A5353D96-0C94-013B-DA2E-A60E8A0AC771}"/>
          </ac:picMkLst>
        </pc:picChg>
        <pc:picChg chg="del">
          <ac:chgData name="Sora's System" userId="e473e365a3e05e69" providerId="LiveId" clId="{4AE56784-ABE8-4369-919D-CFD11A21A3C3}" dt="2022-09-16T13:03:31.603" v="2674" actId="478"/>
          <ac:picMkLst>
            <pc:docMk/>
            <pc:sldMk cId="1917580496" sldId="294"/>
            <ac:picMk id="28" creationId="{4A822FA6-EC65-D74C-D7C5-C4E4037AFE63}"/>
          </ac:picMkLst>
        </pc:picChg>
        <pc:picChg chg="del">
          <ac:chgData name="Sora's System" userId="e473e365a3e05e69" providerId="LiveId" clId="{4AE56784-ABE8-4369-919D-CFD11A21A3C3}" dt="2022-09-16T13:03:29.281" v="2672" actId="478"/>
          <ac:picMkLst>
            <pc:docMk/>
            <pc:sldMk cId="1917580496" sldId="294"/>
            <ac:picMk id="30" creationId="{EE7627F0-5361-EB56-77AA-7FB47EAF7B19}"/>
          </ac:picMkLst>
        </pc:picChg>
        <pc:picChg chg="del">
          <ac:chgData name="Sora's System" userId="e473e365a3e05e69" providerId="LiveId" clId="{4AE56784-ABE8-4369-919D-CFD11A21A3C3}" dt="2022-09-16T13:03:29.281" v="2672" actId="478"/>
          <ac:picMkLst>
            <pc:docMk/>
            <pc:sldMk cId="1917580496" sldId="294"/>
            <ac:picMk id="31" creationId="{7D089857-5DF0-C553-AEFB-D2F5F586AE70}"/>
          </ac:picMkLst>
        </pc:picChg>
        <pc:picChg chg="del">
          <ac:chgData name="Sora's System" userId="e473e365a3e05e69" providerId="LiveId" clId="{4AE56784-ABE8-4369-919D-CFD11A21A3C3}" dt="2022-09-16T13:03:29.281" v="2672" actId="478"/>
          <ac:picMkLst>
            <pc:docMk/>
            <pc:sldMk cId="1917580496" sldId="294"/>
            <ac:picMk id="32" creationId="{C8494169-3BC4-6F10-5482-E187E49ADC32}"/>
          </ac:picMkLst>
        </pc:picChg>
        <pc:picChg chg="del mod">
          <ac:chgData name="Sora's System" userId="e473e365a3e05e69" providerId="LiveId" clId="{4AE56784-ABE8-4369-919D-CFD11A21A3C3}" dt="2022-09-16T14:37:21.358" v="4164" actId="478"/>
          <ac:picMkLst>
            <pc:docMk/>
            <pc:sldMk cId="1917580496" sldId="294"/>
            <ac:picMk id="39" creationId="{BD19402F-18B3-939B-D65F-0A96EAC6F838}"/>
          </ac:picMkLst>
        </pc:picChg>
        <pc:picChg chg="del">
          <ac:chgData name="Sora's System" userId="e473e365a3e05e69" providerId="LiveId" clId="{4AE56784-ABE8-4369-919D-CFD11A21A3C3}" dt="2022-09-16T13:03:29.281" v="2672" actId="478"/>
          <ac:picMkLst>
            <pc:docMk/>
            <pc:sldMk cId="1917580496" sldId="294"/>
            <ac:picMk id="47" creationId="{AA9CA943-DEC0-70A0-B4C5-2968117E3E18}"/>
          </ac:picMkLst>
        </pc:picChg>
        <pc:picChg chg="del mod">
          <ac:chgData name="Sora's System" userId="e473e365a3e05e69" providerId="LiveId" clId="{4AE56784-ABE8-4369-919D-CFD11A21A3C3}" dt="2022-09-16T14:37:21.358" v="4164" actId="478"/>
          <ac:picMkLst>
            <pc:docMk/>
            <pc:sldMk cId="1917580496" sldId="294"/>
            <ac:picMk id="48" creationId="{09FBDDE0-7483-14D1-22F2-25265060C360}"/>
          </ac:picMkLst>
        </pc:picChg>
        <pc:picChg chg="del">
          <ac:chgData name="Sora's System" userId="e473e365a3e05e69" providerId="LiveId" clId="{4AE56784-ABE8-4369-919D-CFD11A21A3C3}" dt="2022-09-16T13:03:29.281" v="2672" actId="478"/>
          <ac:picMkLst>
            <pc:docMk/>
            <pc:sldMk cId="1917580496" sldId="294"/>
            <ac:picMk id="50" creationId="{34C5B128-A720-4C4C-468A-DA3B8DB27792}"/>
          </ac:picMkLst>
        </pc:picChg>
        <pc:picChg chg="add del mod">
          <ac:chgData name="Sora's System" userId="e473e365a3e05e69" providerId="LiveId" clId="{4AE56784-ABE8-4369-919D-CFD11A21A3C3}" dt="2022-09-16T15:50:43.014" v="4873" actId="478"/>
          <ac:picMkLst>
            <pc:docMk/>
            <pc:sldMk cId="1917580496" sldId="294"/>
            <ac:picMk id="54" creationId="{15DC3BDD-B023-173C-B018-7E48D6DB36AA}"/>
          </ac:picMkLst>
        </pc:picChg>
        <pc:picChg chg="add del mod">
          <ac:chgData name="Sora's System" userId="e473e365a3e05e69" providerId="LiveId" clId="{4AE56784-ABE8-4369-919D-CFD11A21A3C3}" dt="2022-09-16T15:50:43.014" v="4873" actId="478"/>
          <ac:picMkLst>
            <pc:docMk/>
            <pc:sldMk cId="1917580496" sldId="294"/>
            <ac:picMk id="70" creationId="{B3E29BEA-9543-C322-CD90-DCA433E24BFE}"/>
          </ac:picMkLst>
        </pc:picChg>
        <pc:picChg chg="add del mod">
          <ac:chgData name="Sora's System" userId="e473e365a3e05e69" providerId="LiveId" clId="{4AE56784-ABE8-4369-919D-CFD11A21A3C3}" dt="2022-09-16T15:50:43.014" v="4873" actId="478"/>
          <ac:picMkLst>
            <pc:docMk/>
            <pc:sldMk cId="1917580496" sldId="294"/>
            <ac:picMk id="91" creationId="{96AA521F-875A-5F1A-DF85-8125D1A937A2}"/>
          </ac:picMkLst>
        </pc:picChg>
        <pc:picChg chg="add mod">
          <ac:chgData name="Sora's System" userId="e473e365a3e05e69" providerId="LiveId" clId="{4AE56784-ABE8-4369-919D-CFD11A21A3C3}" dt="2022-09-16T15:50:59.739" v="4882" actId="1076"/>
          <ac:picMkLst>
            <pc:docMk/>
            <pc:sldMk cId="1917580496" sldId="294"/>
            <ac:picMk id="101" creationId="{461941BD-F410-33CD-6571-A28A1410DCAD}"/>
          </ac:picMkLst>
        </pc:picChg>
        <pc:picChg chg="add mod">
          <ac:chgData name="Sora's System" userId="e473e365a3e05e69" providerId="LiveId" clId="{4AE56784-ABE8-4369-919D-CFD11A21A3C3}" dt="2022-09-16T15:50:59.739" v="4882" actId="1076"/>
          <ac:picMkLst>
            <pc:docMk/>
            <pc:sldMk cId="1917580496" sldId="294"/>
            <ac:picMk id="109" creationId="{AE5C3183-721C-B322-70C7-5BC0D5812125}"/>
          </ac:picMkLst>
        </pc:picChg>
        <pc:cxnChg chg="add del mod">
          <ac:chgData name="Sora's System" userId="e473e365a3e05e69" providerId="LiveId" clId="{4AE56784-ABE8-4369-919D-CFD11A21A3C3}" dt="2022-09-16T15:50:43.014" v="4873" actId="478"/>
          <ac:cxnSpMkLst>
            <pc:docMk/>
            <pc:sldMk cId="1917580496" sldId="294"/>
            <ac:cxnSpMk id="22" creationId="{3A19F1A0-A19C-DD63-D98C-F9209384CBCB}"/>
          </ac:cxnSpMkLst>
        </pc:cxnChg>
        <pc:cxnChg chg="add del mod">
          <ac:chgData name="Sora's System" userId="e473e365a3e05e69" providerId="LiveId" clId="{4AE56784-ABE8-4369-919D-CFD11A21A3C3}" dt="2022-09-16T15:50:43.014" v="4873" actId="478"/>
          <ac:cxnSpMkLst>
            <pc:docMk/>
            <pc:sldMk cId="1917580496" sldId="294"/>
            <ac:cxnSpMk id="24" creationId="{99B4B9B5-AE82-A15C-02A8-E73BAC81565D}"/>
          </ac:cxnSpMkLst>
        </pc:cxnChg>
        <pc:cxnChg chg="add del mod">
          <ac:chgData name="Sora's System" userId="e473e365a3e05e69" providerId="LiveId" clId="{4AE56784-ABE8-4369-919D-CFD11A21A3C3}" dt="2022-09-16T15:50:43.014" v="4873" actId="478"/>
          <ac:cxnSpMkLst>
            <pc:docMk/>
            <pc:sldMk cId="1917580496" sldId="294"/>
            <ac:cxnSpMk id="27" creationId="{6D737FF8-6D01-59D2-5044-D22B89BD54AC}"/>
          </ac:cxnSpMkLst>
        </pc:cxnChg>
        <pc:cxnChg chg="del">
          <ac:chgData name="Sora's System" userId="e473e365a3e05e69" providerId="LiveId" clId="{4AE56784-ABE8-4369-919D-CFD11A21A3C3}" dt="2022-09-16T13:03:29.281" v="2672" actId="478"/>
          <ac:cxnSpMkLst>
            <pc:docMk/>
            <pc:sldMk cId="1917580496" sldId="294"/>
            <ac:cxnSpMk id="29" creationId="{3A3B609D-5CC9-3BEC-BD7F-036713BD00D4}"/>
          </ac:cxnSpMkLst>
        </pc:cxnChg>
        <pc:cxnChg chg="del">
          <ac:chgData name="Sora's System" userId="e473e365a3e05e69" providerId="LiveId" clId="{4AE56784-ABE8-4369-919D-CFD11A21A3C3}" dt="2022-09-16T13:03:29.281" v="2672" actId="478"/>
          <ac:cxnSpMkLst>
            <pc:docMk/>
            <pc:sldMk cId="1917580496" sldId="294"/>
            <ac:cxnSpMk id="33" creationId="{F9F3B89C-715E-0AF3-9CB7-4FB35DE76EDE}"/>
          </ac:cxnSpMkLst>
        </pc:cxnChg>
        <pc:cxnChg chg="del mod">
          <ac:chgData name="Sora's System" userId="e473e365a3e05e69" providerId="LiveId" clId="{4AE56784-ABE8-4369-919D-CFD11A21A3C3}" dt="2022-09-16T14:37:21.358" v="4164" actId="478"/>
          <ac:cxnSpMkLst>
            <pc:docMk/>
            <pc:sldMk cId="1917580496" sldId="294"/>
            <ac:cxnSpMk id="34" creationId="{B0DF26E7-375D-1112-0368-6AB092E0A48E}"/>
          </ac:cxnSpMkLst>
        </pc:cxnChg>
        <pc:cxnChg chg="add del mod">
          <ac:chgData name="Sora's System" userId="e473e365a3e05e69" providerId="LiveId" clId="{4AE56784-ABE8-4369-919D-CFD11A21A3C3}" dt="2022-09-16T15:50:43.014" v="4873" actId="478"/>
          <ac:cxnSpMkLst>
            <pc:docMk/>
            <pc:sldMk cId="1917580496" sldId="294"/>
            <ac:cxnSpMk id="35" creationId="{13DD2ACE-DBD6-E3FE-AC95-F665D321152E}"/>
          </ac:cxnSpMkLst>
        </pc:cxnChg>
        <pc:cxnChg chg="add del mod">
          <ac:chgData name="Sora's System" userId="e473e365a3e05e69" providerId="LiveId" clId="{4AE56784-ABE8-4369-919D-CFD11A21A3C3}" dt="2022-09-16T15:50:43.014" v="4873" actId="478"/>
          <ac:cxnSpMkLst>
            <pc:docMk/>
            <pc:sldMk cId="1917580496" sldId="294"/>
            <ac:cxnSpMk id="36" creationId="{6061EDA5-D2AA-B3F1-C78F-ECCA7D4EED7E}"/>
          </ac:cxnSpMkLst>
        </pc:cxnChg>
        <pc:cxnChg chg="del mod">
          <ac:chgData name="Sora's System" userId="e473e365a3e05e69" providerId="LiveId" clId="{4AE56784-ABE8-4369-919D-CFD11A21A3C3}" dt="2022-09-16T14:37:21.358" v="4164" actId="478"/>
          <ac:cxnSpMkLst>
            <pc:docMk/>
            <pc:sldMk cId="1917580496" sldId="294"/>
            <ac:cxnSpMk id="40" creationId="{61B7CDFF-99B8-7661-AACA-CC1A451631B3}"/>
          </ac:cxnSpMkLst>
        </pc:cxnChg>
        <pc:cxnChg chg="del">
          <ac:chgData name="Sora's System" userId="e473e365a3e05e69" providerId="LiveId" clId="{4AE56784-ABE8-4369-919D-CFD11A21A3C3}" dt="2022-09-16T13:03:29.281" v="2672" actId="478"/>
          <ac:cxnSpMkLst>
            <pc:docMk/>
            <pc:sldMk cId="1917580496" sldId="294"/>
            <ac:cxnSpMk id="45" creationId="{69B7911F-7195-8DF2-365E-7635307198F1}"/>
          </ac:cxnSpMkLst>
        </pc:cxnChg>
        <pc:cxnChg chg="del mod">
          <ac:chgData name="Sora's System" userId="e473e365a3e05e69" providerId="LiveId" clId="{4AE56784-ABE8-4369-919D-CFD11A21A3C3}" dt="2022-09-16T14:37:21.358" v="4164" actId="478"/>
          <ac:cxnSpMkLst>
            <pc:docMk/>
            <pc:sldMk cId="1917580496" sldId="294"/>
            <ac:cxnSpMk id="51" creationId="{88D2FBEF-2B52-3689-4E11-F0AA587335B2}"/>
          </ac:cxnSpMkLst>
        </pc:cxnChg>
        <pc:cxnChg chg="del mod">
          <ac:chgData name="Sora's System" userId="e473e365a3e05e69" providerId="LiveId" clId="{4AE56784-ABE8-4369-919D-CFD11A21A3C3}" dt="2022-09-16T14:37:21.358" v="4164" actId="478"/>
          <ac:cxnSpMkLst>
            <pc:docMk/>
            <pc:sldMk cId="1917580496" sldId="294"/>
            <ac:cxnSpMk id="52" creationId="{57288F8D-47FA-CA4D-645B-B494C00AC296}"/>
          </ac:cxnSpMkLst>
        </pc:cxnChg>
        <pc:cxnChg chg="del">
          <ac:chgData name="Sora's System" userId="e473e365a3e05e69" providerId="LiveId" clId="{4AE56784-ABE8-4369-919D-CFD11A21A3C3}" dt="2022-09-16T13:03:29.281" v="2672" actId="478"/>
          <ac:cxnSpMkLst>
            <pc:docMk/>
            <pc:sldMk cId="1917580496" sldId="294"/>
            <ac:cxnSpMk id="53" creationId="{8A7A04D2-3F55-C98B-C874-E3357C3CD6C9}"/>
          </ac:cxnSpMkLst>
        </pc:cxnChg>
        <pc:cxnChg chg="del mod">
          <ac:chgData name="Sora's System" userId="e473e365a3e05e69" providerId="LiveId" clId="{4AE56784-ABE8-4369-919D-CFD11A21A3C3}" dt="2022-09-16T14:37:21.358" v="4164" actId="478"/>
          <ac:cxnSpMkLst>
            <pc:docMk/>
            <pc:sldMk cId="1917580496" sldId="294"/>
            <ac:cxnSpMk id="55" creationId="{5E52E37A-AFD7-6D82-EE1A-487E6989C95E}"/>
          </ac:cxnSpMkLst>
        </pc:cxnChg>
        <pc:cxnChg chg="add del mod">
          <ac:chgData name="Sora's System" userId="e473e365a3e05e69" providerId="LiveId" clId="{4AE56784-ABE8-4369-919D-CFD11A21A3C3}" dt="2022-09-16T15:50:43.014" v="4873" actId="478"/>
          <ac:cxnSpMkLst>
            <pc:docMk/>
            <pc:sldMk cId="1917580496" sldId="294"/>
            <ac:cxnSpMk id="57" creationId="{325BCCCF-BCEE-2AB6-A64F-F030F5436AE9}"/>
          </ac:cxnSpMkLst>
        </pc:cxnChg>
        <pc:cxnChg chg="del">
          <ac:chgData name="Sora's System" userId="e473e365a3e05e69" providerId="LiveId" clId="{4AE56784-ABE8-4369-919D-CFD11A21A3C3}" dt="2022-09-16T13:03:29.281" v="2672" actId="478"/>
          <ac:cxnSpMkLst>
            <pc:docMk/>
            <pc:sldMk cId="1917580496" sldId="294"/>
            <ac:cxnSpMk id="59" creationId="{0719C52A-C73F-11FA-FF29-EAC12A599F7A}"/>
          </ac:cxnSpMkLst>
        </pc:cxnChg>
        <pc:cxnChg chg="del">
          <ac:chgData name="Sora's System" userId="e473e365a3e05e69" providerId="LiveId" clId="{4AE56784-ABE8-4369-919D-CFD11A21A3C3}" dt="2022-09-16T13:03:29.281" v="2672" actId="478"/>
          <ac:cxnSpMkLst>
            <pc:docMk/>
            <pc:sldMk cId="1917580496" sldId="294"/>
            <ac:cxnSpMk id="62" creationId="{706A647A-1EDD-D907-8992-751227126543}"/>
          </ac:cxnSpMkLst>
        </pc:cxnChg>
        <pc:cxnChg chg="add del mod">
          <ac:chgData name="Sora's System" userId="e473e365a3e05e69" providerId="LiveId" clId="{4AE56784-ABE8-4369-919D-CFD11A21A3C3}" dt="2022-09-16T15:50:43.014" v="4873" actId="478"/>
          <ac:cxnSpMkLst>
            <pc:docMk/>
            <pc:sldMk cId="1917580496" sldId="294"/>
            <ac:cxnSpMk id="72" creationId="{1EBDCD95-A799-9692-65E4-E2F9F68D8A76}"/>
          </ac:cxnSpMkLst>
        </pc:cxnChg>
        <pc:cxnChg chg="add del mod">
          <ac:chgData name="Sora's System" userId="e473e365a3e05e69" providerId="LiveId" clId="{4AE56784-ABE8-4369-919D-CFD11A21A3C3}" dt="2022-09-16T15:50:43.014" v="4873" actId="478"/>
          <ac:cxnSpMkLst>
            <pc:docMk/>
            <pc:sldMk cId="1917580496" sldId="294"/>
            <ac:cxnSpMk id="83" creationId="{F1ED602E-C3E6-21E3-CEB0-68CE7CBF3653}"/>
          </ac:cxnSpMkLst>
        </pc:cxnChg>
        <pc:cxnChg chg="add mod">
          <ac:chgData name="Sora's System" userId="e473e365a3e05e69" providerId="LiveId" clId="{4AE56784-ABE8-4369-919D-CFD11A21A3C3}" dt="2022-09-16T15:50:59.739" v="4882" actId="1076"/>
          <ac:cxnSpMkLst>
            <pc:docMk/>
            <pc:sldMk cId="1917580496" sldId="294"/>
            <ac:cxnSpMk id="100" creationId="{75026097-7F34-2D74-F9D9-798EC857B87B}"/>
          </ac:cxnSpMkLst>
        </pc:cxnChg>
        <pc:cxnChg chg="add mod">
          <ac:chgData name="Sora's System" userId="e473e365a3e05e69" providerId="LiveId" clId="{4AE56784-ABE8-4369-919D-CFD11A21A3C3}" dt="2022-09-16T15:50:59.739" v="4882" actId="1076"/>
          <ac:cxnSpMkLst>
            <pc:docMk/>
            <pc:sldMk cId="1917580496" sldId="294"/>
            <ac:cxnSpMk id="102" creationId="{79A2C029-D502-6606-9438-EA68F1D90F9D}"/>
          </ac:cxnSpMkLst>
        </pc:cxnChg>
        <pc:cxnChg chg="add mod">
          <ac:chgData name="Sora's System" userId="e473e365a3e05e69" providerId="LiveId" clId="{4AE56784-ABE8-4369-919D-CFD11A21A3C3}" dt="2022-09-16T15:50:59.739" v="4882" actId="1076"/>
          <ac:cxnSpMkLst>
            <pc:docMk/>
            <pc:sldMk cId="1917580496" sldId="294"/>
            <ac:cxnSpMk id="103" creationId="{8974517B-05E1-A4AC-CB35-4429065A3471}"/>
          </ac:cxnSpMkLst>
        </pc:cxnChg>
        <pc:cxnChg chg="add mod">
          <ac:chgData name="Sora's System" userId="e473e365a3e05e69" providerId="LiveId" clId="{4AE56784-ABE8-4369-919D-CFD11A21A3C3}" dt="2022-09-16T15:50:59.739" v="4882" actId="1076"/>
          <ac:cxnSpMkLst>
            <pc:docMk/>
            <pc:sldMk cId="1917580496" sldId="294"/>
            <ac:cxnSpMk id="106" creationId="{2368EB35-E6D1-59AC-2C53-D277A4CEB4E1}"/>
          </ac:cxnSpMkLst>
        </pc:cxnChg>
        <pc:cxnChg chg="add mod">
          <ac:chgData name="Sora's System" userId="e473e365a3e05e69" providerId="LiveId" clId="{4AE56784-ABE8-4369-919D-CFD11A21A3C3}" dt="2022-09-16T15:50:59.739" v="4882" actId="1076"/>
          <ac:cxnSpMkLst>
            <pc:docMk/>
            <pc:sldMk cId="1917580496" sldId="294"/>
            <ac:cxnSpMk id="107" creationId="{631E056E-2427-57A7-FDAF-FC14AF86AA17}"/>
          </ac:cxnSpMkLst>
        </pc:cxnChg>
        <pc:cxnChg chg="add mod">
          <ac:chgData name="Sora's System" userId="e473e365a3e05e69" providerId="LiveId" clId="{4AE56784-ABE8-4369-919D-CFD11A21A3C3}" dt="2022-09-16T15:50:59.739" v="4882" actId="1076"/>
          <ac:cxnSpMkLst>
            <pc:docMk/>
            <pc:sldMk cId="1917580496" sldId="294"/>
            <ac:cxnSpMk id="108" creationId="{C720DE41-AF23-A2C0-71AA-2C62BF2AD8F9}"/>
          </ac:cxnSpMkLst>
        </pc:cxnChg>
        <pc:cxnChg chg="add mod">
          <ac:chgData name="Sora's System" userId="e473e365a3e05e69" providerId="LiveId" clId="{4AE56784-ABE8-4369-919D-CFD11A21A3C3}" dt="2022-09-16T15:50:59.739" v="4882" actId="1076"/>
          <ac:cxnSpMkLst>
            <pc:docMk/>
            <pc:sldMk cId="1917580496" sldId="294"/>
            <ac:cxnSpMk id="110" creationId="{DA4864C2-A72A-0A2A-391D-30D73C9457D7}"/>
          </ac:cxnSpMkLst>
        </pc:cxnChg>
      </pc:sldChg>
      <pc:sldChg chg="modSp add del ord">
        <pc:chgData name="Sora's System" userId="e473e365a3e05e69" providerId="LiveId" clId="{4AE56784-ABE8-4369-919D-CFD11A21A3C3}" dt="2022-09-16T13:44:54.726" v="3454" actId="47"/>
        <pc:sldMkLst>
          <pc:docMk/>
          <pc:sldMk cId="1938460232" sldId="295"/>
        </pc:sldMkLst>
        <pc:spChg chg="mod">
          <ac:chgData name="Sora's System" userId="e473e365a3e05e69" providerId="LiveId" clId="{4AE56784-ABE8-4369-919D-CFD11A21A3C3}" dt="2022-09-16T13:05:52.898" v="2804" actId="20577"/>
          <ac:spMkLst>
            <pc:docMk/>
            <pc:sldMk cId="1938460232" sldId="295"/>
            <ac:spMk id="18" creationId="{B574FE57-6724-64C1-8308-EBC28D5CC227}"/>
          </ac:spMkLst>
        </pc:spChg>
      </pc:sldChg>
      <pc:sldChg chg="addSp delSp modSp add mod modAnim">
        <pc:chgData name="Sora's System" userId="e473e365a3e05e69" providerId="LiveId" clId="{4AE56784-ABE8-4369-919D-CFD11A21A3C3}" dt="2022-09-16T15:50:28.007" v="4870" actId="1076"/>
        <pc:sldMkLst>
          <pc:docMk/>
          <pc:sldMk cId="183044446" sldId="296"/>
        </pc:sldMkLst>
        <pc:spChg chg="mod">
          <ac:chgData name="Sora's System" userId="e473e365a3e05e69" providerId="LiveId" clId="{4AE56784-ABE8-4369-919D-CFD11A21A3C3}" dt="2022-09-16T14:37:05.756" v="4163" actId="1076"/>
          <ac:spMkLst>
            <pc:docMk/>
            <pc:sldMk cId="183044446" sldId="296"/>
            <ac:spMk id="18" creationId="{B574FE57-6724-64C1-8308-EBC28D5CC227}"/>
          </ac:spMkLst>
        </pc:spChg>
        <pc:spChg chg="mod">
          <ac:chgData name="Sora's System" userId="e473e365a3e05e69" providerId="LiveId" clId="{4AE56784-ABE8-4369-919D-CFD11A21A3C3}" dt="2022-09-16T15:50:28.007" v="4870" actId="1076"/>
          <ac:spMkLst>
            <pc:docMk/>
            <pc:sldMk cId="183044446" sldId="296"/>
            <ac:spMk id="20" creationId="{62BDCAC2-9011-F8AC-ADD3-B042A715E27E}"/>
          </ac:spMkLst>
        </pc:spChg>
        <pc:spChg chg="add del mod">
          <ac:chgData name="Sora's System" userId="e473e365a3e05e69" providerId="LiveId" clId="{4AE56784-ABE8-4369-919D-CFD11A21A3C3}" dt="2022-09-16T15:50:04.268" v="4860" actId="478"/>
          <ac:spMkLst>
            <pc:docMk/>
            <pc:sldMk cId="183044446" sldId="296"/>
            <ac:spMk id="22" creationId="{3D28FF12-88CF-DF06-CD88-5430281C5541}"/>
          </ac:spMkLst>
        </pc:spChg>
        <pc:spChg chg="add del mod">
          <ac:chgData name="Sora's System" userId="e473e365a3e05e69" providerId="LiveId" clId="{4AE56784-ABE8-4369-919D-CFD11A21A3C3}" dt="2022-09-16T15:50:04.268" v="4860" actId="478"/>
          <ac:spMkLst>
            <pc:docMk/>
            <pc:sldMk cId="183044446" sldId="296"/>
            <ac:spMk id="24" creationId="{B1506F1F-11F9-3663-4C37-9D8CE50C3847}"/>
          </ac:spMkLst>
        </pc:spChg>
        <pc:spChg chg="del">
          <ac:chgData name="Sora's System" userId="e473e365a3e05e69" providerId="LiveId" clId="{4AE56784-ABE8-4369-919D-CFD11A21A3C3}" dt="2022-09-16T15:49:34.688" v="4841" actId="478"/>
          <ac:spMkLst>
            <pc:docMk/>
            <pc:sldMk cId="183044446" sldId="296"/>
            <ac:spMk id="25" creationId="{1226D4E5-0016-2863-C59B-041423BB5EBA}"/>
          </ac:spMkLst>
        </pc:spChg>
        <pc:spChg chg="add del mod">
          <ac:chgData name="Sora's System" userId="e473e365a3e05e69" providerId="LiveId" clId="{4AE56784-ABE8-4369-919D-CFD11A21A3C3}" dt="2022-09-16T15:50:04.268" v="4860" actId="478"/>
          <ac:spMkLst>
            <pc:docMk/>
            <pc:sldMk cId="183044446" sldId="296"/>
            <ac:spMk id="35" creationId="{FB270262-94BB-6F63-FAFA-04AC231A9F79}"/>
          </ac:spMkLst>
        </pc:spChg>
        <pc:spChg chg="add del mod">
          <ac:chgData name="Sora's System" userId="e473e365a3e05e69" providerId="LiveId" clId="{4AE56784-ABE8-4369-919D-CFD11A21A3C3}" dt="2022-09-16T15:49:36.337" v="4843"/>
          <ac:spMkLst>
            <pc:docMk/>
            <pc:sldMk cId="183044446" sldId="296"/>
            <ac:spMk id="37" creationId="{CC5A390F-52A2-CD9F-F43A-0554803EAF5C}"/>
          </ac:spMkLst>
        </pc:spChg>
        <pc:spChg chg="del">
          <ac:chgData name="Sora's System" userId="e473e365a3e05e69" providerId="LiveId" clId="{4AE56784-ABE8-4369-919D-CFD11A21A3C3}" dt="2022-09-16T15:49:30.994" v="4840" actId="478"/>
          <ac:spMkLst>
            <pc:docMk/>
            <pc:sldMk cId="183044446" sldId="296"/>
            <ac:spMk id="49" creationId="{A536E1A3-9D55-0A1B-914C-E86ECC68371A}"/>
          </ac:spMkLst>
        </pc:spChg>
        <pc:spChg chg="add mod">
          <ac:chgData name="Sora's System" userId="e473e365a3e05e69" providerId="LiveId" clId="{4AE56784-ABE8-4369-919D-CFD11A21A3C3}" dt="2022-09-16T15:49:41.230" v="4844"/>
          <ac:spMkLst>
            <pc:docMk/>
            <pc:sldMk cId="183044446" sldId="296"/>
            <ac:spMk id="56" creationId="{903B3EAC-F7D9-C97E-1B9E-B6E3F1E98A14}"/>
          </ac:spMkLst>
        </pc:spChg>
        <pc:spChg chg="add mod">
          <ac:chgData name="Sora's System" userId="e473e365a3e05e69" providerId="LiveId" clId="{4AE56784-ABE8-4369-919D-CFD11A21A3C3}" dt="2022-09-16T15:49:41.230" v="4844"/>
          <ac:spMkLst>
            <pc:docMk/>
            <pc:sldMk cId="183044446" sldId="296"/>
            <ac:spMk id="57" creationId="{5C92B953-F7A8-AB17-D7EE-5FB03AE5D1DA}"/>
          </ac:spMkLst>
        </pc:spChg>
        <pc:spChg chg="del">
          <ac:chgData name="Sora's System" userId="e473e365a3e05e69" providerId="LiveId" clId="{4AE56784-ABE8-4369-919D-CFD11A21A3C3}" dt="2022-09-16T15:50:04.268" v="4860" actId="478"/>
          <ac:spMkLst>
            <pc:docMk/>
            <pc:sldMk cId="183044446" sldId="296"/>
            <ac:spMk id="58" creationId="{0BB04572-11B4-F53D-8486-52D4E80A6DCC}"/>
          </ac:spMkLst>
        </pc:spChg>
        <pc:spChg chg="del">
          <ac:chgData name="Sora's System" userId="e473e365a3e05e69" providerId="LiveId" clId="{4AE56784-ABE8-4369-919D-CFD11A21A3C3}" dt="2022-09-16T15:49:30.994" v="4840" actId="478"/>
          <ac:spMkLst>
            <pc:docMk/>
            <pc:sldMk cId="183044446" sldId="296"/>
            <ac:spMk id="60" creationId="{06FC5EBD-23FD-5255-109E-2F4BA7B30B79}"/>
          </ac:spMkLst>
        </pc:spChg>
        <pc:spChg chg="del">
          <ac:chgData name="Sora's System" userId="e473e365a3e05e69" providerId="LiveId" clId="{4AE56784-ABE8-4369-919D-CFD11A21A3C3}" dt="2022-09-16T15:50:04.268" v="4860" actId="478"/>
          <ac:spMkLst>
            <pc:docMk/>
            <pc:sldMk cId="183044446" sldId="296"/>
            <ac:spMk id="61" creationId="{C764AE49-3EB9-5AD9-D2BE-546A3332AD05}"/>
          </ac:spMkLst>
        </pc:spChg>
        <pc:spChg chg="add mod">
          <ac:chgData name="Sora's System" userId="e473e365a3e05e69" providerId="LiveId" clId="{4AE56784-ABE8-4369-919D-CFD11A21A3C3}" dt="2022-09-16T15:49:41.230" v="4844"/>
          <ac:spMkLst>
            <pc:docMk/>
            <pc:sldMk cId="183044446" sldId="296"/>
            <ac:spMk id="63" creationId="{1A901C16-C724-1845-7F63-1ECCC3BE92A5}"/>
          </ac:spMkLst>
        </pc:spChg>
        <pc:spChg chg="del">
          <ac:chgData name="Sora's System" userId="e473e365a3e05e69" providerId="LiveId" clId="{4AE56784-ABE8-4369-919D-CFD11A21A3C3}" dt="2022-09-16T15:49:30.994" v="4840" actId="478"/>
          <ac:spMkLst>
            <pc:docMk/>
            <pc:sldMk cId="183044446" sldId="296"/>
            <ac:spMk id="64" creationId="{EDE6A94C-6859-CBBA-B947-85307EB6437C}"/>
          </ac:spMkLst>
        </pc:spChg>
        <pc:spChg chg="del">
          <ac:chgData name="Sora's System" userId="e473e365a3e05e69" providerId="LiveId" clId="{4AE56784-ABE8-4369-919D-CFD11A21A3C3}" dt="2022-09-16T15:50:04.268" v="4860" actId="478"/>
          <ac:spMkLst>
            <pc:docMk/>
            <pc:sldMk cId="183044446" sldId="296"/>
            <ac:spMk id="67" creationId="{3AF01C64-71EE-1858-3140-85087F280902}"/>
          </ac:spMkLst>
        </pc:spChg>
        <pc:spChg chg="del">
          <ac:chgData name="Sora's System" userId="e473e365a3e05e69" providerId="LiveId" clId="{4AE56784-ABE8-4369-919D-CFD11A21A3C3}" dt="2022-09-16T15:50:04.268" v="4860" actId="478"/>
          <ac:spMkLst>
            <pc:docMk/>
            <pc:sldMk cId="183044446" sldId="296"/>
            <ac:spMk id="68" creationId="{DF65985F-D397-0FE2-E4C7-DBEAED8DB1D6}"/>
          </ac:spMkLst>
        </pc:spChg>
        <pc:spChg chg="del">
          <ac:chgData name="Sora's System" userId="e473e365a3e05e69" providerId="LiveId" clId="{4AE56784-ABE8-4369-919D-CFD11A21A3C3}" dt="2022-09-16T15:50:04.268" v="4860" actId="478"/>
          <ac:spMkLst>
            <pc:docMk/>
            <pc:sldMk cId="183044446" sldId="296"/>
            <ac:spMk id="69" creationId="{BDD90ABC-75E8-EB64-8F62-A4B749AF8589}"/>
          </ac:spMkLst>
        </pc:spChg>
        <pc:spChg chg="del">
          <ac:chgData name="Sora's System" userId="e473e365a3e05e69" providerId="LiveId" clId="{4AE56784-ABE8-4369-919D-CFD11A21A3C3}" dt="2022-09-16T15:50:04.268" v="4860" actId="478"/>
          <ac:spMkLst>
            <pc:docMk/>
            <pc:sldMk cId="183044446" sldId="296"/>
            <ac:spMk id="73" creationId="{A7F760BB-22AA-ED0F-F2E5-2A620568F7A9}"/>
          </ac:spMkLst>
        </pc:spChg>
        <pc:spChg chg="del">
          <ac:chgData name="Sora's System" userId="e473e365a3e05e69" providerId="LiveId" clId="{4AE56784-ABE8-4369-919D-CFD11A21A3C3}" dt="2022-09-16T15:50:04.268" v="4860" actId="478"/>
          <ac:spMkLst>
            <pc:docMk/>
            <pc:sldMk cId="183044446" sldId="296"/>
            <ac:spMk id="75" creationId="{315C9085-EC14-1F9E-D071-7CC46DF85629}"/>
          </ac:spMkLst>
        </pc:spChg>
        <pc:spChg chg="del">
          <ac:chgData name="Sora's System" userId="e473e365a3e05e69" providerId="LiveId" clId="{4AE56784-ABE8-4369-919D-CFD11A21A3C3}" dt="2022-09-16T15:49:30.994" v="4840" actId="478"/>
          <ac:spMkLst>
            <pc:docMk/>
            <pc:sldMk cId="183044446" sldId="296"/>
            <ac:spMk id="76" creationId="{AF7E1F4D-0B9E-C363-DC5D-DD68E458A278}"/>
          </ac:spMkLst>
        </pc:spChg>
        <pc:spChg chg="del">
          <ac:chgData name="Sora's System" userId="e473e365a3e05e69" providerId="LiveId" clId="{4AE56784-ABE8-4369-919D-CFD11A21A3C3}" dt="2022-09-16T15:49:30.994" v="4840" actId="478"/>
          <ac:spMkLst>
            <pc:docMk/>
            <pc:sldMk cId="183044446" sldId="296"/>
            <ac:spMk id="77" creationId="{F75CF371-CEF5-4442-41CE-99DF5471DC98}"/>
          </ac:spMkLst>
        </pc:spChg>
        <pc:spChg chg="del">
          <ac:chgData name="Sora's System" userId="e473e365a3e05e69" providerId="LiveId" clId="{4AE56784-ABE8-4369-919D-CFD11A21A3C3}" dt="2022-09-16T15:49:30.994" v="4840" actId="478"/>
          <ac:spMkLst>
            <pc:docMk/>
            <pc:sldMk cId="183044446" sldId="296"/>
            <ac:spMk id="78" creationId="{90E5127F-B86E-4D16-8F3C-C2F0AAEF648F}"/>
          </ac:spMkLst>
        </pc:spChg>
        <pc:spChg chg="del">
          <ac:chgData name="Sora's System" userId="e473e365a3e05e69" providerId="LiveId" clId="{4AE56784-ABE8-4369-919D-CFD11A21A3C3}" dt="2022-09-16T15:49:30.994" v="4840" actId="478"/>
          <ac:spMkLst>
            <pc:docMk/>
            <pc:sldMk cId="183044446" sldId="296"/>
            <ac:spMk id="79" creationId="{5BF0426A-1BD1-55C3-C966-68B02F1852CE}"/>
          </ac:spMkLst>
        </pc:spChg>
        <pc:spChg chg="del">
          <ac:chgData name="Sora's System" userId="e473e365a3e05e69" providerId="LiveId" clId="{4AE56784-ABE8-4369-919D-CFD11A21A3C3}" dt="2022-09-16T15:49:30.994" v="4840" actId="478"/>
          <ac:spMkLst>
            <pc:docMk/>
            <pc:sldMk cId="183044446" sldId="296"/>
            <ac:spMk id="80" creationId="{760BE305-C1DB-B0DD-970F-B407B86D74AC}"/>
          </ac:spMkLst>
        </pc:spChg>
        <pc:spChg chg="add mod">
          <ac:chgData name="Sora's System" userId="e473e365a3e05e69" providerId="LiveId" clId="{4AE56784-ABE8-4369-919D-CFD11A21A3C3}" dt="2022-09-16T15:49:41.230" v="4844"/>
          <ac:spMkLst>
            <pc:docMk/>
            <pc:sldMk cId="183044446" sldId="296"/>
            <ac:spMk id="81" creationId="{19924D73-F37E-2E50-4189-9EDDF3FC7B07}"/>
          </ac:spMkLst>
        </pc:spChg>
        <pc:spChg chg="add mod">
          <ac:chgData name="Sora's System" userId="e473e365a3e05e69" providerId="LiveId" clId="{4AE56784-ABE8-4369-919D-CFD11A21A3C3}" dt="2022-09-16T15:49:41.230" v="4844"/>
          <ac:spMkLst>
            <pc:docMk/>
            <pc:sldMk cId="183044446" sldId="296"/>
            <ac:spMk id="82" creationId="{FEC6054E-5D1F-A01C-2406-BFEC86741488}"/>
          </ac:spMkLst>
        </pc:spChg>
        <pc:spChg chg="add mod">
          <ac:chgData name="Sora's System" userId="e473e365a3e05e69" providerId="LiveId" clId="{4AE56784-ABE8-4369-919D-CFD11A21A3C3}" dt="2022-09-16T15:49:41.230" v="4844"/>
          <ac:spMkLst>
            <pc:docMk/>
            <pc:sldMk cId="183044446" sldId="296"/>
            <ac:spMk id="83" creationId="{D7BE6DDC-A784-25D8-6A69-D1C300D93722}"/>
          </ac:spMkLst>
        </pc:spChg>
        <pc:spChg chg="add mod">
          <ac:chgData name="Sora's System" userId="e473e365a3e05e69" providerId="LiveId" clId="{4AE56784-ABE8-4369-919D-CFD11A21A3C3}" dt="2022-09-16T15:49:41.230" v="4844"/>
          <ac:spMkLst>
            <pc:docMk/>
            <pc:sldMk cId="183044446" sldId="296"/>
            <ac:spMk id="84" creationId="{F9F21EA6-E623-C7F4-406A-6E0975238D27}"/>
          </ac:spMkLst>
        </pc:spChg>
        <pc:spChg chg="del">
          <ac:chgData name="Sora's System" userId="e473e365a3e05e69" providerId="LiveId" clId="{4AE56784-ABE8-4369-919D-CFD11A21A3C3}" dt="2022-09-16T15:49:30.994" v="4840" actId="478"/>
          <ac:spMkLst>
            <pc:docMk/>
            <pc:sldMk cId="183044446" sldId="296"/>
            <ac:spMk id="85" creationId="{E6C6BACA-FE60-1A0F-E8F1-1190611D8022}"/>
          </ac:spMkLst>
        </pc:spChg>
        <pc:spChg chg="del">
          <ac:chgData name="Sora's System" userId="e473e365a3e05e69" providerId="LiveId" clId="{4AE56784-ABE8-4369-919D-CFD11A21A3C3}" dt="2022-09-16T15:49:30.994" v="4840" actId="478"/>
          <ac:spMkLst>
            <pc:docMk/>
            <pc:sldMk cId="183044446" sldId="296"/>
            <ac:spMk id="86" creationId="{97395DAA-A1AE-5921-B2A5-38B66DC0551A}"/>
          </ac:spMkLst>
        </pc:spChg>
        <pc:spChg chg="del">
          <ac:chgData name="Sora's System" userId="e473e365a3e05e69" providerId="LiveId" clId="{4AE56784-ABE8-4369-919D-CFD11A21A3C3}" dt="2022-09-16T15:49:30.994" v="4840" actId="478"/>
          <ac:spMkLst>
            <pc:docMk/>
            <pc:sldMk cId="183044446" sldId="296"/>
            <ac:spMk id="87" creationId="{3B1D1FA7-70D7-3968-0F18-902F88EEC8A4}"/>
          </ac:spMkLst>
        </pc:spChg>
        <pc:spChg chg="del">
          <ac:chgData name="Sora's System" userId="e473e365a3e05e69" providerId="LiveId" clId="{4AE56784-ABE8-4369-919D-CFD11A21A3C3}" dt="2022-09-16T15:49:30.994" v="4840" actId="478"/>
          <ac:spMkLst>
            <pc:docMk/>
            <pc:sldMk cId="183044446" sldId="296"/>
            <ac:spMk id="88" creationId="{8092B44A-9B3B-2856-BCF4-C83A8624F880}"/>
          </ac:spMkLst>
        </pc:spChg>
        <pc:spChg chg="del">
          <ac:chgData name="Sora's System" userId="e473e365a3e05e69" providerId="LiveId" clId="{4AE56784-ABE8-4369-919D-CFD11A21A3C3}" dt="2022-09-16T15:49:30.994" v="4840" actId="478"/>
          <ac:spMkLst>
            <pc:docMk/>
            <pc:sldMk cId="183044446" sldId="296"/>
            <ac:spMk id="89" creationId="{567D202F-3AA6-064A-37A6-201C82CBD0D0}"/>
          </ac:spMkLst>
        </pc:spChg>
        <pc:spChg chg="add mod">
          <ac:chgData name="Sora's System" userId="e473e365a3e05e69" providerId="LiveId" clId="{4AE56784-ABE8-4369-919D-CFD11A21A3C3}" dt="2022-09-16T15:49:41.230" v="4844"/>
          <ac:spMkLst>
            <pc:docMk/>
            <pc:sldMk cId="183044446" sldId="296"/>
            <ac:spMk id="90" creationId="{8D3AC70E-E09B-C3AB-D061-C1E1394345A4}"/>
          </ac:spMkLst>
        </pc:spChg>
        <pc:spChg chg="add del mod">
          <ac:chgData name="Sora's System" userId="e473e365a3e05e69" providerId="LiveId" clId="{4AE56784-ABE8-4369-919D-CFD11A21A3C3}" dt="2022-09-16T15:50:01.080" v="4859" actId="478"/>
          <ac:spMkLst>
            <pc:docMk/>
            <pc:sldMk cId="183044446" sldId="296"/>
            <ac:spMk id="92" creationId="{FCD78251-69EB-74D4-F2D1-36FADE2A4A84}"/>
          </ac:spMkLst>
        </pc:spChg>
        <pc:spChg chg="add del mod">
          <ac:chgData name="Sora's System" userId="e473e365a3e05e69" providerId="LiveId" clId="{4AE56784-ABE8-4369-919D-CFD11A21A3C3}" dt="2022-09-16T15:49:59.124" v="4857" actId="478"/>
          <ac:spMkLst>
            <pc:docMk/>
            <pc:sldMk cId="183044446" sldId="296"/>
            <ac:spMk id="93" creationId="{3A84AC56-246E-BB32-B20B-70D4596C1640}"/>
          </ac:spMkLst>
        </pc:spChg>
        <pc:spChg chg="add del mod">
          <ac:chgData name="Sora's System" userId="e473e365a3e05e69" providerId="LiveId" clId="{4AE56784-ABE8-4369-919D-CFD11A21A3C3}" dt="2022-09-16T15:49:47.023" v="4847" actId="478"/>
          <ac:spMkLst>
            <pc:docMk/>
            <pc:sldMk cId="183044446" sldId="296"/>
            <ac:spMk id="94" creationId="{C49638EA-3773-C107-B189-832BDA7DDDF6}"/>
          </ac:spMkLst>
        </pc:spChg>
        <pc:spChg chg="add del mod">
          <ac:chgData name="Sora's System" userId="e473e365a3e05e69" providerId="LiveId" clId="{4AE56784-ABE8-4369-919D-CFD11A21A3C3}" dt="2022-09-16T15:49:45.841" v="4846" actId="478"/>
          <ac:spMkLst>
            <pc:docMk/>
            <pc:sldMk cId="183044446" sldId="296"/>
            <ac:spMk id="95" creationId="{75106CB5-5354-1443-8B90-76793D6CCBF6}"/>
          </ac:spMkLst>
        </pc:spChg>
        <pc:spChg chg="add mod">
          <ac:chgData name="Sora's System" userId="e473e365a3e05e69" providerId="LiveId" clId="{4AE56784-ABE8-4369-919D-CFD11A21A3C3}" dt="2022-09-16T15:49:41.230" v="4844"/>
          <ac:spMkLst>
            <pc:docMk/>
            <pc:sldMk cId="183044446" sldId="296"/>
            <ac:spMk id="96" creationId="{59189801-A48E-5CB6-84AA-A8E496A5BFB7}"/>
          </ac:spMkLst>
        </pc:spChg>
        <pc:spChg chg="add mod">
          <ac:chgData name="Sora's System" userId="e473e365a3e05e69" providerId="LiveId" clId="{4AE56784-ABE8-4369-919D-CFD11A21A3C3}" dt="2022-09-16T15:50:09.986" v="4861" actId="571"/>
          <ac:spMkLst>
            <pc:docMk/>
            <pc:sldMk cId="183044446" sldId="296"/>
            <ac:spMk id="102" creationId="{61A73412-47FB-52F3-B119-C169FB39443F}"/>
          </ac:spMkLst>
        </pc:spChg>
        <pc:spChg chg="add del mod">
          <ac:chgData name="Sora's System" userId="e473e365a3e05e69" providerId="LiveId" clId="{4AE56784-ABE8-4369-919D-CFD11A21A3C3}" dt="2022-09-16T15:50:16.601" v="4866" actId="478"/>
          <ac:spMkLst>
            <pc:docMk/>
            <pc:sldMk cId="183044446" sldId="296"/>
            <ac:spMk id="103" creationId="{893D0926-3A98-7ADA-79F1-A9600F078817}"/>
          </ac:spMkLst>
        </pc:spChg>
        <pc:spChg chg="add mod">
          <ac:chgData name="Sora's System" userId="e473e365a3e05e69" providerId="LiveId" clId="{4AE56784-ABE8-4369-919D-CFD11A21A3C3}" dt="2022-09-16T15:50:09.986" v="4861" actId="571"/>
          <ac:spMkLst>
            <pc:docMk/>
            <pc:sldMk cId="183044446" sldId="296"/>
            <ac:spMk id="104" creationId="{DEE163B3-C0D3-31CA-90FB-CA74941892CD}"/>
          </ac:spMkLst>
        </pc:spChg>
        <pc:spChg chg="add del mod">
          <ac:chgData name="Sora's System" userId="e473e365a3e05e69" providerId="LiveId" clId="{4AE56784-ABE8-4369-919D-CFD11A21A3C3}" dt="2022-09-16T15:50:15.747" v="4865" actId="478"/>
          <ac:spMkLst>
            <pc:docMk/>
            <pc:sldMk cId="183044446" sldId="296"/>
            <ac:spMk id="111" creationId="{2E319A3D-C6EF-5F5F-A4EA-6C77D63F22BB}"/>
          </ac:spMkLst>
        </pc:spChg>
        <pc:spChg chg="add mod">
          <ac:chgData name="Sora's System" userId="e473e365a3e05e69" providerId="LiveId" clId="{4AE56784-ABE8-4369-919D-CFD11A21A3C3}" dt="2022-09-16T15:50:09.986" v="4861" actId="571"/>
          <ac:spMkLst>
            <pc:docMk/>
            <pc:sldMk cId="183044446" sldId="296"/>
            <ac:spMk id="112" creationId="{946B1759-127B-8AA3-BA86-C495D8A5DAB6}"/>
          </ac:spMkLst>
        </pc:spChg>
        <pc:spChg chg="add mod">
          <ac:chgData name="Sora's System" userId="e473e365a3e05e69" providerId="LiveId" clId="{4AE56784-ABE8-4369-919D-CFD11A21A3C3}" dt="2022-09-16T15:50:09.986" v="4861" actId="571"/>
          <ac:spMkLst>
            <pc:docMk/>
            <pc:sldMk cId="183044446" sldId="296"/>
            <ac:spMk id="113" creationId="{4CACB18B-C644-9649-BC3E-A5C3700AF3A2}"/>
          </ac:spMkLst>
        </pc:spChg>
        <pc:spChg chg="add mod">
          <ac:chgData name="Sora's System" userId="e473e365a3e05e69" providerId="LiveId" clId="{4AE56784-ABE8-4369-919D-CFD11A21A3C3}" dt="2022-09-16T15:50:09.986" v="4861" actId="571"/>
          <ac:spMkLst>
            <pc:docMk/>
            <pc:sldMk cId="183044446" sldId="296"/>
            <ac:spMk id="114" creationId="{49211C4A-09BE-6354-78EA-3C1C90DA211F}"/>
          </ac:spMkLst>
        </pc:spChg>
        <pc:spChg chg="add mod">
          <ac:chgData name="Sora's System" userId="e473e365a3e05e69" providerId="LiveId" clId="{4AE56784-ABE8-4369-919D-CFD11A21A3C3}" dt="2022-09-16T15:50:09.986" v="4861" actId="571"/>
          <ac:spMkLst>
            <pc:docMk/>
            <pc:sldMk cId="183044446" sldId="296"/>
            <ac:spMk id="115" creationId="{C45F3EEE-C386-A617-742E-2B19769B048E}"/>
          </ac:spMkLst>
        </pc:spChg>
        <pc:spChg chg="add del mod">
          <ac:chgData name="Sora's System" userId="e473e365a3e05e69" providerId="LiveId" clId="{4AE56784-ABE8-4369-919D-CFD11A21A3C3}" dt="2022-09-16T15:50:12.121" v="4862" actId="478"/>
          <ac:spMkLst>
            <pc:docMk/>
            <pc:sldMk cId="183044446" sldId="296"/>
            <ac:spMk id="116" creationId="{9E0F8D7C-DEB8-8EFA-BF00-FCAB1526E42B}"/>
          </ac:spMkLst>
        </pc:spChg>
        <pc:spChg chg="add del mod">
          <ac:chgData name="Sora's System" userId="e473e365a3e05e69" providerId="LiveId" clId="{4AE56784-ABE8-4369-919D-CFD11A21A3C3}" dt="2022-09-16T15:50:19.183" v="4868" actId="478"/>
          <ac:spMkLst>
            <pc:docMk/>
            <pc:sldMk cId="183044446" sldId="296"/>
            <ac:spMk id="117" creationId="{2E2DF49C-DECB-5EF9-A16B-11EC2166E5F7}"/>
          </ac:spMkLst>
        </pc:spChg>
        <pc:picChg chg="add del mod">
          <ac:chgData name="Sora's System" userId="e473e365a3e05e69" providerId="LiveId" clId="{4AE56784-ABE8-4369-919D-CFD11A21A3C3}" dt="2022-09-16T15:50:04.268" v="4860" actId="478"/>
          <ac:picMkLst>
            <pc:docMk/>
            <pc:sldMk cId="183044446" sldId="296"/>
            <ac:picMk id="21" creationId="{340D11DE-15E7-874D-52B2-19DF26BA4372}"/>
          </ac:picMkLst>
        </pc:picChg>
        <pc:picChg chg="del">
          <ac:chgData name="Sora's System" userId="e473e365a3e05e69" providerId="LiveId" clId="{4AE56784-ABE8-4369-919D-CFD11A21A3C3}" dt="2022-09-16T15:49:30.994" v="4840" actId="478"/>
          <ac:picMkLst>
            <pc:docMk/>
            <pc:sldMk cId="183044446" sldId="296"/>
            <ac:picMk id="28" creationId="{4A822FA6-EC65-D74C-D7C5-C4E4037AFE63}"/>
          </ac:picMkLst>
        </pc:picChg>
        <pc:picChg chg="del">
          <ac:chgData name="Sora's System" userId="e473e365a3e05e69" providerId="LiveId" clId="{4AE56784-ABE8-4369-919D-CFD11A21A3C3}" dt="2022-09-16T13:44:08.088" v="3399" actId="478"/>
          <ac:picMkLst>
            <pc:docMk/>
            <pc:sldMk cId="183044446" sldId="296"/>
            <ac:picMk id="30" creationId="{EE7627F0-5361-EB56-77AA-7FB47EAF7B19}"/>
          </ac:picMkLst>
        </pc:picChg>
        <pc:picChg chg="del">
          <ac:chgData name="Sora's System" userId="e473e365a3e05e69" providerId="LiveId" clId="{4AE56784-ABE8-4369-919D-CFD11A21A3C3}" dt="2022-09-16T15:49:30.994" v="4840" actId="478"/>
          <ac:picMkLst>
            <pc:docMk/>
            <pc:sldMk cId="183044446" sldId="296"/>
            <ac:picMk id="31" creationId="{7D089857-5DF0-C553-AEFB-D2F5F586AE70}"/>
          </ac:picMkLst>
        </pc:picChg>
        <pc:picChg chg="del">
          <ac:chgData name="Sora's System" userId="e473e365a3e05e69" providerId="LiveId" clId="{4AE56784-ABE8-4369-919D-CFD11A21A3C3}" dt="2022-09-16T15:49:30.994" v="4840" actId="478"/>
          <ac:picMkLst>
            <pc:docMk/>
            <pc:sldMk cId="183044446" sldId="296"/>
            <ac:picMk id="32" creationId="{C8494169-3BC4-6F10-5482-E187E49ADC32}"/>
          </ac:picMkLst>
        </pc:picChg>
        <pc:picChg chg="add del mod">
          <ac:chgData name="Sora's System" userId="e473e365a3e05e69" providerId="LiveId" clId="{4AE56784-ABE8-4369-919D-CFD11A21A3C3}" dt="2022-09-16T15:49:58.924" v="4856" actId="478"/>
          <ac:picMkLst>
            <pc:docMk/>
            <pc:sldMk cId="183044446" sldId="296"/>
            <ac:picMk id="38" creationId="{7F792DAF-597C-E294-0D2F-CC55B3EE803F}"/>
          </ac:picMkLst>
        </pc:picChg>
        <pc:picChg chg="del">
          <ac:chgData name="Sora's System" userId="e473e365a3e05e69" providerId="LiveId" clId="{4AE56784-ABE8-4369-919D-CFD11A21A3C3}" dt="2022-09-16T15:50:04.268" v="4860" actId="478"/>
          <ac:picMkLst>
            <pc:docMk/>
            <pc:sldMk cId="183044446" sldId="296"/>
            <ac:picMk id="39" creationId="{BD19402F-18B3-939B-D65F-0A96EAC6F838}"/>
          </ac:picMkLst>
        </pc:picChg>
        <pc:picChg chg="add mod">
          <ac:chgData name="Sora's System" userId="e473e365a3e05e69" providerId="LiveId" clId="{4AE56784-ABE8-4369-919D-CFD11A21A3C3}" dt="2022-09-16T15:49:41.230" v="4844"/>
          <ac:picMkLst>
            <pc:docMk/>
            <pc:sldMk cId="183044446" sldId="296"/>
            <ac:picMk id="44" creationId="{B594A3D5-D0EF-9061-6F76-9D8ACDE446FD}"/>
          </ac:picMkLst>
        </pc:picChg>
        <pc:picChg chg="del">
          <ac:chgData name="Sora's System" userId="e473e365a3e05e69" providerId="LiveId" clId="{4AE56784-ABE8-4369-919D-CFD11A21A3C3}" dt="2022-09-16T15:49:30.994" v="4840" actId="478"/>
          <ac:picMkLst>
            <pc:docMk/>
            <pc:sldMk cId="183044446" sldId="296"/>
            <ac:picMk id="47" creationId="{AA9CA943-DEC0-70A0-B4C5-2968117E3E18}"/>
          </ac:picMkLst>
        </pc:picChg>
        <pc:picChg chg="del">
          <ac:chgData name="Sora's System" userId="e473e365a3e05e69" providerId="LiveId" clId="{4AE56784-ABE8-4369-919D-CFD11A21A3C3}" dt="2022-09-16T15:50:04.268" v="4860" actId="478"/>
          <ac:picMkLst>
            <pc:docMk/>
            <pc:sldMk cId="183044446" sldId="296"/>
            <ac:picMk id="48" creationId="{09FBDDE0-7483-14D1-22F2-25265060C360}"/>
          </ac:picMkLst>
        </pc:picChg>
        <pc:picChg chg="del">
          <ac:chgData name="Sora's System" userId="e473e365a3e05e69" providerId="LiveId" clId="{4AE56784-ABE8-4369-919D-CFD11A21A3C3}" dt="2022-09-16T15:49:30.994" v="4840" actId="478"/>
          <ac:picMkLst>
            <pc:docMk/>
            <pc:sldMk cId="183044446" sldId="296"/>
            <ac:picMk id="50" creationId="{34C5B128-A720-4C4C-468A-DA3B8DB27792}"/>
          </ac:picMkLst>
        </pc:picChg>
        <pc:picChg chg="add del mod">
          <ac:chgData name="Sora's System" userId="e473e365a3e05e69" providerId="LiveId" clId="{4AE56784-ABE8-4369-919D-CFD11A21A3C3}" dt="2022-09-16T15:49:58.734" v="4855" actId="478"/>
          <ac:picMkLst>
            <pc:docMk/>
            <pc:sldMk cId="183044446" sldId="296"/>
            <ac:picMk id="70" creationId="{3D4E7B94-A7FF-81BE-EE00-C20911917482}"/>
          </ac:picMkLst>
        </pc:picChg>
        <pc:picChg chg="add mod">
          <ac:chgData name="Sora's System" userId="e473e365a3e05e69" providerId="LiveId" clId="{4AE56784-ABE8-4369-919D-CFD11A21A3C3}" dt="2022-09-16T15:49:41.230" v="4844"/>
          <ac:picMkLst>
            <pc:docMk/>
            <pc:sldMk cId="183044446" sldId="296"/>
            <ac:picMk id="72" creationId="{18CD93C4-BDEF-94D7-DE9C-45A74CB6B141}"/>
          </ac:picMkLst>
        </pc:picChg>
        <pc:picChg chg="add mod">
          <ac:chgData name="Sora's System" userId="e473e365a3e05e69" providerId="LiveId" clId="{4AE56784-ABE8-4369-919D-CFD11A21A3C3}" dt="2022-09-16T15:50:09.986" v="4861" actId="571"/>
          <ac:picMkLst>
            <pc:docMk/>
            <pc:sldMk cId="183044446" sldId="296"/>
            <ac:picMk id="99" creationId="{E5A7A7F3-D74C-F66D-0D7F-D906052B72FA}"/>
          </ac:picMkLst>
        </pc:picChg>
        <pc:picChg chg="add del mod">
          <ac:chgData name="Sora's System" userId="e473e365a3e05e69" providerId="LiveId" clId="{4AE56784-ABE8-4369-919D-CFD11A21A3C3}" dt="2022-09-16T15:50:13.017" v="4863" actId="478"/>
          <ac:picMkLst>
            <pc:docMk/>
            <pc:sldMk cId="183044446" sldId="296"/>
            <ac:picMk id="107" creationId="{EAFF523F-7386-74A2-7F97-CFD23D617A74}"/>
          </ac:picMkLst>
        </pc:picChg>
        <pc:picChg chg="add mod">
          <ac:chgData name="Sora's System" userId="e473e365a3e05e69" providerId="LiveId" clId="{4AE56784-ABE8-4369-919D-CFD11A21A3C3}" dt="2022-09-16T15:50:09.986" v="4861" actId="571"/>
          <ac:picMkLst>
            <pc:docMk/>
            <pc:sldMk cId="183044446" sldId="296"/>
            <ac:picMk id="109" creationId="{A998B7D0-1E86-9B64-8435-EABA99EDAABE}"/>
          </ac:picMkLst>
        </pc:picChg>
        <pc:cxnChg chg="add del mod">
          <ac:chgData name="Sora's System" userId="e473e365a3e05e69" providerId="LiveId" clId="{4AE56784-ABE8-4369-919D-CFD11A21A3C3}" dt="2022-09-16T15:50:04.268" v="4860" actId="478"/>
          <ac:cxnSpMkLst>
            <pc:docMk/>
            <pc:sldMk cId="183044446" sldId="296"/>
            <ac:cxnSpMk id="23" creationId="{1F4FCCC8-74C6-B6AB-0755-283768E29AE3}"/>
          </ac:cxnSpMkLst>
        </pc:cxnChg>
        <pc:cxnChg chg="del">
          <ac:chgData name="Sora's System" userId="e473e365a3e05e69" providerId="LiveId" clId="{4AE56784-ABE8-4369-919D-CFD11A21A3C3}" dt="2022-09-16T15:49:30.994" v="4840" actId="478"/>
          <ac:cxnSpMkLst>
            <pc:docMk/>
            <pc:sldMk cId="183044446" sldId="296"/>
            <ac:cxnSpMk id="29" creationId="{3A3B609D-5CC9-3BEC-BD7F-036713BD00D4}"/>
          </ac:cxnSpMkLst>
        </pc:cxnChg>
        <pc:cxnChg chg="del">
          <ac:chgData name="Sora's System" userId="e473e365a3e05e69" providerId="LiveId" clId="{4AE56784-ABE8-4369-919D-CFD11A21A3C3}" dt="2022-09-16T15:49:30.994" v="4840" actId="478"/>
          <ac:cxnSpMkLst>
            <pc:docMk/>
            <pc:sldMk cId="183044446" sldId="296"/>
            <ac:cxnSpMk id="33" creationId="{F9F3B89C-715E-0AF3-9CB7-4FB35DE76EDE}"/>
          </ac:cxnSpMkLst>
        </pc:cxnChg>
        <pc:cxnChg chg="del">
          <ac:chgData name="Sora's System" userId="e473e365a3e05e69" providerId="LiveId" clId="{4AE56784-ABE8-4369-919D-CFD11A21A3C3}" dt="2022-09-16T15:50:04.268" v="4860" actId="478"/>
          <ac:cxnSpMkLst>
            <pc:docMk/>
            <pc:sldMk cId="183044446" sldId="296"/>
            <ac:cxnSpMk id="34" creationId="{B0DF26E7-375D-1112-0368-6AB092E0A48E}"/>
          </ac:cxnSpMkLst>
        </pc:cxnChg>
        <pc:cxnChg chg="add del mod">
          <ac:chgData name="Sora's System" userId="e473e365a3e05e69" providerId="LiveId" clId="{4AE56784-ABE8-4369-919D-CFD11A21A3C3}" dt="2022-09-16T15:49:36.337" v="4843"/>
          <ac:cxnSpMkLst>
            <pc:docMk/>
            <pc:sldMk cId="183044446" sldId="296"/>
            <ac:cxnSpMk id="36" creationId="{C80DFFD1-2C49-36C0-A939-FD8A5A5C76EB}"/>
          </ac:cxnSpMkLst>
        </pc:cxnChg>
        <pc:cxnChg chg="del mod">
          <ac:chgData name="Sora's System" userId="e473e365a3e05e69" providerId="LiveId" clId="{4AE56784-ABE8-4369-919D-CFD11A21A3C3}" dt="2022-09-16T15:50:04.268" v="4860" actId="478"/>
          <ac:cxnSpMkLst>
            <pc:docMk/>
            <pc:sldMk cId="183044446" sldId="296"/>
            <ac:cxnSpMk id="40" creationId="{61B7CDFF-99B8-7661-AACA-CC1A451631B3}"/>
          </ac:cxnSpMkLst>
        </pc:cxnChg>
        <pc:cxnChg chg="add mod">
          <ac:chgData name="Sora's System" userId="e473e365a3e05e69" providerId="LiveId" clId="{4AE56784-ABE8-4369-919D-CFD11A21A3C3}" dt="2022-09-16T15:49:41.230" v="4844"/>
          <ac:cxnSpMkLst>
            <pc:docMk/>
            <pc:sldMk cId="183044446" sldId="296"/>
            <ac:cxnSpMk id="42" creationId="{5ADFA991-FD8B-B959-8CF7-7DEDE76ADCC2}"/>
          </ac:cxnSpMkLst>
        </pc:cxnChg>
        <pc:cxnChg chg="del">
          <ac:chgData name="Sora's System" userId="e473e365a3e05e69" providerId="LiveId" clId="{4AE56784-ABE8-4369-919D-CFD11A21A3C3}" dt="2022-09-16T15:49:30.994" v="4840" actId="478"/>
          <ac:cxnSpMkLst>
            <pc:docMk/>
            <pc:sldMk cId="183044446" sldId="296"/>
            <ac:cxnSpMk id="45" creationId="{69B7911F-7195-8DF2-365E-7635307198F1}"/>
          </ac:cxnSpMkLst>
        </pc:cxnChg>
        <pc:cxnChg chg="add mod">
          <ac:chgData name="Sora's System" userId="e473e365a3e05e69" providerId="LiveId" clId="{4AE56784-ABE8-4369-919D-CFD11A21A3C3}" dt="2022-09-16T15:49:41.230" v="4844"/>
          <ac:cxnSpMkLst>
            <pc:docMk/>
            <pc:sldMk cId="183044446" sldId="296"/>
            <ac:cxnSpMk id="46" creationId="{CE44BFB1-9434-543F-A0BB-B167A1ACD7A4}"/>
          </ac:cxnSpMkLst>
        </pc:cxnChg>
        <pc:cxnChg chg="del">
          <ac:chgData name="Sora's System" userId="e473e365a3e05e69" providerId="LiveId" clId="{4AE56784-ABE8-4369-919D-CFD11A21A3C3}" dt="2022-09-16T15:50:04.268" v="4860" actId="478"/>
          <ac:cxnSpMkLst>
            <pc:docMk/>
            <pc:sldMk cId="183044446" sldId="296"/>
            <ac:cxnSpMk id="51" creationId="{88D2FBEF-2B52-3689-4E11-F0AA587335B2}"/>
          </ac:cxnSpMkLst>
        </pc:cxnChg>
        <pc:cxnChg chg="del">
          <ac:chgData name="Sora's System" userId="e473e365a3e05e69" providerId="LiveId" clId="{4AE56784-ABE8-4369-919D-CFD11A21A3C3}" dt="2022-09-16T15:50:04.268" v="4860" actId="478"/>
          <ac:cxnSpMkLst>
            <pc:docMk/>
            <pc:sldMk cId="183044446" sldId="296"/>
            <ac:cxnSpMk id="52" creationId="{57288F8D-47FA-CA4D-645B-B494C00AC296}"/>
          </ac:cxnSpMkLst>
        </pc:cxnChg>
        <pc:cxnChg chg="del">
          <ac:chgData name="Sora's System" userId="e473e365a3e05e69" providerId="LiveId" clId="{4AE56784-ABE8-4369-919D-CFD11A21A3C3}" dt="2022-09-16T15:49:30.994" v="4840" actId="478"/>
          <ac:cxnSpMkLst>
            <pc:docMk/>
            <pc:sldMk cId="183044446" sldId="296"/>
            <ac:cxnSpMk id="53" creationId="{8A7A04D2-3F55-C98B-C874-E3357C3CD6C9}"/>
          </ac:cxnSpMkLst>
        </pc:cxnChg>
        <pc:cxnChg chg="add mod">
          <ac:chgData name="Sora's System" userId="e473e365a3e05e69" providerId="LiveId" clId="{4AE56784-ABE8-4369-919D-CFD11A21A3C3}" dt="2022-09-16T15:49:41.230" v="4844"/>
          <ac:cxnSpMkLst>
            <pc:docMk/>
            <pc:sldMk cId="183044446" sldId="296"/>
            <ac:cxnSpMk id="54" creationId="{E4D61F93-98AD-6E99-D14C-3EFE5934DEB7}"/>
          </ac:cxnSpMkLst>
        </pc:cxnChg>
        <pc:cxnChg chg="del">
          <ac:chgData name="Sora's System" userId="e473e365a3e05e69" providerId="LiveId" clId="{4AE56784-ABE8-4369-919D-CFD11A21A3C3}" dt="2022-09-16T15:50:04.268" v="4860" actId="478"/>
          <ac:cxnSpMkLst>
            <pc:docMk/>
            <pc:sldMk cId="183044446" sldId="296"/>
            <ac:cxnSpMk id="55" creationId="{5E52E37A-AFD7-6D82-EE1A-487E6989C95E}"/>
          </ac:cxnSpMkLst>
        </pc:cxnChg>
        <pc:cxnChg chg="del">
          <ac:chgData name="Sora's System" userId="e473e365a3e05e69" providerId="LiveId" clId="{4AE56784-ABE8-4369-919D-CFD11A21A3C3}" dt="2022-09-16T15:49:30.994" v="4840" actId="478"/>
          <ac:cxnSpMkLst>
            <pc:docMk/>
            <pc:sldMk cId="183044446" sldId="296"/>
            <ac:cxnSpMk id="59" creationId="{0719C52A-C73F-11FA-FF29-EAC12A599F7A}"/>
          </ac:cxnSpMkLst>
        </pc:cxnChg>
        <pc:cxnChg chg="del">
          <ac:chgData name="Sora's System" userId="e473e365a3e05e69" providerId="LiveId" clId="{4AE56784-ABE8-4369-919D-CFD11A21A3C3}" dt="2022-09-16T15:49:30.994" v="4840" actId="478"/>
          <ac:cxnSpMkLst>
            <pc:docMk/>
            <pc:sldMk cId="183044446" sldId="296"/>
            <ac:cxnSpMk id="62" creationId="{706A647A-1EDD-D907-8992-751227126543}"/>
          </ac:cxnSpMkLst>
        </pc:cxnChg>
        <pc:cxnChg chg="add mod">
          <ac:chgData name="Sora's System" userId="e473e365a3e05e69" providerId="LiveId" clId="{4AE56784-ABE8-4369-919D-CFD11A21A3C3}" dt="2022-09-16T15:49:41.230" v="4844"/>
          <ac:cxnSpMkLst>
            <pc:docMk/>
            <pc:sldMk cId="183044446" sldId="296"/>
            <ac:cxnSpMk id="65" creationId="{C573C46E-6EE9-4325-DFA7-1383AB28DED5}"/>
          </ac:cxnSpMkLst>
        </pc:cxnChg>
        <pc:cxnChg chg="add mod">
          <ac:chgData name="Sora's System" userId="e473e365a3e05e69" providerId="LiveId" clId="{4AE56784-ABE8-4369-919D-CFD11A21A3C3}" dt="2022-09-16T15:49:41.230" v="4844"/>
          <ac:cxnSpMkLst>
            <pc:docMk/>
            <pc:sldMk cId="183044446" sldId="296"/>
            <ac:cxnSpMk id="66" creationId="{272CC851-DF2A-C71E-FD3B-B20403507404}"/>
          </ac:cxnSpMkLst>
        </pc:cxnChg>
        <pc:cxnChg chg="add mod">
          <ac:chgData name="Sora's System" userId="e473e365a3e05e69" providerId="LiveId" clId="{4AE56784-ABE8-4369-919D-CFD11A21A3C3}" dt="2022-09-16T15:49:41.230" v="4844"/>
          <ac:cxnSpMkLst>
            <pc:docMk/>
            <pc:sldMk cId="183044446" sldId="296"/>
            <ac:cxnSpMk id="71" creationId="{49546EF7-6BD4-6FA5-6A76-FCC97022F368}"/>
          </ac:cxnSpMkLst>
        </pc:cxnChg>
        <pc:cxnChg chg="add mod">
          <ac:chgData name="Sora's System" userId="e473e365a3e05e69" providerId="LiveId" clId="{4AE56784-ABE8-4369-919D-CFD11A21A3C3}" dt="2022-09-16T15:49:58.459" v="4854" actId="14100"/>
          <ac:cxnSpMkLst>
            <pc:docMk/>
            <pc:sldMk cId="183044446" sldId="296"/>
            <ac:cxnSpMk id="74" creationId="{0BC34F69-52CD-741D-0111-5CFF0EFDC809}"/>
          </ac:cxnSpMkLst>
        </pc:cxnChg>
        <pc:cxnChg chg="add del mod">
          <ac:chgData name="Sora's System" userId="e473e365a3e05e69" providerId="LiveId" clId="{4AE56784-ABE8-4369-919D-CFD11A21A3C3}" dt="2022-09-16T15:49:48.601" v="4848" actId="478"/>
          <ac:cxnSpMkLst>
            <pc:docMk/>
            <pc:sldMk cId="183044446" sldId="296"/>
            <ac:cxnSpMk id="91" creationId="{F27E263E-8381-D021-6133-8375F102E3D0}"/>
          </ac:cxnSpMkLst>
        </pc:cxnChg>
        <pc:cxnChg chg="add mod">
          <ac:chgData name="Sora's System" userId="e473e365a3e05e69" providerId="LiveId" clId="{4AE56784-ABE8-4369-919D-CFD11A21A3C3}" dt="2022-09-16T15:50:09.986" v="4861" actId="571"/>
          <ac:cxnSpMkLst>
            <pc:docMk/>
            <pc:sldMk cId="183044446" sldId="296"/>
            <ac:cxnSpMk id="98" creationId="{C38BFD4B-C642-E435-4016-A04B53E23F4F}"/>
          </ac:cxnSpMkLst>
        </pc:cxnChg>
        <pc:cxnChg chg="add mod">
          <ac:chgData name="Sora's System" userId="e473e365a3e05e69" providerId="LiveId" clId="{4AE56784-ABE8-4369-919D-CFD11A21A3C3}" dt="2022-09-16T15:50:18.111" v="4867" actId="14100"/>
          <ac:cxnSpMkLst>
            <pc:docMk/>
            <pc:sldMk cId="183044446" sldId="296"/>
            <ac:cxnSpMk id="100" creationId="{4918E1E3-402C-5E40-864A-180CD018778F}"/>
          </ac:cxnSpMkLst>
        </pc:cxnChg>
        <pc:cxnChg chg="add mod">
          <ac:chgData name="Sora's System" userId="e473e365a3e05e69" providerId="LiveId" clId="{4AE56784-ABE8-4369-919D-CFD11A21A3C3}" dt="2022-09-16T15:50:09.986" v="4861" actId="571"/>
          <ac:cxnSpMkLst>
            <pc:docMk/>
            <pc:sldMk cId="183044446" sldId="296"/>
            <ac:cxnSpMk id="101" creationId="{C866F920-C973-7F3A-A78B-176EA662F179}"/>
          </ac:cxnSpMkLst>
        </pc:cxnChg>
        <pc:cxnChg chg="add mod">
          <ac:chgData name="Sora's System" userId="e473e365a3e05e69" providerId="LiveId" clId="{4AE56784-ABE8-4369-919D-CFD11A21A3C3}" dt="2022-09-16T15:50:09.986" v="4861" actId="571"/>
          <ac:cxnSpMkLst>
            <pc:docMk/>
            <pc:sldMk cId="183044446" sldId="296"/>
            <ac:cxnSpMk id="105" creationId="{C15D0D32-60B9-5A22-E7C8-440777BE65A8}"/>
          </ac:cxnSpMkLst>
        </pc:cxnChg>
        <pc:cxnChg chg="add mod">
          <ac:chgData name="Sora's System" userId="e473e365a3e05e69" providerId="LiveId" clId="{4AE56784-ABE8-4369-919D-CFD11A21A3C3}" dt="2022-09-16T15:50:09.986" v="4861" actId="571"/>
          <ac:cxnSpMkLst>
            <pc:docMk/>
            <pc:sldMk cId="183044446" sldId="296"/>
            <ac:cxnSpMk id="106" creationId="{26AFB1B7-A2A9-0F7E-F174-32C0151795C1}"/>
          </ac:cxnSpMkLst>
        </pc:cxnChg>
        <pc:cxnChg chg="add mod">
          <ac:chgData name="Sora's System" userId="e473e365a3e05e69" providerId="LiveId" clId="{4AE56784-ABE8-4369-919D-CFD11A21A3C3}" dt="2022-09-16T15:50:09.986" v="4861" actId="571"/>
          <ac:cxnSpMkLst>
            <pc:docMk/>
            <pc:sldMk cId="183044446" sldId="296"/>
            <ac:cxnSpMk id="108" creationId="{244B3364-83B7-FBBF-438F-78D119F25695}"/>
          </ac:cxnSpMkLst>
        </pc:cxnChg>
        <pc:cxnChg chg="add mod">
          <ac:chgData name="Sora's System" userId="e473e365a3e05e69" providerId="LiveId" clId="{4AE56784-ABE8-4369-919D-CFD11A21A3C3}" dt="2022-09-16T15:50:15.035" v="4864" actId="14100"/>
          <ac:cxnSpMkLst>
            <pc:docMk/>
            <pc:sldMk cId="183044446" sldId="296"/>
            <ac:cxnSpMk id="110" creationId="{6A3C305F-AE71-6AB1-61A2-ED7004670510}"/>
          </ac:cxnSpMkLst>
        </pc:cxnChg>
      </pc:sldChg>
      <pc:sldChg chg="addSp delSp modSp add mod delAnim modAnim">
        <pc:chgData name="Sora's System" userId="e473e365a3e05e69" providerId="LiveId" clId="{4AE56784-ABE8-4369-919D-CFD11A21A3C3}" dt="2022-09-16T15:49:17.374" v="4839" actId="478"/>
        <pc:sldMkLst>
          <pc:docMk/>
          <pc:sldMk cId="966488577" sldId="297"/>
        </pc:sldMkLst>
        <pc:spChg chg="mod">
          <ac:chgData name="Sora's System" userId="e473e365a3e05e69" providerId="LiveId" clId="{4AE56784-ABE8-4369-919D-CFD11A21A3C3}" dt="2022-09-16T13:23:53.400" v="3343" actId="1076"/>
          <ac:spMkLst>
            <pc:docMk/>
            <pc:sldMk cId="966488577" sldId="297"/>
            <ac:spMk id="18" creationId="{B574FE57-6724-64C1-8308-EBC28D5CC227}"/>
          </ac:spMkLst>
        </pc:spChg>
        <pc:spChg chg="del">
          <ac:chgData name="Sora's System" userId="e473e365a3e05e69" providerId="LiveId" clId="{4AE56784-ABE8-4369-919D-CFD11A21A3C3}" dt="2022-09-16T13:07:42.247" v="2844" actId="478"/>
          <ac:spMkLst>
            <pc:docMk/>
            <pc:sldMk cId="966488577" sldId="297"/>
            <ac:spMk id="20" creationId="{62BDCAC2-9011-F8AC-ADD3-B042A715E27E}"/>
          </ac:spMkLst>
        </pc:spChg>
        <pc:spChg chg="add del mod">
          <ac:chgData name="Sora's System" userId="e473e365a3e05e69" providerId="LiveId" clId="{4AE56784-ABE8-4369-919D-CFD11A21A3C3}" dt="2022-09-16T15:42:28.337" v="4652" actId="478"/>
          <ac:spMkLst>
            <pc:docMk/>
            <pc:sldMk cId="966488577" sldId="297"/>
            <ac:spMk id="21" creationId="{C8D130FA-AB20-1724-9901-9CE2082AACD9}"/>
          </ac:spMkLst>
        </pc:spChg>
        <pc:spChg chg="add del mod">
          <ac:chgData name="Sora's System" userId="e473e365a3e05e69" providerId="LiveId" clId="{4AE56784-ABE8-4369-919D-CFD11A21A3C3}" dt="2022-09-16T15:42:28.337" v="4652" actId="478"/>
          <ac:spMkLst>
            <pc:docMk/>
            <pc:sldMk cId="966488577" sldId="297"/>
            <ac:spMk id="22" creationId="{C8B87624-4D7D-F4E0-33B6-FF53B4E2C9D5}"/>
          </ac:spMkLst>
        </pc:spChg>
        <pc:spChg chg="add del mod">
          <ac:chgData name="Sora's System" userId="e473e365a3e05e69" providerId="LiveId" clId="{4AE56784-ABE8-4369-919D-CFD11A21A3C3}" dt="2022-09-16T15:42:28.337" v="4652" actId="478"/>
          <ac:spMkLst>
            <pc:docMk/>
            <pc:sldMk cId="966488577" sldId="297"/>
            <ac:spMk id="23" creationId="{75B25CFC-4660-1A39-1DE8-BA3867869D68}"/>
          </ac:spMkLst>
        </pc:spChg>
        <pc:spChg chg="add del mod">
          <ac:chgData name="Sora's System" userId="e473e365a3e05e69" providerId="LiveId" clId="{4AE56784-ABE8-4369-919D-CFD11A21A3C3}" dt="2022-09-16T13:09:07.524" v="2860" actId="478"/>
          <ac:spMkLst>
            <pc:docMk/>
            <pc:sldMk cId="966488577" sldId="297"/>
            <ac:spMk id="24" creationId="{43AE3444-BC30-9DED-DFC1-300A49A377C4}"/>
          </ac:spMkLst>
        </pc:spChg>
        <pc:spChg chg="del">
          <ac:chgData name="Sora's System" userId="e473e365a3e05e69" providerId="LiveId" clId="{4AE56784-ABE8-4369-919D-CFD11A21A3C3}" dt="2022-09-16T13:07:42.247" v="2844" actId="478"/>
          <ac:spMkLst>
            <pc:docMk/>
            <pc:sldMk cId="966488577" sldId="297"/>
            <ac:spMk id="25" creationId="{1226D4E5-0016-2863-C59B-041423BB5EBA}"/>
          </ac:spMkLst>
        </pc:spChg>
        <pc:spChg chg="add del mod">
          <ac:chgData name="Sora's System" userId="e473e365a3e05e69" providerId="LiveId" clId="{4AE56784-ABE8-4369-919D-CFD11A21A3C3}" dt="2022-09-16T15:49:17.374" v="4839" actId="478"/>
          <ac:spMkLst>
            <pc:docMk/>
            <pc:sldMk cId="966488577" sldId="297"/>
            <ac:spMk id="26" creationId="{D9E8C964-D16B-B2FC-5EE6-6971C9553A21}"/>
          </ac:spMkLst>
        </pc:spChg>
        <pc:spChg chg="add del mod">
          <ac:chgData name="Sora's System" userId="e473e365a3e05e69" providerId="LiveId" clId="{4AE56784-ABE8-4369-919D-CFD11A21A3C3}" dt="2022-09-16T13:09:42.826" v="2883"/>
          <ac:spMkLst>
            <pc:docMk/>
            <pc:sldMk cId="966488577" sldId="297"/>
            <ac:spMk id="34" creationId="{19F39040-41CF-8705-FE69-17D6999A4BE8}"/>
          </ac:spMkLst>
        </pc:spChg>
        <pc:spChg chg="add del mod">
          <ac:chgData name="Sora's System" userId="e473e365a3e05e69" providerId="LiveId" clId="{4AE56784-ABE8-4369-919D-CFD11A21A3C3}" dt="2022-09-16T13:09:42.826" v="2883"/>
          <ac:spMkLst>
            <pc:docMk/>
            <pc:sldMk cId="966488577" sldId="297"/>
            <ac:spMk id="35" creationId="{22DEF397-AA65-9617-0607-590528D660F5}"/>
          </ac:spMkLst>
        </pc:spChg>
        <pc:spChg chg="add del mod">
          <ac:chgData name="Sora's System" userId="e473e365a3e05e69" providerId="LiveId" clId="{4AE56784-ABE8-4369-919D-CFD11A21A3C3}" dt="2022-09-16T15:42:28.337" v="4652" actId="478"/>
          <ac:spMkLst>
            <pc:docMk/>
            <pc:sldMk cId="966488577" sldId="297"/>
            <ac:spMk id="37" creationId="{D3D6BC3D-198D-AA66-53F0-238F3DE42FB5}"/>
          </ac:spMkLst>
        </pc:spChg>
        <pc:spChg chg="add del mod">
          <ac:chgData name="Sora's System" userId="e473e365a3e05e69" providerId="LiveId" clId="{4AE56784-ABE8-4369-919D-CFD11A21A3C3}" dt="2022-09-16T13:09:56.454" v="2889" actId="478"/>
          <ac:spMkLst>
            <pc:docMk/>
            <pc:sldMk cId="966488577" sldId="297"/>
            <ac:spMk id="38" creationId="{EDBD6BD5-D6D0-A6DB-5DBC-EA905AD342FB}"/>
          </ac:spMkLst>
        </pc:spChg>
        <pc:spChg chg="add del mod">
          <ac:chgData name="Sora's System" userId="e473e365a3e05e69" providerId="LiveId" clId="{4AE56784-ABE8-4369-919D-CFD11A21A3C3}" dt="2022-09-16T15:44:26.568" v="4683" actId="478"/>
          <ac:spMkLst>
            <pc:docMk/>
            <pc:sldMk cId="966488577" sldId="297"/>
            <ac:spMk id="39" creationId="{37382CDB-1860-B475-57AA-044E2C501743}"/>
          </ac:spMkLst>
        </pc:spChg>
        <pc:spChg chg="del">
          <ac:chgData name="Sora's System" userId="e473e365a3e05e69" providerId="LiveId" clId="{4AE56784-ABE8-4369-919D-CFD11A21A3C3}" dt="2022-09-16T13:07:42.247" v="2844" actId="478"/>
          <ac:spMkLst>
            <pc:docMk/>
            <pc:sldMk cId="966488577" sldId="297"/>
            <ac:spMk id="49" creationId="{A536E1A3-9D55-0A1B-914C-E86ECC68371A}"/>
          </ac:spMkLst>
        </pc:spChg>
        <pc:spChg chg="add del mod">
          <ac:chgData name="Sora's System" userId="e473e365a3e05e69" providerId="LiveId" clId="{4AE56784-ABE8-4369-919D-CFD11A21A3C3}" dt="2022-09-16T15:44:26.568" v="4683" actId="478"/>
          <ac:spMkLst>
            <pc:docMk/>
            <pc:sldMk cId="966488577" sldId="297"/>
            <ac:spMk id="51" creationId="{A63A19CE-6984-0877-ABFA-995C632CF0E0}"/>
          </ac:spMkLst>
        </pc:spChg>
        <pc:spChg chg="add del mod">
          <ac:chgData name="Sora's System" userId="e473e365a3e05e69" providerId="LiveId" clId="{4AE56784-ABE8-4369-919D-CFD11A21A3C3}" dt="2022-09-16T15:44:26.568" v="4683" actId="478"/>
          <ac:spMkLst>
            <pc:docMk/>
            <pc:sldMk cId="966488577" sldId="297"/>
            <ac:spMk id="52" creationId="{7C36711E-2F01-2CAC-3F5F-5CE234A6C6FD}"/>
          </ac:spMkLst>
        </pc:spChg>
        <pc:spChg chg="add del mod">
          <ac:chgData name="Sora's System" userId="e473e365a3e05e69" providerId="LiveId" clId="{4AE56784-ABE8-4369-919D-CFD11A21A3C3}" dt="2022-09-16T13:13:32.763" v="3041" actId="478"/>
          <ac:spMkLst>
            <pc:docMk/>
            <pc:sldMk cId="966488577" sldId="297"/>
            <ac:spMk id="54" creationId="{5585EDA6-7830-9286-011E-FAEC9FEE6284}"/>
          </ac:spMkLst>
        </pc:spChg>
        <pc:spChg chg="add del mod">
          <ac:chgData name="Sora's System" userId="e473e365a3e05e69" providerId="LiveId" clId="{4AE56784-ABE8-4369-919D-CFD11A21A3C3}" dt="2022-09-16T15:42:28.337" v="4652" actId="478"/>
          <ac:spMkLst>
            <pc:docMk/>
            <pc:sldMk cId="966488577" sldId="297"/>
            <ac:spMk id="56" creationId="{361FC05B-99DA-A822-8E18-A784D708786F}"/>
          </ac:spMkLst>
        </pc:spChg>
        <pc:spChg chg="add del mod">
          <ac:chgData name="Sora's System" userId="e473e365a3e05e69" providerId="LiveId" clId="{4AE56784-ABE8-4369-919D-CFD11A21A3C3}" dt="2022-09-16T13:13:41.613" v="3045" actId="478"/>
          <ac:spMkLst>
            <pc:docMk/>
            <pc:sldMk cId="966488577" sldId="297"/>
            <ac:spMk id="58" creationId="{F859DC39-24DD-F0B9-51C9-715A9B133C50}"/>
          </ac:spMkLst>
        </pc:spChg>
        <pc:spChg chg="del">
          <ac:chgData name="Sora's System" userId="e473e365a3e05e69" providerId="LiveId" clId="{4AE56784-ABE8-4369-919D-CFD11A21A3C3}" dt="2022-09-16T13:07:42.247" v="2844" actId="478"/>
          <ac:spMkLst>
            <pc:docMk/>
            <pc:sldMk cId="966488577" sldId="297"/>
            <ac:spMk id="60" creationId="{06FC5EBD-23FD-5255-109E-2F4BA7B30B79}"/>
          </ac:spMkLst>
        </pc:spChg>
        <pc:spChg chg="add del mod">
          <ac:chgData name="Sora's System" userId="e473e365a3e05e69" providerId="LiveId" clId="{4AE56784-ABE8-4369-919D-CFD11A21A3C3}" dt="2022-09-16T15:44:26.568" v="4683" actId="478"/>
          <ac:spMkLst>
            <pc:docMk/>
            <pc:sldMk cId="966488577" sldId="297"/>
            <ac:spMk id="63" creationId="{1A362DA1-2985-9F12-FECB-4487F8DD6BA3}"/>
          </ac:spMkLst>
        </pc:spChg>
        <pc:spChg chg="del">
          <ac:chgData name="Sora's System" userId="e473e365a3e05e69" providerId="LiveId" clId="{4AE56784-ABE8-4369-919D-CFD11A21A3C3}" dt="2022-09-16T13:07:42.247" v="2844" actId="478"/>
          <ac:spMkLst>
            <pc:docMk/>
            <pc:sldMk cId="966488577" sldId="297"/>
            <ac:spMk id="64" creationId="{EDE6A94C-6859-CBBA-B947-85307EB6437C}"/>
          </ac:spMkLst>
        </pc:spChg>
        <pc:spChg chg="add del mod">
          <ac:chgData name="Sora's System" userId="e473e365a3e05e69" providerId="LiveId" clId="{4AE56784-ABE8-4369-919D-CFD11A21A3C3}" dt="2022-09-16T15:42:28.337" v="4652" actId="478"/>
          <ac:spMkLst>
            <pc:docMk/>
            <pc:sldMk cId="966488577" sldId="297"/>
            <ac:spMk id="71" creationId="{A35EE24F-C8A2-E90F-2EB4-E96BB7722620}"/>
          </ac:spMkLst>
        </pc:spChg>
        <pc:spChg chg="del mod">
          <ac:chgData name="Sora's System" userId="e473e365a3e05e69" providerId="LiveId" clId="{4AE56784-ABE8-4369-919D-CFD11A21A3C3}" dt="2022-09-16T15:42:31.731" v="4654" actId="478"/>
          <ac:spMkLst>
            <pc:docMk/>
            <pc:sldMk cId="966488577" sldId="297"/>
            <ac:spMk id="73" creationId="{A7F760BB-22AA-ED0F-F2E5-2A620568F7A9}"/>
          </ac:spMkLst>
        </pc:spChg>
        <pc:spChg chg="del mod">
          <ac:chgData name="Sora's System" userId="e473e365a3e05e69" providerId="LiveId" clId="{4AE56784-ABE8-4369-919D-CFD11A21A3C3}" dt="2022-09-16T15:42:33.007" v="4655" actId="478"/>
          <ac:spMkLst>
            <pc:docMk/>
            <pc:sldMk cId="966488577" sldId="297"/>
            <ac:spMk id="75" creationId="{315C9085-EC14-1F9E-D071-7CC46DF85629}"/>
          </ac:spMkLst>
        </pc:spChg>
        <pc:spChg chg="del">
          <ac:chgData name="Sora's System" userId="e473e365a3e05e69" providerId="LiveId" clId="{4AE56784-ABE8-4369-919D-CFD11A21A3C3}" dt="2022-09-16T13:07:42.247" v="2844" actId="478"/>
          <ac:spMkLst>
            <pc:docMk/>
            <pc:sldMk cId="966488577" sldId="297"/>
            <ac:spMk id="76" creationId="{AF7E1F4D-0B9E-C363-DC5D-DD68E458A278}"/>
          </ac:spMkLst>
        </pc:spChg>
        <pc:spChg chg="del">
          <ac:chgData name="Sora's System" userId="e473e365a3e05e69" providerId="LiveId" clId="{4AE56784-ABE8-4369-919D-CFD11A21A3C3}" dt="2022-09-16T13:07:42.247" v="2844" actId="478"/>
          <ac:spMkLst>
            <pc:docMk/>
            <pc:sldMk cId="966488577" sldId="297"/>
            <ac:spMk id="77" creationId="{F75CF371-CEF5-4442-41CE-99DF5471DC98}"/>
          </ac:spMkLst>
        </pc:spChg>
        <pc:spChg chg="del">
          <ac:chgData name="Sora's System" userId="e473e365a3e05e69" providerId="LiveId" clId="{4AE56784-ABE8-4369-919D-CFD11A21A3C3}" dt="2022-09-16T13:07:42.247" v="2844" actId="478"/>
          <ac:spMkLst>
            <pc:docMk/>
            <pc:sldMk cId="966488577" sldId="297"/>
            <ac:spMk id="78" creationId="{90E5127F-B86E-4D16-8F3C-C2F0AAEF648F}"/>
          </ac:spMkLst>
        </pc:spChg>
        <pc:spChg chg="del">
          <ac:chgData name="Sora's System" userId="e473e365a3e05e69" providerId="LiveId" clId="{4AE56784-ABE8-4369-919D-CFD11A21A3C3}" dt="2022-09-16T13:07:42.247" v="2844" actId="478"/>
          <ac:spMkLst>
            <pc:docMk/>
            <pc:sldMk cId="966488577" sldId="297"/>
            <ac:spMk id="79" creationId="{5BF0426A-1BD1-55C3-C966-68B02F1852CE}"/>
          </ac:spMkLst>
        </pc:spChg>
        <pc:spChg chg="del">
          <ac:chgData name="Sora's System" userId="e473e365a3e05e69" providerId="LiveId" clId="{4AE56784-ABE8-4369-919D-CFD11A21A3C3}" dt="2022-09-16T13:07:42.247" v="2844" actId="478"/>
          <ac:spMkLst>
            <pc:docMk/>
            <pc:sldMk cId="966488577" sldId="297"/>
            <ac:spMk id="80" creationId="{760BE305-C1DB-B0DD-970F-B407B86D74AC}"/>
          </ac:spMkLst>
        </pc:spChg>
        <pc:spChg chg="del">
          <ac:chgData name="Sora's System" userId="e473e365a3e05e69" providerId="LiveId" clId="{4AE56784-ABE8-4369-919D-CFD11A21A3C3}" dt="2022-09-16T13:07:42.247" v="2844" actId="478"/>
          <ac:spMkLst>
            <pc:docMk/>
            <pc:sldMk cId="966488577" sldId="297"/>
            <ac:spMk id="85" creationId="{E6C6BACA-FE60-1A0F-E8F1-1190611D8022}"/>
          </ac:spMkLst>
        </pc:spChg>
        <pc:spChg chg="del">
          <ac:chgData name="Sora's System" userId="e473e365a3e05e69" providerId="LiveId" clId="{4AE56784-ABE8-4369-919D-CFD11A21A3C3}" dt="2022-09-16T13:07:42.247" v="2844" actId="478"/>
          <ac:spMkLst>
            <pc:docMk/>
            <pc:sldMk cId="966488577" sldId="297"/>
            <ac:spMk id="86" creationId="{97395DAA-A1AE-5921-B2A5-38B66DC0551A}"/>
          </ac:spMkLst>
        </pc:spChg>
        <pc:spChg chg="del">
          <ac:chgData name="Sora's System" userId="e473e365a3e05e69" providerId="LiveId" clId="{4AE56784-ABE8-4369-919D-CFD11A21A3C3}" dt="2022-09-16T13:07:42.247" v="2844" actId="478"/>
          <ac:spMkLst>
            <pc:docMk/>
            <pc:sldMk cId="966488577" sldId="297"/>
            <ac:spMk id="87" creationId="{3B1D1FA7-70D7-3968-0F18-902F88EEC8A4}"/>
          </ac:spMkLst>
        </pc:spChg>
        <pc:spChg chg="del">
          <ac:chgData name="Sora's System" userId="e473e365a3e05e69" providerId="LiveId" clId="{4AE56784-ABE8-4369-919D-CFD11A21A3C3}" dt="2022-09-16T13:07:42.247" v="2844" actId="478"/>
          <ac:spMkLst>
            <pc:docMk/>
            <pc:sldMk cId="966488577" sldId="297"/>
            <ac:spMk id="88" creationId="{8092B44A-9B3B-2856-BCF4-C83A8624F880}"/>
          </ac:spMkLst>
        </pc:spChg>
        <pc:spChg chg="del">
          <ac:chgData name="Sora's System" userId="e473e365a3e05e69" providerId="LiveId" clId="{4AE56784-ABE8-4369-919D-CFD11A21A3C3}" dt="2022-09-16T13:07:42.247" v="2844" actId="478"/>
          <ac:spMkLst>
            <pc:docMk/>
            <pc:sldMk cId="966488577" sldId="297"/>
            <ac:spMk id="89" creationId="{567D202F-3AA6-064A-37A6-201C82CBD0D0}"/>
          </ac:spMkLst>
        </pc:spChg>
        <pc:spChg chg="del mod">
          <ac:chgData name="Sora's System" userId="e473e365a3e05e69" providerId="LiveId" clId="{4AE56784-ABE8-4369-919D-CFD11A21A3C3}" dt="2022-09-16T15:42:28.337" v="4652" actId="478"/>
          <ac:spMkLst>
            <pc:docMk/>
            <pc:sldMk cId="966488577" sldId="297"/>
            <ac:spMk id="94" creationId="{50EDFE2D-2EC1-B9D7-E96E-234A86FE42E9}"/>
          </ac:spMkLst>
        </pc:spChg>
        <pc:spChg chg="del mod">
          <ac:chgData name="Sora's System" userId="e473e365a3e05e69" providerId="LiveId" clId="{4AE56784-ABE8-4369-919D-CFD11A21A3C3}" dt="2022-09-16T15:42:28.337" v="4652" actId="478"/>
          <ac:spMkLst>
            <pc:docMk/>
            <pc:sldMk cId="966488577" sldId="297"/>
            <ac:spMk id="98" creationId="{EBBCDD0E-ED32-CFF4-AF8D-EAB631596160}"/>
          </ac:spMkLst>
        </pc:spChg>
        <pc:spChg chg="del mod">
          <ac:chgData name="Sora's System" userId="e473e365a3e05e69" providerId="LiveId" clId="{4AE56784-ABE8-4369-919D-CFD11A21A3C3}" dt="2022-09-16T15:42:28.337" v="4652" actId="478"/>
          <ac:spMkLst>
            <pc:docMk/>
            <pc:sldMk cId="966488577" sldId="297"/>
            <ac:spMk id="100" creationId="{E18D31A0-3F68-77D5-F858-CE4A6FFEC637}"/>
          </ac:spMkLst>
        </pc:spChg>
        <pc:spChg chg="del mod">
          <ac:chgData name="Sora's System" userId="e473e365a3e05e69" providerId="LiveId" clId="{4AE56784-ABE8-4369-919D-CFD11A21A3C3}" dt="2022-09-16T15:42:28.337" v="4652" actId="478"/>
          <ac:spMkLst>
            <pc:docMk/>
            <pc:sldMk cId="966488577" sldId="297"/>
            <ac:spMk id="101" creationId="{D5FB0303-C22F-75DD-6756-95D1CFDD70CF}"/>
          </ac:spMkLst>
        </pc:spChg>
        <pc:spChg chg="del mod">
          <ac:chgData name="Sora's System" userId="e473e365a3e05e69" providerId="LiveId" clId="{4AE56784-ABE8-4369-919D-CFD11A21A3C3}" dt="2022-09-16T15:42:28.337" v="4652" actId="478"/>
          <ac:spMkLst>
            <pc:docMk/>
            <pc:sldMk cId="966488577" sldId="297"/>
            <ac:spMk id="102" creationId="{1DA36613-2D02-EFE3-160C-B29E68B33A97}"/>
          </ac:spMkLst>
        </pc:spChg>
        <pc:spChg chg="del mod">
          <ac:chgData name="Sora's System" userId="e473e365a3e05e69" providerId="LiveId" clId="{4AE56784-ABE8-4369-919D-CFD11A21A3C3}" dt="2022-09-16T15:42:28.337" v="4652" actId="478"/>
          <ac:spMkLst>
            <pc:docMk/>
            <pc:sldMk cId="966488577" sldId="297"/>
            <ac:spMk id="103" creationId="{7D9353ED-D5AD-7768-9854-CD8BCC1EBC58}"/>
          </ac:spMkLst>
        </pc:spChg>
        <pc:spChg chg="add del mod">
          <ac:chgData name="Sora's System" userId="e473e365a3e05e69" providerId="LiveId" clId="{4AE56784-ABE8-4369-919D-CFD11A21A3C3}" dt="2022-09-16T13:14:58.080" v="3081" actId="478"/>
          <ac:spMkLst>
            <pc:docMk/>
            <pc:sldMk cId="966488577" sldId="297"/>
            <ac:spMk id="104" creationId="{96A59A90-6EDF-A7B9-5444-770AE15F086B}"/>
          </ac:spMkLst>
        </pc:spChg>
        <pc:spChg chg="del mod">
          <ac:chgData name="Sora's System" userId="e473e365a3e05e69" providerId="LiveId" clId="{4AE56784-ABE8-4369-919D-CFD11A21A3C3}" dt="2022-09-16T15:42:28.337" v="4652" actId="478"/>
          <ac:spMkLst>
            <pc:docMk/>
            <pc:sldMk cId="966488577" sldId="297"/>
            <ac:spMk id="105" creationId="{DA5E561C-6361-7CA2-FC71-E322A59FAEED}"/>
          </ac:spMkLst>
        </pc:spChg>
        <pc:spChg chg="del mod">
          <ac:chgData name="Sora's System" userId="e473e365a3e05e69" providerId="LiveId" clId="{4AE56784-ABE8-4369-919D-CFD11A21A3C3}" dt="2022-09-16T15:42:28.337" v="4652" actId="478"/>
          <ac:spMkLst>
            <pc:docMk/>
            <pc:sldMk cId="966488577" sldId="297"/>
            <ac:spMk id="106" creationId="{85F65F1B-BF2D-FC40-0580-94C3D302B141}"/>
          </ac:spMkLst>
        </pc:spChg>
        <pc:spChg chg="del mod">
          <ac:chgData name="Sora's System" userId="e473e365a3e05e69" providerId="LiveId" clId="{4AE56784-ABE8-4369-919D-CFD11A21A3C3}" dt="2022-09-16T15:42:28.337" v="4652" actId="478"/>
          <ac:spMkLst>
            <pc:docMk/>
            <pc:sldMk cId="966488577" sldId="297"/>
            <ac:spMk id="107" creationId="{F9F5A6AA-D23C-73C0-3E05-81EB5D4AF87B}"/>
          </ac:spMkLst>
        </pc:spChg>
        <pc:spChg chg="del mod">
          <ac:chgData name="Sora's System" userId="e473e365a3e05e69" providerId="LiveId" clId="{4AE56784-ABE8-4369-919D-CFD11A21A3C3}" dt="2022-09-16T15:42:28.337" v="4652" actId="478"/>
          <ac:spMkLst>
            <pc:docMk/>
            <pc:sldMk cId="966488577" sldId="297"/>
            <ac:spMk id="108" creationId="{39F1C155-1406-FEC9-7544-0252264D6F5B}"/>
          </ac:spMkLst>
        </pc:spChg>
        <pc:spChg chg="del mod">
          <ac:chgData name="Sora's System" userId="e473e365a3e05e69" providerId="LiveId" clId="{4AE56784-ABE8-4369-919D-CFD11A21A3C3}" dt="2022-09-16T15:42:30.347" v="4653" actId="478"/>
          <ac:spMkLst>
            <pc:docMk/>
            <pc:sldMk cId="966488577" sldId="297"/>
            <ac:spMk id="109" creationId="{EDFB4996-4EEE-2315-6ABD-144E3AC17163}"/>
          </ac:spMkLst>
        </pc:spChg>
        <pc:spChg chg="add del mod">
          <ac:chgData name="Sora's System" userId="e473e365a3e05e69" providerId="LiveId" clId="{4AE56784-ABE8-4369-919D-CFD11A21A3C3}" dt="2022-09-16T15:44:26.568" v="4683" actId="478"/>
          <ac:spMkLst>
            <pc:docMk/>
            <pc:sldMk cId="966488577" sldId="297"/>
            <ac:spMk id="113" creationId="{095E3EC9-BF4D-256F-BD58-A2E60D1E7401}"/>
          </ac:spMkLst>
        </pc:spChg>
        <pc:spChg chg="add del mod">
          <ac:chgData name="Sora's System" userId="e473e365a3e05e69" providerId="LiveId" clId="{4AE56784-ABE8-4369-919D-CFD11A21A3C3}" dt="2022-09-16T15:42:28.337" v="4652" actId="478"/>
          <ac:spMkLst>
            <pc:docMk/>
            <pc:sldMk cId="966488577" sldId="297"/>
            <ac:spMk id="117" creationId="{4DCD5BD2-461E-6475-88F3-122E6319EF83}"/>
          </ac:spMkLst>
        </pc:spChg>
        <pc:spChg chg="add del mod">
          <ac:chgData name="Sora's System" userId="e473e365a3e05e69" providerId="LiveId" clId="{4AE56784-ABE8-4369-919D-CFD11A21A3C3}" dt="2022-09-16T15:44:26.568" v="4683" actId="478"/>
          <ac:spMkLst>
            <pc:docMk/>
            <pc:sldMk cId="966488577" sldId="297"/>
            <ac:spMk id="118" creationId="{9BE0B94D-EC34-4EBA-A9D3-07A501D5614C}"/>
          </ac:spMkLst>
        </pc:spChg>
        <pc:spChg chg="add del mod">
          <ac:chgData name="Sora's System" userId="e473e365a3e05e69" providerId="LiveId" clId="{4AE56784-ABE8-4369-919D-CFD11A21A3C3}" dt="2022-09-16T15:44:26.568" v="4683" actId="478"/>
          <ac:spMkLst>
            <pc:docMk/>
            <pc:sldMk cId="966488577" sldId="297"/>
            <ac:spMk id="119" creationId="{A550C776-AE62-30AA-DF1C-AE2197F2B322}"/>
          </ac:spMkLst>
        </pc:spChg>
        <pc:spChg chg="add del mod">
          <ac:chgData name="Sora's System" userId="e473e365a3e05e69" providerId="LiveId" clId="{4AE56784-ABE8-4369-919D-CFD11A21A3C3}" dt="2022-09-16T15:44:26.568" v="4683" actId="478"/>
          <ac:spMkLst>
            <pc:docMk/>
            <pc:sldMk cId="966488577" sldId="297"/>
            <ac:spMk id="120" creationId="{85C0FBFA-D14D-E92B-1C69-011DE06CC848}"/>
          </ac:spMkLst>
        </pc:spChg>
        <pc:spChg chg="add del mod">
          <ac:chgData name="Sora's System" userId="e473e365a3e05e69" providerId="LiveId" clId="{4AE56784-ABE8-4369-919D-CFD11A21A3C3}" dt="2022-09-16T15:44:26.568" v="4683" actId="478"/>
          <ac:spMkLst>
            <pc:docMk/>
            <pc:sldMk cId="966488577" sldId="297"/>
            <ac:spMk id="121" creationId="{0F592C22-1A14-A3FD-BA96-8DE7270CB02B}"/>
          </ac:spMkLst>
        </pc:spChg>
        <pc:spChg chg="add del mod">
          <ac:chgData name="Sora's System" userId="e473e365a3e05e69" providerId="LiveId" clId="{4AE56784-ABE8-4369-919D-CFD11A21A3C3}" dt="2022-09-16T15:44:26.568" v="4683" actId="478"/>
          <ac:spMkLst>
            <pc:docMk/>
            <pc:sldMk cId="966488577" sldId="297"/>
            <ac:spMk id="125" creationId="{F4C3DC7E-6519-9161-ABE9-B52C1334C692}"/>
          </ac:spMkLst>
        </pc:spChg>
        <pc:spChg chg="add del mod">
          <ac:chgData name="Sora's System" userId="e473e365a3e05e69" providerId="LiveId" clId="{4AE56784-ABE8-4369-919D-CFD11A21A3C3}" dt="2022-09-16T15:44:26.568" v="4683" actId="478"/>
          <ac:spMkLst>
            <pc:docMk/>
            <pc:sldMk cId="966488577" sldId="297"/>
            <ac:spMk id="126" creationId="{CF9DA7E9-927C-840D-380D-41942E5E717C}"/>
          </ac:spMkLst>
        </pc:spChg>
        <pc:spChg chg="add del mod">
          <ac:chgData name="Sora's System" userId="e473e365a3e05e69" providerId="LiveId" clId="{4AE56784-ABE8-4369-919D-CFD11A21A3C3}" dt="2022-09-16T13:21:38.116" v="3256" actId="478"/>
          <ac:spMkLst>
            <pc:docMk/>
            <pc:sldMk cId="966488577" sldId="297"/>
            <ac:spMk id="127" creationId="{9CA89251-927B-8115-96F6-25E97EBA6CB7}"/>
          </ac:spMkLst>
        </pc:spChg>
        <pc:spChg chg="add del mod">
          <ac:chgData name="Sora's System" userId="e473e365a3e05e69" providerId="LiveId" clId="{4AE56784-ABE8-4369-919D-CFD11A21A3C3}" dt="2022-09-16T15:44:26.568" v="4683" actId="478"/>
          <ac:spMkLst>
            <pc:docMk/>
            <pc:sldMk cId="966488577" sldId="297"/>
            <ac:spMk id="128" creationId="{F8290D17-7B70-86CE-26A2-C4F193127829}"/>
          </ac:spMkLst>
        </pc:spChg>
        <pc:spChg chg="add del mod">
          <ac:chgData name="Sora's System" userId="e473e365a3e05e69" providerId="LiveId" clId="{4AE56784-ABE8-4369-919D-CFD11A21A3C3}" dt="2022-09-16T15:44:26.568" v="4683" actId="478"/>
          <ac:spMkLst>
            <pc:docMk/>
            <pc:sldMk cId="966488577" sldId="297"/>
            <ac:spMk id="129" creationId="{DCB84174-5172-D8E3-2603-E655C4978702}"/>
          </ac:spMkLst>
        </pc:spChg>
        <pc:spChg chg="add del mod">
          <ac:chgData name="Sora's System" userId="e473e365a3e05e69" providerId="LiveId" clId="{4AE56784-ABE8-4369-919D-CFD11A21A3C3}" dt="2022-09-16T15:45:15.030" v="4733" actId="478"/>
          <ac:spMkLst>
            <pc:docMk/>
            <pc:sldMk cId="966488577" sldId="297"/>
            <ac:spMk id="138" creationId="{CFBEAF18-1EFD-217B-FA4C-541DE0EBB8E3}"/>
          </ac:spMkLst>
        </pc:spChg>
        <pc:spChg chg="add mod">
          <ac:chgData name="Sora's System" userId="e473e365a3e05e69" providerId="LiveId" clId="{4AE56784-ABE8-4369-919D-CFD11A21A3C3}" dt="2022-09-16T15:42:46.160" v="4657"/>
          <ac:spMkLst>
            <pc:docMk/>
            <pc:sldMk cId="966488577" sldId="297"/>
            <ac:spMk id="140" creationId="{9676FE0D-1701-3D7F-53F7-08519E71EC03}"/>
          </ac:spMkLst>
        </pc:spChg>
        <pc:spChg chg="add mod">
          <ac:chgData name="Sora's System" userId="e473e365a3e05e69" providerId="LiveId" clId="{4AE56784-ABE8-4369-919D-CFD11A21A3C3}" dt="2022-09-16T15:42:46.160" v="4657"/>
          <ac:spMkLst>
            <pc:docMk/>
            <pc:sldMk cId="966488577" sldId="297"/>
            <ac:spMk id="141" creationId="{3198A692-EFAC-A3FD-B71F-8A78EEC6EE99}"/>
          </ac:spMkLst>
        </pc:spChg>
        <pc:spChg chg="add del mod">
          <ac:chgData name="Sora's System" userId="e473e365a3e05e69" providerId="LiveId" clId="{4AE56784-ABE8-4369-919D-CFD11A21A3C3}" dt="2022-09-16T15:43:39.809" v="4675" actId="478"/>
          <ac:spMkLst>
            <pc:docMk/>
            <pc:sldMk cId="966488577" sldId="297"/>
            <ac:spMk id="142" creationId="{3A6371F0-8F6A-ED50-87A4-960FBEE06396}"/>
          </ac:spMkLst>
        </pc:spChg>
        <pc:spChg chg="add mod">
          <ac:chgData name="Sora's System" userId="e473e365a3e05e69" providerId="LiveId" clId="{4AE56784-ABE8-4369-919D-CFD11A21A3C3}" dt="2022-09-16T15:42:46.160" v="4657"/>
          <ac:spMkLst>
            <pc:docMk/>
            <pc:sldMk cId="966488577" sldId="297"/>
            <ac:spMk id="143" creationId="{A0451AA2-B71C-64E2-0394-E44D50676BA8}"/>
          </ac:spMkLst>
        </pc:spChg>
        <pc:spChg chg="add del mod">
          <ac:chgData name="Sora's System" userId="e473e365a3e05e69" providerId="LiveId" clId="{4AE56784-ABE8-4369-919D-CFD11A21A3C3}" dt="2022-09-16T15:43:39.318" v="4674" actId="478"/>
          <ac:spMkLst>
            <pc:docMk/>
            <pc:sldMk cId="966488577" sldId="297"/>
            <ac:spMk id="144" creationId="{D7ABAE97-2419-EC22-C606-B8814CFB823B}"/>
          </ac:spMkLst>
        </pc:spChg>
        <pc:spChg chg="add mod">
          <ac:chgData name="Sora's System" userId="e473e365a3e05e69" providerId="LiveId" clId="{4AE56784-ABE8-4369-919D-CFD11A21A3C3}" dt="2022-09-16T15:42:46.160" v="4657"/>
          <ac:spMkLst>
            <pc:docMk/>
            <pc:sldMk cId="966488577" sldId="297"/>
            <ac:spMk id="151" creationId="{0F11837E-E1D1-9274-BD0A-F890060FA649}"/>
          </ac:spMkLst>
        </pc:spChg>
        <pc:spChg chg="add mod">
          <ac:chgData name="Sora's System" userId="e473e365a3e05e69" providerId="LiveId" clId="{4AE56784-ABE8-4369-919D-CFD11A21A3C3}" dt="2022-09-16T15:42:46.160" v="4657"/>
          <ac:spMkLst>
            <pc:docMk/>
            <pc:sldMk cId="966488577" sldId="297"/>
            <ac:spMk id="152" creationId="{B14E715F-9355-8A60-EDDD-11EDEC2EEA7D}"/>
          </ac:spMkLst>
        </pc:spChg>
        <pc:spChg chg="add mod">
          <ac:chgData name="Sora's System" userId="e473e365a3e05e69" providerId="LiveId" clId="{4AE56784-ABE8-4369-919D-CFD11A21A3C3}" dt="2022-09-16T15:42:46.160" v="4657"/>
          <ac:spMkLst>
            <pc:docMk/>
            <pc:sldMk cId="966488577" sldId="297"/>
            <ac:spMk id="153" creationId="{DD4EAECE-9DE5-9DB7-F67A-C4247B18C894}"/>
          </ac:spMkLst>
        </pc:spChg>
        <pc:spChg chg="add mod">
          <ac:chgData name="Sora's System" userId="e473e365a3e05e69" providerId="LiveId" clId="{4AE56784-ABE8-4369-919D-CFD11A21A3C3}" dt="2022-09-16T15:43:44.693" v="4678" actId="1076"/>
          <ac:spMkLst>
            <pc:docMk/>
            <pc:sldMk cId="966488577" sldId="297"/>
            <ac:spMk id="154" creationId="{175ACA4C-4940-4638-F8B7-4C466E74A0A4}"/>
          </ac:spMkLst>
        </pc:spChg>
        <pc:spChg chg="add mod">
          <ac:chgData name="Sora's System" userId="e473e365a3e05e69" providerId="LiveId" clId="{4AE56784-ABE8-4369-919D-CFD11A21A3C3}" dt="2022-09-16T15:43:44.693" v="4678" actId="1076"/>
          <ac:spMkLst>
            <pc:docMk/>
            <pc:sldMk cId="966488577" sldId="297"/>
            <ac:spMk id="155" creationId="{FCC93C0D-EB73-4383-D2AA-E3D4CAAC2294}"/>
          </ac:spMkLst>
        </pc:spChg>
        <pc:spChg chg="add mod">
          <ac:chgData name="Sora's System" userId="e473e365a3e05e69" providerId="LiveId" clId="{4AE56784-ABE8-4369-919D-CFD11A21A3C3}" dt="2022-09-16T15:44:12.499" v="4682" actId="1076"/>
          <ac:spMkLst>
            <pc:docMk/>
            <pc:sldMk cId="966488577" sldId="297"/>
            <ac:spMk id="157" creationId="{9F38A509-6FC2-9806-5184-4336C8DA7826}"/>
          </ac:spMkLst>
        </pc:spChg>
        <pc:spChg chg="add del mod">
          <ac:chgData name="Sora's System" userId="e473e365a3e05e69" providerId="LiveId" clId="{4AE56784-ABE8-4369-919D-CFD11A21A3C3}" dt="2022-09-16T15:45:16.563" v="4734" actId="478"/>
          <ac:spMkLst>
            <pc:docMk/>
            <pc:sldMk cId="966488577" sldId="297"/>
            <ac:spMk id="162" creationId="{1AECE14B-A08D-3D1A-A9B7-F60A37BE4C4C}"/>
          </ac:spMkLst>
        </pc:spChg>
        <pc:spChg chg="add mod">
          <ac:chgData name="Sora's System" userId="e473e365a3e05e69" providerId="LiveId" clId="{4AE56784-ABE8-4369-919D-CFD11A21A3C3}" dt="2022-09-16T15:45:10.114" v="4731" actId="1035"/>
          <ac:spMkLst>
            <pc:docMk/>
            <pc:sldMk cId="966488577" sldId="297"/>
            <ac:spMk id="164" creationId="{17B2F6FA-F1B9-2D2F-33C2-82D89A3142A5}"/>
          </ac:spMkLst>
        </pc:spChg>
        <pc:spChg chg="add mod">
          <ac:chgData name="Sora's System" userId="e473e365a3e05e69" providerId="LiveId" clId="{4AE56784-ABE8-4369-919D-CFD11A21A3C3}" dt="2022-09-16T15:45:10.114" v="4731" actId="1035"/>
          <ac:spMkLst>
            <pc:docMk/>
            <pc:sldMk cId="966488577" sldId="297"/>
            <ac:spMk id="165" creationId="{13A4ED07-6407-3CD1-371A-3FF29480604F}"/>
          </ac:spMkLst>
        </pc:spChg>
        <pc:spChg chg="add mod">
          <ac:chgData name="Sora's System" userId="e473e365a3e05e69" providerId="LiveId" clId="{4AE56784-ABE8-4369-919D-CFD11A21A3C3}" dt="2022-09-16T15:45:10.114" v="4731" actId="1035"/>
          <ac:spMkLst>
            <pc:docMk/>
            <pc:sldMk cId="966488577" sldId="297"/>
            <ac:spMk id="166" creationId="{766C6408-940B-1951-EED2-89AD78400D78}"/>
          </ac:spMkLst>
        </pc:spChg>
        <pc:spChg chg="add del mod">
          <ac:chgData name="Sora's System" userId="e473e365a3e05e69" providerId="LiveId" clId="{4AE56784-ABE8-4369-919D-CFD11A21A3C3}" dt="2022-09-16T15:44:35.819" v="4686" actId="478"/>
          <ac:spMkLst>
            <pc:docMk/>
            <pc:sldMk cId="966488577" sldId="297"/>
            <ac:spMk id="172" creationId="{81973857-D89C-FAD6-E9CA-3B4D07291162}"/>
          </ac:spMkLst>
        </pc:spChg>
        <pc:spChg chg="add mod">
          <ac:chgData name="Sora's System" userId="e473e365a3e05e69" providerId="LiveId" clId="{4AE56784-ABE8-4369-919D-CFD11A21A3C3}" dt="2022-09-16T15:45:10.114" v="4731" actId="1035"/>
          <ac:spMkLst>
            <pc:docMk/>
            <pc:sldMk cId="966488577" sldId="297"/>
            <ac:spMk id="173" creationId="{9466638A-0896-7D96-6A8D-5D8AE9C7388F}"/>
          </ac:spMkLst>
        </pc:spChg>
        <pc:spChg chg="add mod">
          <ac:chgData name="Sora's System" userId="e473e365a3e05e69" providerId="LiveId" clId="{4AE56784-ABE8-4369-919D-CFD11A21A3C3}" dt="2022-09-16T15:45:10.114" v="4731" actId="1035"/>
          <ac:spMkLst>
            <pc:docMk/>
            <pc:sldMk cId="966488577" sldId="297"/>
            <ac:spMk id="174" creationId="{DD78CF59-3CCF-60AA-2D43-A899B48EEAC9}"/>
          </ac:spMkLst>
        </pc:spChg>
        <pc:spChg chg="add mod">
          <ac:chgData name="Sora's System" userId="e473e365a3e05e69" providerId="LiveId" clId="{4AE56784-ABE8-4369-919D-CFD11A21A3C3}" dt="2022-09-16T15:45:10.114" v="4731" actId="1035"/>
          <ac:spMkLst>
            <pc:docMk/>
            <pc:sldMk cId="966488577" sldId="297"/>
            <ac:spMk id="175" creationId="{53607812-B65F-1833-5B38-2D0D2D305CEE}"/>
          </ac:spMkLst>
        </pc:spChg>
        <pc:spChg chg="add mod">
          <ac:chgData name="Sora's System" userId="e473e365a3e05e69" providerId="LiveId" clId="{4AE56784-ABE8-4369-919D-CFD11A21A3C3}" dt="2022-09-16T15:45:10.114" v="4731" actId="1035"/>
          <ac:spMkLst>
            <pc:docMk/>
            <pc:sldMk cId="966488577" sldId="297"/>
            <ac:spMk id="176" creationId="{7B21EB43-C4D6-0162-5F43-A3434540F55F}"/>
          </ac:spMkLst>
        </pc:spChg>
        <pc:spChg chg="add mod">
          <ac:chgData name="Sora's System" userId="e473e365a3e05e69" providerId="LiveId" clId="{4AE56784-ABE8-4369-919D-CFD11A21A3C3}" dt="2022-09-16T15:45:10.114" v="4731" actId="1035"/>
          <ac:spMkLst>
            <pc:docMk/>
            <pc:sldMk cId="966488577" sldId="297"/>
            <ac:spMk id="178" creationId="{808F387D-909C-89AE-69B2-EA564B4FA47F}"/>
          </ac:spMkLst>
        </pc:spChg>
        <pc:spChg chg="add del mod">
          <ac:chgData name="Sora's System" userId="e473e365a3e05e69" providerId="LiveId" clId="{4AE56784-ABE8-4369-919D-CFD11A21A3C3}" dt="2022-09-16T15:45:29.792" v="4739" actId="478"/>
          <ac:spMkLst>
            <pc:docMk/>
            <pc:sldMk cId="966488577" sldId="297"/>
            <ac:spMk id="186" creationId="{B2034339-297B-AA0E-42A2-E23E13C9DFBC}"/>
          </ac:spMkLst>
        </pc:spChg>
        <pc:spChg chg="add mod">
          <ac:chgData name="Sora's System" userId="e473e365a3e05e69" providerId="LiveId" clId="{4AE56784-ABE8-4369-919D-CFD11A21A3C3}" dt="2022-09-16T15:45:26.945" v="4737" actId="1076"/>
          <ac:spMkLst>
            <pc:docMk/>
            <pc:sldMk cId="966488577" sldId="297"/>
            <ac:spMk id="188" creationId="{043C0DDC-3978-EF19-E0E7-A15E5D9EC2D3}"/>
          </ac:spMkLst>
        </pc:spChg>
        <pc:spChg chg="add del mod">
          <ac:chgData name="Sora's System" userId="e473e365a3e05e69" providerId="LiveId" clId="{4AE56784-ABE8-4369-919D-CFD11A21A3C3}" dt="2022-09-16T15:45:33.476" v="4742" actId="478"/>
          <ac:spMkLst>
            <pc:docMk/>
            <pc:sldMk cId="966488577" sldId="297"/>
            <ac:spMk id="189" creationId="{2607AFB7-5971-D85B-E3AD-3F915B5A42A8}"/>
          </ac:spMkLst>
        </pc:spChg>
        <pc:spChg chg="add mod">
          <ac:chgData name="Sora's System" userId="e473e365a3e05e69" providerId="LiveId" clId="{4AE56784-ABE8-4369-919D-CFD11A21A3C3}" dt="2022-09-16T15:45:26.945" v="4737" actId="1076"/>
          <ac:spMkLst>
            <pc:docMk/>
            <pc:sldMk cId="966488577" sldId="297"/>
            <ac:spMk id="190" creationId="{0EA647E9-CE49-8C9F-659D-0217A1359EBB}"/>
          </ac:spMkLst>
        </pc:spChg>
        <pc:spChg chg="add mod">
          <ac:chgData name="Sora's System" userId="e473e365a3e05e69" providerId="LiveId" clId="{4AE56784-ABE8-4369-919D-CFD11A21A3C3}" dt="2022-09-16T15:45:26.945" v="4737" actId="1076"/>
          <ac:spMkLst>
            <pc:docMk/>
            <pc:sldMk cId="966488577" sldId="297"/>
            <ac:spMk id="197" creationId="{D7E58A7B-2875-4D16-BD0A-D7E5674A9E45}"/>
          </ac:spMkLst>
        </pc:spChg>
        <pc:spChg chg="add mod">
          <ac:chgData name="Sora's System" userId="e473e365a3e05e69" providerId="LiveId" clId="{4AE56784-ABE8-4369-919D-CFD11A21A3C3}" dt="2022-09-16T15:45:26.945" v="4737" actId="1076"/>
          <ac:spMkLst>
            <pc:docMk/>
            <pc:sldMk cId="966488577" sldId="297"/>
            <ac:spMk id="198" creationId="{D5E8EE3D-BC1F-BEFF-D82D-24D984972FFE}"/>
          </ac:spMkLst>
        </pc:spChg>
        <pc:spChg chg="add mod">
          <ac:chgData name="Sora's System" userId="e473e365a3e05e69" providerId="LiveId" clId="{4AE56784-ABE8-4369-919D-CFD11A21A3C3}" dt="2022-09-16T15:45:26.945" v="4737" actId="1076"/>
          <ac:spMkLst>
            <pc:docMk/>
            <pc:sldMk cId="966488577" sldId="297"/>
            <ac:spMk id="199" creationId="{D2FF5000-69B8-BFD0-70F6-63EED6864E01}"/>
          </ac:spMkLst>
        </pc:spChg>
        <pc:spChg chg="add mod">
          <ac:chgData name="Sora's System" userId="e473e365a3e05e69" providerId="LiveId" clId="{4AE56784-ABE8-4369-919D-CFD11A21A3C3}" dt="2022-09-16T15:45:26.945" v="4737" actId="1076"/>
          <ac:spMkLst>
            <pc:docMk/>
            <pc:sldMk cId="966488577" sldId="297"/>
            <ac:spMk id="200" creationId="{F9D512CD-9D03-DE49-C366-50C2F1EBC1B6}"/>
          </ac:spMkLst>
        </pc:spChg>
        <pc:spChg chg="add mod">
          <ac:chgData name="Sora's System" userId="e473e365a3e05e69" providerId="LiveId" clId="{4AE56784-ABE8-4369-919D-CFD11A21A3C3}" dt="2022-09-16T15:45:26.945" v="4737" actId="1076"/>
          <ac:spMkLst>
            <pc:docMk/>
            <pc:sldMk cId="966488577" sldId="297"/>
            <ac:spMk id="201" creationId="{7E1C2511-00C2-5DCB-5B9B-DB7B27EC6556}"/>
          </ac:spMkLst>
        </pc:spChg>
        <pc:spChg chg="add mod">
          <ac:chgData name="Sora's System" userId="e473e365a3e05e69" providerId="LiveId" clId="{4AE56784-ABE8-4369-919D-CFD11A21A3C3}" dt="2022-09-16T15:45:41.084" v="4746" actId="20577"/>
          <ac:spMkLst>
            <pc:docMk/>
            <pc:sldMk cId="966488577" sldId="297"/>
            <ac:spMk id="203" creationId="{600AAD95-6691-4A2C-7451-0A28CF56C9BF}"/>
          </ac:spMkLst>
        </pc:spChg>
        <pc:spChg chg="add mod">
          <ac:chgData name="Sora's System" userId="e473e365a3e05e69" providerId="LiveId" clId="{4AE56784-ABE8-4369-919D-CFD11A21A3C3}" dt="2022-09-16T15:46:43.016" v="4769" actId="1076"/>
          <ac:spMkLst>
            <pc:docMk/>
            <pc:sldMk cId="966488577" sldId="297"/>
            <ac:spMk id="205" creationId="{2B5F7DCE-E70E-5B36-E926-5D86C3FD1A84}"/>
          </ac:spMkLst>
        </pc:spChg>
        <pc:spChg chg="add mod">
          <ac:chgData name="Sora's System" userId="e473e365a3e05e69" providerId="LiveId" clId="{4AE56784-ABE8-4369-919D-CFD11A21A3C3}" dt="2022-09-16T15:47:36.109" v="4799" actId="20577"/>
          <ac:spMkLst>
            <pc:docMk/>
            <pc:sldMk cId="966488577" sldId="297"/>
            <ac:spMk id="206" creationId="{DBCABF37-28AF-FC12-0BE5-E3843BFE9865}"/>
          </ac:spMkLst>
        </pc:spChg>
        <pc:spChg chg="add mod">
          <ac:chgData name="Sora's System" userId="e473e365a3e05e69" providerId="LiveId" clId="{4AE56784-ABE8-4369-919D-CFD11A21A3C3}" dt="2022-09-16T15:47:46.387" v="4804" actId="1076"/>
          <ac:spMkLst>
            <pc:docMk/>
            <pc:sldMk cId="966488577" sldId="297"/>
            <ac:spMk id="207" creationId="{7491D311-28BD-89B5-2E66-AC688665B696}"/>
          </ac:spMkLst>
        </pc:spChg>
        <pc:spChg chg="add mod">
          <ac:chgData name="Sora's System" userId="e473e365a3e05e69" providerId="LiveId" clId="{4AE56784-ABE8-4369-919D-CFD11A21A3C3}" dt="2022-09-16T15:48:39.382" v="4823" actId="20577"/>
          <ac:spMkLst>
            <pc:docMk/>
            <pc:sldMk cId="966488577" sldId="297"/>
            <ac:spMk id="208" creationId="{F3671991-0461-E435-063E-B1DA68631DA5}"/>
          </ac:spMkLst>
        </pc:spChg>
        <pc:spChg chg="add mod">
          <ac:chgData name="Sora's System" userId="e473e365a3e05e69" providerId="LiveId" clId="{4AE56784-ABE8-4369-919D-CFD11A21A3C3}" dt="2022-09-16T15:48:42.714" v="4826" actId="20577"/>
          <ac:spMkLst>
            <pc:docMk/>
            <pc:sldMk cId="966488577" sldId="297"/>
            <ac:spMk id="209" creationId="{006C9CDB-F7EE-EDC4-B738-3E4AFF490A49}"/>
          </ac:spMkLst>
        </pc:spChg>
        <pc:spChg chg="add mod">
          <ac:chgData name="Sora's System" userId="e473e365a3e05e69" providerId="LiveId" clId="{4AE56784-ABE8-4369-919D-CFD11A21A3C3}" dt="2022-09-16T15:48:59.170" v="4838" actId="20577"/>
          <ac:spMkLst>
            <pc:docMk/>
            <pc:sldMk cId="966488577" sldId="297"/>
            <ac:spMk id="210" creationId="{13A0DC89-FA44-AB68-F402-6DB360C833ED}"/>
          </ac:spMkLst>
        </pc:spChg>
        <pc:picChg chg="add del mod">
          <ac:chgData name="Sora's System" userId="e473e365a3e05e69" providerId="LiveId" clId="{4AE56784-ABE8-4369-919D-CFD11A21A3C3}" dt="2022-09-16T13:09:42.826" v="2883"/>
          <ac:picMkLst>
            <pc:docMk/>
            <pc:sldMk cId="966488577" sldId="297"/>
            <ac:picMk id="27" creationId="{9410AF50-FAE1-BB39-DD3B-740B004625CD}"/>
          </ac:picMkLst>
        </pc:picChg>
        <pc:picChg chg="del">
          <ac:chgData name="Sora's System" userId="e473e365a3e05e69" providerId="LiveId" clId="{4AE56784-ABE8-4369-919D-CFD11A21A3C3}" dt="2022-09-16T13:07:44.203" v="2845" actId="478"/>
          <ac:picMkLst>
            <pc:docMk/>
            <pc:sldMk cId="966488577" sldId="297"/>
            <ac:picMk id="28" creationId="{4A822FA6-EC65-D74C-D7C5-C4E4037AFE63}"/>
          </ac:picMkLst>
        </pc:picChg>
        <pc:picChg chg="del">
          <ac:chgData name="Sora's System" userId="e473e365a3e05e69" providerId="LiveId" clId="{4AE56784-ABE8-4369-919D-CFD11A21A3C3}" dt="2022-09-16T13:07:42.247" v="2844" actId="478"/>
          <ac:picMkLst>
            <pc:docMk/>
            <pc:sldMk cId="966488577" sldId="297"/>
            <ac:picMk id="30" creationId="{EE7627F0-5361-EB56-77AA-7FB47EAF7B19}"/>
          </ac:picMkLst>
        </pc:picChg>
        <pc:picChg chg="del">
          <ac:chgData name="Sora's System" userId="e473e365a3e05e69" providerId="LiveId" clId="{4AE56784-ABE8-4369-919D-CFD11A21A3C3}" dt="2022-09-16T13:07:42.247" v="2844" actId="478"/>
          <ac:picMkLst>
            <pc:docMk/>
            <pc:sldMk cId="966488577" sldId="297"/>
            <ac:picMk id="31" creationId="{7D089857-5DF0-C553-AEFB-D2F5F586AE70}"/>
          </ac:picMkLst>
        </pc:picChg>
        <pc:picChg chg="del">
          <ac:chgData name="Sora's System" userId="e473e365a3e05e69" providerId="LiveId" clId="{4AE56784-ABE8-4369-919D-CFD11A21A3C3}" dt="2022-09-16T13:07:42.247" v="2844" actId="478"/>
          <ac:picMkLst>
            <pc:docMk/>
            <pc:sldMk cId="966488577" sldId="297"/>
            <ac:picMk id="32" creationId="{C8494169-3BC4-6F10-5482-E187E49ADC32}"/>
          </ac:picMkLst>
        </pc:picChg>
        <pc:picChg chg="add del mod">
          <ac:chgData name="Sora's System" userId="e473e365a3e05e69" providerId="LiveId" clId="{4AE56784-ABE8-4369-919D-CFD11A21A3C3}" dt="2022-09-16T15:42:34.335" v="4656" actId="478"/>
          <ac:picMkLst>
            <pc:docMk/>
            <pc:sldMk cId="966488577" sldId="297"/>
            <ac:picMk id="36" creationId="{D64C62EB-0669-9917-A796-066826B77E34}"/>
          </ac:picMkLst>
        </pc:picChg>
        <pc:picChg chg="del">
          <ac:chgData name="Sora's System" userId="e473e365a3e05e69" providerId="LiveId" clId="{4AE56784-ABE8-4369-919D-CFD11A21A3C3}" dt="2022-09-16T13:07:42.247" v="2844" actId="478"/>
          <ac:picMkLst>
            <pc:docMk/>
            <pc:sldMk cId="966488577" sldId="297"/>
            <ac:picMk id="47" creationId="{AA9CA943-DEC0-70A0-B4C5-2968117E3E18}"/>
          </ac:picMkLst>
        </pc:picChg>
        <pc:picChg chg="del">
          <ac:chgData name="Sora's System" userId="e473e365a3e05e69" providerId="LiveId" clId="{4AE56784-ABE8-4369-919D-CFD11A21A3C3}" dt="2022-09-16T13:07:42.247" v="2844" actId="478"/>
          <ac:picMkLst>
            <pc:docMk/>
            <pc:sldMk cId="966488577" sldId="297"/>
            <ac:picMk id="50" creationId="{34C5B128-A720-4C4C-468A-DA3B8DB27792}"/>
          </ac:picMkLst>
        </pc:picChg>
        <pc:picChg chg="del mod">
          <ac:chgData name="Sora's System" userId="e473e365a3e05e69" providerId="LiveId" clId="{4AE56784-ABE8-4369-919D-CFD11A21A3C3}" dt="2022-09-16T15:42:28.337" v="4652" actId="478"/>
          <ac:picMkLst>
            <pc:docMk/>
            <pc:sldMk cId="966488577" sldId="297"/>
            <ac:picMk id="81" creationId="{4FAACF7C-84E4-A59D-9735-675C8A81E419}"/>
          </ac:picMkLst>
        </pc:picChg>
        <pc:picChg chg="del mod">
          <ac:chgData name="Sora's System" userId="e473e365a3e05e69" providerId="LiveId" clId="{4AE56784-ABE8-4369-919D-CFD11A21A3C3}" dt="2022-09-16T15:42:28.337" v="4652" actId="478"/>
          <ac:picMkLst>
            <pc:docMk/>
            <pc:sldMk cId="966488577" sldId="297"/>
            <ac:picMk id="84" creationId="{61D0A3F6-11A7-20CE-E870-28FDFCD47B27}"/>
          </ac:picMkLst>
        </pc:picChg>
        <pc:picChg chg="del mod">
          <ac:chgData name="Sora's System" userId="e473e365a3e05e69" providerId="LiveId" clId="{4AE56784-ABE8-4369-919D-CFD11A21A3C3}" dt="2022-09-16T15:42:28.337" v="4652" actId="478"/>
          <ac:picMkLst>
            <pc:docMk/>
            <pc:sldMk cId="966488577" sldId="297"/>
            <ac:picMk id="90" creationId="{1F7BDA31-CB4D-F1C5-D479-F44F044B9B29}"/>
          </ac:picMkLst>
        </pc:picChg>
        <pc:picChg chg="del mod">
          <ac:chgData name="Sora's System" userId="e473e365a3e05e69" providerId="LiveId" clId="{4AE56784-ABE8-4369-919D-CFD11A21A3C3}" dt="2022-09-16T15:42:28.337" v="4652" actId="478"/>
          <ac:picMkLst>
            <pc:docMk/>
            <pc:sldMk cId="966488577" sldId="297"/>
            <ac:picMk id="93" creationId="{53EC1264-4957-C95D-0B1D-FB01EAFC3A0B}"/>
          </ac:picMkLst>
        </pc:picChg>
        <pc:picChg chg="del mod">
          <ac:chgData name="Sora's System" userId="e473e365a3e05e69" providerId="LiveId" clId="{4AE56784-ABE8-4369-919D-CFD11A21A3C3}" dt="2022-09-16T15:42:28.337" v="4652" actId="478"/>
          <ac:picMkLst>
            <pc:docMk/>
            <pc:sldMk cId="966488577" sldId="297"/>
            <ac:picMk id="95" creationId="{0681D0B3-CC34-8671-7C7E-72BC54C1646C}"/>
          </ac:picMkLst>
        </pc:picChg>
        <pc:picChg chg="add mod">
          <ac:chgData name="Sora's System" userId="e473e365a3e05e69" providerId="LiveId" clId="{4AE56784-ABE8-4369-919D-CFD11A21A3C3}" dt="2022-09-16T15:42:46.160" v="4657"/>
          <ac:picMkLst>
            <pc:docMk/>
            <pc:sldMk cId="966488577" sldId="297"/>
            <ac:picMk id="133" creationId="{4B3F9923-28E3-DF2C-A60E-90F2DDC97093}"/>
          </ac:picMkLst>
        </pc:picChg>
        <pc:picChg chg="add del mod">
          <ac:chgData name="Sora's System" userId="e473e365a3e05e69" providerId="LiveId" clId="{4AE56784-ABE8-4369-919D-CFD11A21A3C3}" dt="2022-09-16T15:43:40.265" v="4676" actId="478"/>
          <ac:picMkLst>
            <pc:docMk/>
            <pc:sldMk cId="966488577" sldId="297"/>
            <ac:picMk id="135" creationId="{EE605B95-265C-EFD4-A82B-30CAB7E1A650}"/>
          </ac:picMkLst>
        </pc:picChg>
        <pc:picChg chg="add mod">
          <ac:chgData name="Sora's System" userId="e473e365a3e05e69" providerId="LiveId" clId="{4AE56784-ABE8-4369-919D-CFD11A21A3C3}" dt="2022-09-16T15:42:46.160" v="4657"/>
          <ac:picMkLst>
            <pc:docMk/>
            <pc:sldMk cId="966488577" sldId="297"/>
            <ac:picMk id="136" creationId="{A91AB9A5-2344-AC08-EF33-3F084F84EB42}"/>
          </ac:picMkLst>
        </pc:picChg>
        <pc:picChg chg="add mod">
          <ac:chgData name="Sora's System" userId="e473e365a3e05e69" providerId="LiveId" clId="{4AE56784-ABE8-4369-919D-CFD11A21A3C3}" dt="2022-09-16T15:42:46.160" v="4657"/>
          <ac:picMkLst>
            <pc:docMk/>
            <pc:sldMk cId="966488577" sldId="297"/>
            <ac:picMk id="147" creationId="{ECB94BA8-30AF-F44D-13F7-32713855EBAF}"/>
          </ac:picMkLst>
        </pc:picChg>
        <pc:picChg chg="add mod">
          <ac:chgData name="Sora's System" userId="e473e365a3e05e69" providerId="LiveId" clId="{4AE56784-ABE8-4369-919D-CFD11A21A3C3}" dt="2022-09-16T15:42:46.160" v="4657"/>
          <ac:picMkLst>
            <pc:docMk/>
            <pc:sldMk cId="966488577" sldId="297"/>
            <ac:picMk id="149" creationId="{1FD8914B-6154-5986-A1BE-1267444F5FA0}"/>
          </ac:picMkLst>
        </pc:picChg>
        <pc:picChg chg="add mod">
          <ac:chgData name="Sora's System" userId="e473e365a3e05e69" providerId="LiveId" clId="{4AE56784-ABE8-4369-919D-CFD11A21A3C3}" dt="2022-09-16T15:45:21.737" v="4736" actId="1037"/>
          <ac:picMkLst>
            <pc:docMk/>
            <pc:sldMk cId="966488577" sldId="297"/>
            <ac:picMk id="158" creationId="{BF75C94B-0691-70CE-7231-6FF1A96D8F14}"/>
          </ac:picMkLst>
        </pc:picChg>
        <pc:picChg chg="add mod">
          <ac:chgData name="Sora's System" userId="e473e365a3e05e69" providerId="LiveId" clId="{4AE56784-ABE8-4369-919D-CFD11A21A3C3}" dt="2022-09-16T15:45:10.114" v="4731" actId="1035"/>
          <ac:picMkLst>
            <pc:docMk/>
            <pc:sldMk cId="966488577" sldId="297"/>
            <ac:picMk id="160" creationId="{1CAADB88-B185-91E3-E242-542C7FB32790}"/>
          </ac:picMkLst>
        </pc:picChg>
        <pc:picChg chg="add mod">
          <ac:chgData name="Sora's System" userId="e473e365a3e05e69" providerId="LiveId" clId="{4AE56784-ABE8-4369-919D-CFD11A21A3C3}" dt="2022-09-16T15:45:10.114" v="4731" actId="1035"/>
          <ac:picMkLst>
            <pc:docMk/>
            <pc:sldMk cId="966488577" sldId="297"/>
            <ac:picMk id="170" creationId="{C11C32A0-9EEF-199D-B970-8B8D5FF4C46E}"/>
          </ac:picMkLst>
        </pc:picChg>
        <pc:picChg chg="add mod">
          <ac:chgData name="Sora's System" userId="e473e365a3e05e69" providerId="LiveId" clId="{4AE56784-ABE8-4369-919D-CFD11A21A3C3}" dt="2022-09-16T15:45:26.945" v="4737" actId="1076"/>
          <ac:picMkLst>
            <pc:docMk/>
            <pc:sldMk cId="966488577" sldId="297"/>
            <ac:picMk id="184" creationId="{DBB90267-DABB-D57B-6D7F-AC7D417C0AE9}"/>
          </ac:picMkLst>
        </pc:picChg>
        <pc:picChg chg="add mod">
          <ac:chgData name="Sora's System" userId="e473e365a3e05e69" providerId="LiveId" clId="{4AE56784-ABE8-4369-919D-CFD11A21A3C3}" dt="2022-09-16T15:45:26.945" v="4737" actId="1076"/>
          <ac:picMkLst>
            <pc:docMk/>
            <pc:sldMk cId="966488577" sldId="297"/>
            <ac:picMk id="193" creationId="{665CD883-5DE0-623A-406A-C64284BED651}"/>
          </ac:picMkLst>
        </pc:picChg>
        <pc:picChg chg="add mod">
          <ac:chgData name="Sora's System" userId="e473e365a3e05e69" providerId="LiveId" clId="{4AE56784-ABE8-4369-919D-CFD11A21A3C3}" dt="2022-09-16T15:45:26.945" v="4737" actId="1076"/>
          <ac:picMkLst>
            <pc:docMk/>
            <pc:sldMk cId="966488577" sldId="297"/>
            <ac:picMk id="195" creationId="{262D555C-4EF4-73B6-370D-15E8EA494C5D}"/>
          </ac:picMkLst>
        </pc:picChg>
        <pc:cxnChg chg="del">
          <ac:chgData name="Sora's System" userId="e473e365a3e05e69" providerId="LiveId" clId="{4AE56784-ABE8-4369-919D-CFD11A21A3C3}" dt="2022-09-16T13:07:42.247" v="2844" actId="478"/>
          <ac:cxnSpMkLst>
            <pc:docMk/>
            <pc:sldMk cId="966488577" sldId="297"/>
            <ac:cxnSpMk id="29" creationId="{3A3B609D-5CC9-3BEC-BD7F-036713BD00D4}"/>
          </ac:cxnSpMkLst>
        </pc:cxnChg>
        <pc:cxnChg chg="del">
          <ac:chgData name="Sora's System" userId="e473e365a3e05e69" providerId="LiveId" clId="{4AE56784-ABE8-4369-919D-CFD11A21A3C3}" dt="2022-09-16T13:07:42.247" v="2844" actId="478"/>
          <ac:cxnSpMkLst>
            <pc:docMk/>
            <pc:sldMk cId="966488577" sldId="297"/>
            <ac:cxnSpMk id="33" creationId="{F9F3B89C-715E-0AF3-9CB7-4FB35DE76EDE}"/>
          </ac:cxnSpMkLst>
        </pc:cxnChg>
        <pc:cxnChg chg="add mod">
          <ac:chgData name="Sora's System" userId="e473e365a3e05e69" providerId="LiveId" clId="{4AE56784-ABE8-4369-919D-CFD11A21A3C3}" dt="2022-09-16T13:23:56.499" v="3344" actId="1076"/>
          <ac:cxnSpMkLst>
            <pc:docMk/>
            <pc:sldMk cId="966488577" sldId="297"/>
            <ac:cxnSpMk id="40" creationId="{A9EFC794-FF98-AB85-C16C-D4B221194212}"/>
          </ac:cxnSpMkLst>
        </pc:cxnChg>
        <pc:cxnChg chg="del">
          <ac:chgData name="Sora's System" userId="e473e365a3e05e69" providerId="LiveId" clId="{4AE56784-ABE8-4369-919D-CFD11A21A3C3}" dt="2022-09-16T13:07:42.247" v="2844" actId="478"/>
          <ac:cxnSpMkLst>
            <pc:docMk/>
            <pc:sldMk cId="966488577" sldId="297"/>
            <ac:cxnSpMk id="45" creationId="{69B7911F-7195-8DF2-365E-7635307198F1}"/>
          </ac:cxnSpMkLst>
        </pc:cxnChg>
        <pc:cxnChg chg="del">
          <ac:chgData name="Sora's System" userId="e473e365a3e05e69" providerId="LiveId" clId="{4AE56784-ABE8-4369-919D-CFD11A21A3C3}" dt="2022-09-16T13:07:42.247" v="2844" actId="478"/>
          <ac:cxnSpMkLst>
            <pc:docMk/>
            <pc:sldMk cId="966488577" sldId="297"/>
            <ac:cxnSpMk id="53" creationId="{8A7A04D2-3F55-C98B-C874-E3357C3CD6C9}"/>
          </ac:cxnSpMkLst>
        </pc:cxnChg>
        <pc:cxnChg chg="add del mod">
          <ac:chgData name="Sora's System" userId="e473e365a3e05e69" providerId="LiveId" clId="{4AE56784-ABE8-4369-919D-CFD11A21A3C3}" dt="2022-09-16T15:42:28.337" v="4652" actId="478"/>
          <ac:cxnSpMkLst>
            <pc:docMk/>
            <pc:sldMk cId="966488577" sldId="297"/>
            <ac:cxnSpMk id="55" creationId="{A464DC72-1BA2-D567-64AF-7C4A9D65EA63}"/>
          </ac:cxnSpMkLst>
        </pc:cxnChg>
        <pc:cxnChg chg="add del mod">
          <ac:chgData name="Sora's System" userId="e473e365a3e05e69" providerId="LiveId" clId="{4AE56784-ABE8-4369-919D-CFD11A21A3C3}" dt="2022-09-16T13:13:42.520" v="3046" actId="478"/>
          <ac:cxnSpMkLst>
            <pc:docMk/>
            <pc:sldMk cId="966488577" sldId="297"/>
            <ac:cxnSpMk id="57" creationId="{50FBD0B3-977F-D013-55A0-2590BC639BA3}"/>
          </ac:cxnSpMkLst>
        </pc:cxnChg>
        <pc:cxnChg chg="del">
          <ac:chgData name="Sora's System" userId="e473e365a3e05e69" providerId="LiveId" clId="{4AE56784-ABE8-4369-919D-CFD11A21A3C3}" dt="2022-09-16T13:07:42.247" v="2844" actId="478"/>
          <ac:cxnSpMkLst>
            <pc:docMk/>
            <pc:sldMk cId="966488577" sldId="297"/>
            <ac:cxnSpMk id="59" creationId="{0719C52A-C73F-11FA-FF29-EAC12A599F7A}"/>
          </ac:cxnSpMkLst>
        </pc:cxnChg>
        <pc:cxnChg chg="del">
          <ac:chgData name="Sora's System" userId="e473e365a3e05e69" providerId="LiveId" clId="{4AE56784-ABE8-4369-919D-CFD11A21A3C3}" dt="2022-09-16T13:07:42.247" v="2844" actId="478"/>
          <ac:cxnSpMkLst>
            <pc:docMk/>
            <pc:sldMk cId="966488577" sldId="297"/>
            <ac:cxnSpMk id="62" creationId="{706A647A-1EDD-D907-8992-751227126543}"/>
          </ac:cxnSpMkLst>
        </pc:cxnChg>
        <pc:cxnChg chg="add del mod">
          <ac:chgData name="Sora's System" userId="e473e365a3e05e69" providerId="LiveId" clId="{4AE56784-ABE8-4369-919D-CFD11A21A3C3}" dt="2022-09-16T15:42:28.337" v="4652" actId="478"/>
          <ac:cxnSpMkLst>
            <pc:docMk/>
            <pc:sldMk cId="966488577" sldId="297"/>
            <ac:cxnSpMk id="70" creationId="{7D2FC80A-032B-E50F-470B-9C44C510E206}"/>
          </ac:cxnSpMkLst>
        </pc:cxnChg>
        <pc:cxnChg chg="add del mod">
          <ac:chgData name="Sora's System" userId="e473e365a3e05e69" providerId="LiveId" clId="{4AE56784-ABE8-4369-919D-CFD11A21A3C3}" dt="2022-09-16T15:42:28.337" v="4652" actId="478"/>
          <ac:cxnSpMkLst>
            <pc:docMk/>
            <pc:sldMk cId="966488577" sldId="297"/>
            <ac:cxnSpMk id="74" creationId="{DA01A1C9-66F5-6F93-4DC7-F2711DF6444D}"/>
          </ac:cxnSpMkLst>
        </pc:cxnChg>
        <pc:cxnChg chg="del mod">
          <ac:chgData name="Sora's System" userId="e473e365a3e05e69" providerId="LiveId" clId="{4AE56784-ABE8-4369-919D-CFD11A21A3C3}" dt="2022-09-16T15:42:28.337" v="4652" actId="478"/>
          <ac:cxnSpMkLst>
            <pc:docMk/>
            <pc:sldMk cId="966488577" sldId="297"/>
            <ac:cxnSpMk id="82" creationId="{2C30DCCD-87AC-F024-4918-4EC7C7D2D185}"/>
          </ac:cxnSpMkLst>
        </pc:cxnChg>
        <pc:cxnChg chg="del mod">
          <ac:chgData name="Sora's System" userId="e473e365a3e05e69" providerId="LiveId" clId="{4AE56784-ABE8-4369-919D-CFD11A21A3C3}" dt="2022-09-16T15:42:28.337" v="4652" actId="478"/>
          <ac:cxnSpMkLst>
            <pc:docMk/>
            <pc:sldMk cId="966488577" sldId="297"/>
            <ac:cxnSpMk id="91" creationId="{E217AC51-8EED-5A79-3967-C2090970ADA9}"/>
          </ac:cxnSpMkLst>
        </pc:cxnChg>
        <pc:cxnChg chg="del mod">
          <ac:chgData name="Sora's System" userId="e473e365a3e05e69" providerId="LiveId" clId="{4AE56784-ABE8-4369-919D-CFD11A21A3C3}" dt="2022-09-16T15:42:28.337" v="4652" actId="478"/>
          <ac:cxnSpMkLst>
            <pc:docMk/>
            <pc:sldMk cId="966488577" sldId="297"/>
            <ac:cxnSpMk id="92" creationId="{1575A471-3902-BB8D-794C-ED13D4012483}"/>
          </ac:cxnSpMkLst>
        </pc:cxnChg>
        <pc:cxnChg chg="del mod">
          <ac:chgData name="Sora's System" userId="e473e365a3e05e69" providerId="LiveId" clId="{4AE56784-ABE8-4369-919D-CFD11A21A3C3}" dt="2022-09-16T15:42:28.337" v="4652" actId="478"/>
          <ac:cxnSpMkLst>
            <pc:docMk/>
            <pc:sldMk cId="966488577" sldId="297"/>
            <ac:cxnSpMk id="96" creationId="{19877ED1-C683-B42F-F859-D2890623A465}"/>
          </ac:cxnSpMkLst>
        </pc:cxnChg>
        <pc:cxnChg chg="del mod">
          <ac:chgData name="Sora's System" userId="e473e365a3e05e69" providerId="LiveId" clId="{4AE56784-ABE8-4369-919D-CFD11A21A3C3}" dt="2022-09-16T15:42:28.337" v="4652" actId="478"/>
          <ac:cxnSpMkLst>
            <pc:docMk/>
            <pc:sldMk cId="966488577" sldId="297"/>
            <ac:cxnSpMk id="97" creationId="{C96E68A8-9AC2-95FD-2DB3-CA0EA3154C95}"/>
          </ac:cxnSpMkLst>
        </pc:cxnChg>
        <pc:cxnChg chg="del mod">
          <ac:chgData name="Sora's System" userId="e473e365a3e05e69" providerId="LiveId" clId="{4AE56784-ABE8-4369-919D-CFD11A21A3C3}" dt="2022-09-16T15:42:28.337" v="4652" actId="478"/>
          <ac:cxnSpMkLst>
            <pc:docMk/>
            <pc:sldMk cId="966488577" sldId="297"/>
            <ac:cxnSpMk id="99" creationId="{E4492253-73F2-5C40-CFF5-E7EBBC2282AB}"/>
          </ac:cxnSpMkLst>
        </pc:cxnChg>
        <pc:cxnChg chg="add del mod">
          <ac:chgData name="Sora's System" userId="e473e365a3e05e69" providerId="LiveId" clId="{4AE56784-ABE8-4369-919D-CFD11A21A3C3}" dt="2022-09-16T15:42:28.337" v="4652" actId="478"/>
          <ac:cxnSpMkLst>
            <pc:docMk/>
            <pc:sldMk cId="966488577" sldId="297"/>
            <ac:cxnSpMk id="110" creationId="{2D434C54-A186-3955-B993-422F482B70C1}"/>
          </ac:cxnSpMkLst>
        </pc:cxnChg>
        <pc:cxnChg chg="add del mod">
          <ac:chgData name="Sora's System" userId="e473e365a3e05e69" providerId="LiveId" clId="{4AE56784-ABE8-4369-919D-CFD11A21A3C3}" dt="2022-09-16T15:44:28.540" v="4684" actId="478"/>
          <ac:cxnSpMkLst>
            <pc:docMk/>
            <pc:sldMk cId="966488577" sldId="297"/>
            <ac:cxnSpMk id="122" creationId="{444F38A8-1865-A83E-723B-B5E14067C43B}"/>
          </ac:cxnSpMkLst>
        </pc:cxnChg>
        <pc:cxnChg chg="add del mod">
          <ac:chgData name="Sora's System" userId="e473e365a3e05e69" providerId="LiveId" clId="{4AE56784-ABE8-4369-919D-CFD11A21A3C3}" dt="2022-09-16T15:42:28.337" v="4652" actId="478"/>
          <ac:cxnSpMkLst>
            <pc:docMk/>
            <pc:sldMk cId="966488577" sldId="297"/>
            <ac:cxnSpMk id="131" creationId="{56A6A975-C0D4-E51B-C9DA-FDD351FA5B59}"/>
          </ac:cxnSpMkLst>
        </pc:cxnChg>
        <pc:cxnChg chg="add mod">
          <ac:chgData name="Sora's System" userId="e473e365a3e05e69" providerId="LiveId" clId="{4AE56784-ABE8-4369-919D-CFD11A21A3C3}" dt="2022-09-16T15:42:46.160" v="4657"/>
          <ac:cxnSpMkLst>
            <pc:docMk/>
            <pc:sldMk cId="966488577" sldId="297"/>
            <ac:cxnSpMk id="134" creationId="{C732C30A-A7E4-4E6C-4587-07E124B4194D}"/>
          </ac:cxnSpMkLst>
        </pc:cxnChg>
        <pc:cxnChg chg="add mod">
          <ac:chgData name="Sora's System" userId="e473e365a3e05e69" providerId="LiveId" clId="{4AE56784-ABE8-4369-919D-CFD11A21A3C3}" dt="2022-09-16T15:42:46.160" v="4657"/>
          <ac:cxnSpMkLst>
            <pc:docMk/>
            <pc:sldMk cId="966488577" sldId="297"/>
            <ac:cxnSpMk id="137" creationId="{6476D86E-C913-7072-B67D-B42D6373177F}"/>
          </ac:cxnSpMkLst>
        </pc:cxnChg>
        <pc:cxnChg chg="add mod">
          <ac:chgData name="Sora's System" userId="e473e365a3e05e69" providerId="LiveId" clId="{4AE56784-ABE8-4369-919D-CFD11A21A3C3}" dt="2022-09-16T15:42:46.160" v="4657"/>
          <ac:cxnSpMkLst>
            <pc:docMk/>
            <pc:sldMk cId="966488577" sldId="297"/>
            <ac:cxnSpMk id="139" creationId="{9A663AC7-EE08-0A24-CCA3-DB6893792BB8}"/>
          </ac:cxnSpMkLst>
        </pc:cxnChg>
        <pc:cxnChg chg="add mod">
          <ac:chgData name="Sora's System" userId="e473e365a3e05e69" providerId="LiveId" clId="{4AE56784-ABE8-4369-919D-CFD11A21A3C3}" dt="2022-09-16T15:42:46.160" v="4657"/>
          <ac:cxnSpMkLst>
            <pc:docMk/>
            <pc:sldMk cId="966488577" sldId="297"/>
            <ac:cxnSpMk id="145" creationId="{16E00AE9-3495-C784-D084-A0236ECB49A7}"/>
          </ac:cxnSpMkLst>
        </pc:cxnChg>
        <pc:cxnChg chg="add mod">
          <ac:chgData name="Sora's System" userId="e473e365a3e05e69" providerId="LiveId" clId="{4AE56784-ABE8-4369-919D-CFD11A21A3C3}" dt="2022-09-16T15:42:46.160" v="4657"/>
          <ac:cxnSpMkLst>
            <pc:docMk/>
            <pc:sldMk cId="966488577" sldId="297"/>
            <ac:cxnSpMk id="146" creationId="{41540491-F269-2ECA-02F1-D3FFD3761F4C}"/>
          </ac:cxnSpMkLst>
        </pc:cxnChg>
        <pc:cxnChg chg="add mod">
          <ac:chgData name="Sora's System" userId="e473e365a3e05e69" providerId="LiveId" clId="{4AE56784-ABE8-4369-919D-CFD11A21A3C3}" dt="2022-09-16T15:42:46.160" v="4657"/>
          <ac:cxnSpMkLst>
            <pc:docMk/>
            <pc:sldMk cId="966488577" sldId="297"/>
            <ac:cxnSpMk id="148" creationId="{6A3C7A6F-BA9F-9852-433D-E22B3C6E9B63}"/>
          </ac:cxnSpMkLst>
        </pc:cxnChg>
        <pc:cxnChg chg="add mod">
          <ac:chgData name="Sora's System" userId="e473e365a3e05e69" providerId="LiveId" clId="{4AE56784-ABE8-4369-919D-CFD11A21A3C3}" dt="2022-09-16T15:42:46.160" v="4657"/>
          <ac:cxnSpMkLst>
            <pc:docMk/>
            <pc:sldMk cId="966488577" sldId="297"/>
            <ac:cxnSpMk id="150" creationId="{AF327655-FFC3-7DB4-CC66-62993D91E0BF}"/>
          </ac:cxnSpMkLst>
        </pc:cxnChg>
        <pc:cxnChg chg="add mod">
          <ac:chgData name="Sora's System" userId="e473e365a3e05e69" providerId="LiveId" clId="{4AE56784-ABE8-4369-919D-CFD11A21A3C3}" dt="2022-09-16T15:44:12.499" v="4682" actId="1076"/>
          <ac:cxnSpMkLst>
            <pc:docMk/>
            <pc:sldMk cId="966488577" sldId="297"/>
            <ac:cxnSpMk id="156" creationId="{587EC759-8FCB-51E6-2D1C-EA8CE5F56E79}"/>
          </ac:cxnSpMkLst>
        </pc:cxnChg>
        <pc:cxnChg chg="add mod">
          <ac:chgData name="Sora's System" userId="e473e365a3e05e69" providerId="LiveId" clId="{4AE56784-ABE8-4369-919D-CFD11A21A3C3}" dt="2022-09-16T15:45:10.114" v="4731" actId="1035"/>
          <ac:cxnSpMkLst>
            <pc:docMk/>
            <pc:sldMk cId="966488577" sldId="297"/>
            <ac:cxnSpMk id="159" creationId="{771CC6D4-16C0-560C-85B5-81BA49A71189}"/>
          </ac:cxnSpMkLst>
        </pc:cxnChg>
        <pc:cxnChg chg="add mod">
          <ac:chgData name="Sora's System" userId="e473e365a3e05e69" providerId="LiveId" clId="{4AE56784-ABE8-4369-919D-CFD11A21A3C3}" dt="2022-09-16T15:45:10.114" v="4731" actId="1035"/>
          <ac:cxnSpMkLst>
            <pc:docMk/>
            <pc:sldMk cId="966488577" sldId="297"/>
            <ac:cxnSpMk id="161" creationId="{0FDA82F9-C624-4E06-BB1E-B2E1FA9C90A6}"/>
          </ac:cxnSpMkLst>
        </pc:cxnChg>
        <pc:cxnChg chg="add mod">
          <ac:chgData name="Sora's System" userId="e473e365a3e05e69" providerId="LiveId" clId="{4AE56784-ABE8-4369-919D-CFD11A21A3C3}" dt="2022-09-16T15:45:10.114" v="4731" actId="1035"/>
          <ac:cxnSpMkLst>
            <pc:docMk/>
            <pc:sldMk cId="966488577" sldId="297"/>
            <ac:cxnSpMk id="163" creationId="{D84586FF-8483-122A-4057-89AB4CCF5593}"/>
          </ac:cxnSpMkLst>
        </pc:cxnChg>
        <pc:cxnChg chg="add mod">
          <ac:chgData name="Sora's System" userId="e473e365a3e05e69" providerId="LiveId" clId="{4AE56784-ABE8-4369-919D-CFD11A21A3C3}" dt="2022-09-16T15:45:10.114" v="4731" actId="1035"/>
          <ac:cxnSpMkLst>
            <pc:docMk/>
            <pc:sldMk cId="966488577" sldId="297"/>
            <ac:cxnSpMk id="167" creationId="{3ACCA209-04AF-8899-0B18-1AE977A86D92}"/>
          </ac:cxnSpMkLst>
        </pc:cxnChg>
        <pc:cxnChg chg="add mod">
          <ac:chgData name="Sora's System" userId="e473e365a3e05e69" providerId="LiveId" clId="{4AE56784-ABE8-4369-919D-CFD11A21A3C3}" dt="2022-09-16T15:45:10.114" v="4731" actId="1035"/>
          <ac:cxnSpMkLst>
            <pc:docMk/>
            <pc:sldMk cId="966488577" sldId="297"/>
            <ac:cxnSpMk id="168" creationId="{2A3C8E07-B24A-22BC-657D-2009DBD0E8E8}"/>
          </ac:cxnSpMkLst>
        </pc:cxnChg>
        <pc:cxnChg chg="add mod">
          <ac:chgData name="Sora's System" userId="e473e365a3e05e69" providerId="LiveId" clId="{4AE56784-ABE8-4369-919D-CFD11A21A3C3}" dt="2022-09-16T15:45:10.114" v="4731" actId="1035"/>
          <ac:cxnSpMkLst>
            <pc:docMk/>
            <pc:sldMk cId="966488577" sldId="297"/>
            <ac:cxnSpMk id="169" creationId="{D3C830C5-6192-E14D-2540-B9EA3EC745AD}"/>
          </ac:cxnSpMkLst>
        </pc:cxnChg>
        <pc:cxnChg chg="add mod">
          <ac:chgData name="Sora's System" userId="e473e365a3e05e69" providerId="LiveId" clId="{4AE56784-ABE8-4369-919D-CFD11A21A3C3}" dt="2022-09-16T15:45:10.114" v="4731" actId="1035"/>
          <ac:cxnSpMkLst>
            <pc:docMk/>
            <pc:sldMk cId="966488577" sldId="297"/>
            <ac:cxnSpMk id="171" creationId="{6E2E65BD-0B1C-B117-27BE-40859802E9D1}"/>
          </ac:cxnSpMkLst>
        </pc:cxnChg>
        <pc:cxnChg chg="add mod">
          <ac:chgData name="Sora's System" userId="e473e365a3e05e69" providerId="LiveId" clId="{4AE56784-ABE8-4369-919D-CFD11A21A3C3}" dt="2022-09-16T15:45:10.114" v="4731" actId="1035"/>
          <ac:cxnSpMkLst>
            <pc:docMk/>
            <pc:sldMk cId="966488577" sldId="297"/>
            <ac:cxnSpMk id="177" creationId="{3DC96702-2B3D-60C5-6AD9-2CD9044F5122}"/>
          </ac:cxnSpMkLst>
        </pc:cxnChg>
        <pc:cxnChg chg="add mod">
          <ac:chgData name="Sora's System" userId="e473e365a3e05e69" providerId="LiveId" clId="{4AE56784-ABE8-4369-919D-CFD11A21A3C3}" dt="2022-09-16T15:45:26.945" v="4737" actId="1076"/>
          <ac:cxnSpMkLst>
            <pc:docMk/>
            <pc:sldMk cId="966488577" sldId="297"/>
            <ac:cxnSpMk id="183" creationId="{91271123-E76F-613A-BFE8-0719A53922BA}"/>
          </ac:cxnSpMkLst>
        </pc:cxnChg>
        <pc:cxnChg chg="add mod">
          <ac:chgData name="Sora's System" userId="e473e365a3e05e69" providerId="LiveId" clId="{4AE56784-ABE8-4369-919D-CFD11A21A3C3}" dt="2022-09-16T15:45:36.638" v="4743" actId="14100"/>
          <ac:cxnSpMkLst>
            <pc:docMk/>
            <pc:sldMk cId="966488577" sldId="297"/>
            <ac:cxnSpMk id="185" creationId="{B798C2C5-568E-5460-5AE0-B5E81C2EE63D}"/>
          </ac:cxnSpMkLst>
        </pc:cxnChg>
        <pc:cxnChg chg="add mod">
          <ac:chgData name="Sora's System" userId="e473e365a3e05e69" providerId="LiveId" clId="{4AE56784-ABE8-4369-919D-CFD11A21A3C3}" dt="2022-09-16T15:45:26.945" v="4737" actId="1076"/>
          <ac:cxnSpMkLst>
            <pc:docMk/>
            <pc:sldMk cId="966488577" sldId="297"/>
            <ac:cxnSpMk id="187" creationId="{14BBFF2B-A709-7C60-4220-552C299179A6}"/>
          </ac:cxnSpMkLst>
        </pc:cxnChg>
        <pc:cxnChg chg="add mod">
          <ac:chgData name="Sora's System" userId="e473e365a3e05e69" providerId="LiveId" clId="{4AE56784-ABE8-4369-919D-CFD11A21A3C3}" dt="2022-09-16T15:45:26.945" v="4737" actId="1076"/>
          <ac:cxnSpMkLst>
            <pc:docMk/>
            <pc:sldMk cId="966488577" sldId="297"/>
            <ac:cxnSpMk id="191" creationId="{9D7112B7-1992-FFAC-DF00-C401E8C1FA6A}"/>
          </ac:cxnSpMkLst>
        </pc:cxnChg>
        <pc:cxnChg chg="add mod">
          <ac:chgData name="Sora's System" userId="e473e365a3e05e69" providerId="LiveId" clId="{4AE56784-ABE8-4369-919D-CFD11A21A3C3}" dt="2022-09-16T15:45:26.945" v="4737" actId="1076"/>
          <ac:cxnSpMkLst>
            <pc:docMk/>
            <pc:sldMk cId="966488577" sldId="297"/>
            <ac:cxnSpMk id="192" creationId="{D0D1A080-FA89-EC67-C19E-1F9515E26564}"/>
          </ac:cxnSpMkLst>
        </pc:cxnChg>
        <pc:cxnChg chg="add mod">
          <ac:chgData name="Sora's System" userId="e473e365a3e05e69" providerId="LiveId" clId="{4AE56784-ABE8-4369-919D-CFD11A21A3C3}" dt="2022-09-16T15:45:26.945" v="4737" actId="1076"/>
          <ac:cxnSpMkLst>
            <pc:docMk/>
            <pc:sldMk cId="966488577" sldId="297"/>
            <ac:cxnSpMk id="194" creationId="{8552E817-B989-90CB-5578-0340DEE1B9A2}"/>
          </ac:cxnSpMkLst>
        </pc:cxnChg>
        <pc:cxnChg chg="add mod">
          <ac:chgData name="Sora's System" userId="e473e365a3e05e69" providerId="LiveId" clId="{4AE56784-ABE8-4369-919D-CFD11A21A3C3}" dt="2022-09-16T15:45:26.945" v="4737" actId="1076"/>
          <ac:cxnSpMkLst>
            <pc:docMk/>
            <pc:sldMk cId="966488577" sldId="297"/>
            <ac:cxnSpMk id="196" creationId="{E454F5A2-A57B-698E-59E2-56913F2A5136}"/>
          </ac:cxnSpMkLst>
        </pc:cxnChg>
        <pc:cxnChg chg="add mod">
          <ac:chgData name="Sora's System" userId="e473e365a3e05e69" providerId="LiveId" clId="{4AE56784-ABE8-4369-919D-CFD11A21A3C3}" dt="2022-09-16T15:45:26.945" v="4737" actId="1076"/>
          <ac:cxnSpMkLst>
            <pc:docMk/>
            <pc:sldMk cId="966488577" sldId="297"/>
            <ac:cxnSpMk id="202" creationId="{90030646-976C-2FA6-D3F4-86978B9EFEDD}"/>
          </ac:cxnSpMkLst>
        </pc:cxnChg>
      </pc:sldChg>
      <pc:sldChg chg="addSp delSp modSp add mod modAnim">
        <pc:chgData name="Sora's System" userId="e473e365a3e05e69" providerId="LiveId" clId="{4AE56784-ABE8-4369-919D-CFD11A21A3C3}" dt="2022-09-16T15:52:24.277" v="4932" actId="1076"/>
        <pc:sldMkLst>
          <pc:docMk/>
          <pc:sldMk cId="392850870" sldId="298"/>
        </pc:sldMkLst>
        <pc:spChg chg="mod">
          <ac:chgData name="Sora's System" userId="e473e365a3e05e69" providerId="LiveId" clId="{4AE56784-ABE8-4369-919D-CFD11A21A3C3}" dt="2022-09-16T13:46:35.736" v="3643" actId="313"/>
          <ac:spMkLst>
            <pc:docMk/>
            <pc:sldMk cId="392850870" sldId="298"/>
            <ac:spMk id="18" creationId="{B574FE57-6724-64C1-8308-EBC28D5CC227}"/>
          </ac:spMkLst>
        </pc:spChg>
        <pc:spChg chg="del">
          <ac:chgData name="Sora's System" userId="e473e365a3e05e69" providerId="LiveId" clId="{4AE56784-ABE8-4369-919D-CFD11A21A3C3}" dt="2022-09-16T13:45:49.318" v="3628" actId="478"/>
          <ac:spMkLst>
            <pc:docMk/>
            <pc:sldMk cId="392850870" sldId="298"/>
            <ac:spMk id="21" creationId="{FD169B92-9C50-2ABC-0AED-D5B265F8B271}"/>
          </ac:spMkLst>
        </pc:spChg>
        <pc:spChg chg="add mod">
          <ac:chgData name="Sora's System" userId="e473e365a3e05e69" providerId="LiveId" clId="{4AE56784-ABE8-4369-919D-CFD11A21A3C3}" dt="2022-09-16T15:52:15.760" v="4920" actId="20577"/>
          <ac:spMkLst>
            <pc:docMk/>
            <pc:sldMk cId="392850870" sldId="298"/>
            <ac:spMk id="23" creationId="{E7BD5E6A-FDA3-111B-65DB-630017280DC5}"/>
          </ac:spMkLst>
        </pc:spChg>
        <pc:spChg chg="add mod">
          <ac:chgData name="Sora's System" userId="e473e365a3e05e69" providerId="LiveId" clId="{4AE56784-ABE8-4369-919D-CFD11A21A3C3}" dt="2022-09-16T15:52:24.277" v="4932" actId="1076"/>
          <ac:spMkLst>
            <pc:docMk/>
            <pc:sldMk cId="392850870" sldId="298"/>
            <ac:spMk id="26" creationId="{01D73D56-2E90-D4D5-CC58-F39FB2D1A9DB}"/>
          </ac:spMkLst>
        </pc:spChg>
        <pc:spChg chg="add mod">
          <ac:chgData name="Sora's System" userId="e473e365a3e05e69" providerId="LiveId" clId="{4AE56784-ABE8-4369-919D-CFD11A21A3C3}" dt="2022-09-16T13:45:55.955" v="3630" actId="1076"/>
          <ac:spMkLst>
            <pc:docMk/>
            <pc:sldMk cId="392850870" sldId="298"/>
            <ac:spMk id="27" creationId="{DCC0D2D6-2DAD-5713-2297-459D832FE514}"/>
          </ac:spMkLst>
        </pc:spChg>
        <pc:spChg chg="add mod">
          <ac:chgData name="Sora's System" userId="e473e365a3e05e69" providerId="LiveId" clId="{4AE56784-ABE8-4369-919D-CFD11A21A3C3}" dt="2022-09-16T13:45:55.955" v="3630" actId="1076"/>
          <ac:spMkLst>
            <pc:docMk/>
            <pc:sldMk cId="392850870" sldId="298"/>
            <ac:spMk id="28" creationId="{E0A0584A-B775-FD20-4B15-F4E6B5103CFC}"/>
          </ac:spMkLst>
        </pc:spChg>
        <pc:spChg chg="add mod">
          <ac:chgData name="Sora's System" userId="e473e365a3e05e69" providerId="LiveId" clId="{4AE56784-ABE8-4369-919D-CFD11A21A3C3}" dt="2022-09-16T13:45:55.955" v="3630" actId="1076"/>
          <ac:spMkLst>
            <pc:docMk/>
            <pc:sldMk cId="392850870" sldId="298"/>
            <ac:spMk id="29" creationId="{E6F40FBF-F516-4BA6-2890-09C39CE5DA6A}"/>
          </ac:spMkLst>
        </pc:spChg>
        <pc:spChg chg="del">
          <ac:chgData name="Sora's System" userId="e473e365a3e05e69" providerId="LiveId" clId="{4AE56784-ABE8-4369-919D-CFD11A21A3C3}" dt="2022-09-16T13:45:49.318" v="3628" actId="478"/>
          <ac:spMkLst>
            <pc:docMk/>
            <pc:sldMk cId="392850870" sldId="298"/>
            <ac:spMk id="58" creationId="{0BB04572-11B4-F53D-8486-52D4E80A6DCC}"/>
          </ac:spMkLst>
        </pc:spChg>
        <pc:spChg chg="del">
          <ac:chgData name="Sora's System" userId="e473e365a3e05e69" providerId="LiveId" clId="{4AE56784-ABE8-4369-919D-CFD11A21A3C3}" dt="2022-09-16T13:45:49.318" v="3628" actId="478"/>
          <ac:spMkLst>
            <pc:docMk/>
            <pc:sldMk cId="392850870" sldId="298"/>
            <ac:spMk id="61" creationId="{C764AE49-3EB9-5AD9-D2BE-546A3332AD05}"/>
          </ac:spMkLst>
        </pc:spChg>
        <pc:spChg chg="del">
          <ac:chgData name="Sora's System" userId="e473e365a3e05e69" providerId="LiveId" clId="{4AE56784-ABE8-4369-919D-CFD11A21A3C3}" dt="2022-09-16T13:45:49.318" v="3628" actId="478"/>
          <ac:spMkLst>
            <pc:docMk/>
            <pc:sldMk cId="392850870" sldId="298"/>
            <ac:spMk id="67" creationId="{3AF01C64-71EE-1858-3140-85087F280902}"/>
          </ac:spMkLst>
        </pc:spChg>
        <pc:spChg chg="del">
          <ac:chgData name="Sora's System" userId="e473e365a3e05e69" providerId="LiveId" clId="{4AE56784-ABE8-4369-919D-CFD11A21A3C3}" dt="2022-09-16T13:45:49.318" v="3628" actId="478"/>
          <ac:spMkLst>
            <pc:docMk/>
            <pc:sldMk cId="392850870" sldId="298"/>
            <ac:spMk id="68" creationId="{DF65985F-D397-0FE2-E4C7-DBEAED8DB1D6}"/>
          </ac:spMkLst>
        </pc:spChg>
        <pc:spChg chg="del">
          <ac:chgData name="Sora's System" userId="e473e365a3e05e69" providerId="LiveId" clId="{4AE56784-ABE8-4369-919D-CFD11A21A3C3}" dt="2022-09-16T13:45:49.318" v="3628" actId="478"/>
          <ac:spMkLst>
            <pc:docMk/>
            <pc:sldMk cId="392850870" sldId="298"/>
            <ac:spMk id="69" creationId="{BDD90ABC-75E8-EB64-8F62-A4B749AF8589}"/>
          </ac:spMkLst>
        </pc:spChg>
        <pc:spChg chg="del">
          <ac:chgData name="Sora's System" userId="e473e365a3e05e69" providerId="LiveId" clId="{4AE56784-ABE8-4369-919D-CFD11A21A3C3}" dt="2022-09-16T13:45:49.318" v="3628" actId="478"/>
          <ac:spMkLst>
            <pc:docMk/>
            <pc:sldMk cId="392850870" sldId="298"/>
            <ac:spMk id="73" creationId="{A7F760BB-22AA-ED0F-F2E5-2A620568F7A9}"/>
          </ac:spMkLst>
        </pc:spChg>
        <pc:spChg chg="del">
          <ac:chgData name="Sora's System" userId="e473e365a3e05e69" providerId="LiveId" clId="{4AE56784-ABE8-4369-919D-CFD11A21A3C3}" dt="2022-09-16T13:45:49.318" v="3628" actId="478"/>
          <ac:spMkLst>
            <pc:docMk/>
            <pc:sldMk cId="392850870" sldId="298"/>
            <ac:spMk id="75" creationId="{315C9085-EC14-1F9E-D071-7CC46DF85629}"/>
          </ac:spMkLst>
        </pc:spChg>
        <pc:picChg chg="add mod">
          <ac:chgData name="Sora's System" userId="e473e365a3e05e69" providerId="LiveId" clId="{4AE56784-ABE8-4369-919D-CFD11A21A3C3}" dt="2022-09-16T15:52:22.470" v="4931" actId="1076"/>
          <ac:picMkLst>
            <pc:docMk/>
            <pc:sldMk cId="392850870" sldId="298"/>
            <ac:picMk id="20" creationId="{C9723CD2-F4D9-A064-CEC7-1F544FE9E838}"/>
          </ac:picMkLst>
        </pc:picChg>
        <pc:picChg chg="add mod">
          <ac:chgData name="Sora's System" userId="e473e365a3e05e69" providerId="LiveId" clId="{4AE56784-ABE8-4369-919D-CFD11A21A3C3}" dt="2022-09-16T13:45:55.955" v="3630" actId="1076"/>
          <ac:picMkLst>
            <pc:docMk/>
            <pc:sldMk cId="392850870" sldId="298"/>
            <ac:picMk id="22" creationId="{8C09C14A-4287-7DBB-81D9-66148139E4D6}"/>
          </ac:picMkLst>
        </pc:picChg>
        <pc:picChg chg="add mod">
          <ac:chgData name="Sora's System" userId="e473e365a3e05e69" providerId="LiveId" clId="{4AE56784-ABE8-4369-919D-CFD11A21A3C3}" dt="2022-09-16T13:45:55.955" v="3630" actId="1076"/>
          <ac:picMkLst>
            <pc:docMk/>
            <pc:sldMk cId="392850870" sldId="298"/>
            <ac:picMk id="24" creationId="{EF50897A-93C6-8CF9-0126-F761DC885316}"/>
          </ac:picMkLst>
        </pc:picChg>
        <pc:picChg chg="del">
          <ac:chgData name="Sora's System" userId="e473e365a3e05e69" providerId="LiveId" clId="{4AE56784-ABE8-4369-919D-CFD11A21A3C3}" dt="2022-09-16T13:45:49.318" v="3628" actId="478"/>
          <ac:picMkLst>
            <pc:docMk/>
            <pc:sldMk cId="392850870" sldId="298"/>
            <ac:picMk id="39" creationId="{BD19402F-18B3-939B-D65F-0A96EAC6F838}"/>
          </ac:picMkLst>
        </pc:picChg>
        <pc:picChg chg="del">
          <ac:chgData name="Sora's System" userId="e473e365a3e05e69" providerId="LiveId" clId="{4AE56784-ABE8-4369-919D-CFD11A21A3C3}" dt="2022-09-16T13:45:49.318" v="3628" actId="478"/>
          <ac:picMkLst>
            <pc:docMk/>
            <pc:sldMk cId="392850870" sldId="298"/>
            <ac:picMk id="48" creationId="{09FBDDE0-7483-14D1-22F2-25265060C360}"/>
          </ac:picMkLst>
        </pc:picChg>
        <pc:cxnChg chg="add mod">
          <ac:chgData name="Sora's System" userId="e473e365a3e05e69" providerId="LiveId" clId="{4AE56784-ABE8-4369-919D-CFD11A21A3C3}" dt="2022-09-16T13:45:55.955" v="3630" actId="1076"/>
          <ac:cxnSpMkLst>
            <pc:docMk/>
            <pc:sldMk cId="392850870" sldId="298"/>
            <ac:cxnSpMk id="25" creationId="{0A98C08F-B3EC-1B0D-3A86-68D6351958E0}"/>
          </ac:cxnSpMkLst>
        </pc:cxnChg>
        <pc:cxnChg chg="del">
          <ac:chgData name="Sora's System" userId="e473e365a3e05e69" providerId="LiveId" clId="{4AE56784-ABE8-4369-919D-CFD11A21A3C3}" dt="2022-09-16T13:45:49.318" v="3628" actId="478"/>
          <ac:cxnSpMkLst>
            <pc:docMk/>
            <pc:sldMk cId="392850870" sldId="298"/>
            <ac:cxnSpMk id="34" creationId="{B0DF26E7-375D-1112-0368-6AB092E0A48E}"/>
          </ac:cxnSpMkLst>
        </pc:cxnChg>
        <pc:cxnChg chg="del">
          <ac:chgData name="Sora's System" userId="e473e365a3e05e69" providerId="LiveId" clId="{4AE56784-ABE8-4369-919D-CFD11A21A3C3}" dt="2022-09-16T13:45:49.318" v="3628" actId="478"/>
          <ac:cxnSpMkLst>
            <pc:docMk/>
            <pc:sldMk cId="392850870" sldId="298"/>
            <ac:cxnSpMk id="40" creationId="{61B7CDFF-99B8-7661-AACA-CC1A451631B3}"/>
          </ac:cxnSpMkLst>
        </pc:cxnChg>
        <pc:cxnChg chg="del">
          <ac:chgData name="Sora's System" userId="e473e365a3e05e69" providerId="LiveId" clId="{4AE56784-ABE8-4369-919D-CFD11A21A3C3}" dt="2022-09-16T13:45:49.318" v="3628" actId="478"/>
          <ac:cxnSpMkLst>
            <pc:docMk/>
            <pc:sldMk cId="392850870" sldId="298"/>
            <ac:cxnSpMk id="51" creationId="{88D2FBEF-2B52-3689-4E11-F0AA587335B2}"/>
          </ac:cxnSpMkLst>
        </pc:cxnChg>
        <pc:cxnChg chg="del">
          <ac:chgData name="Sora's System" userId="e473e365a3e05e69" providerId="LiveId" clId="{4AE56784-ABE8-4369-919D-CFD11A21A3C3}" dt="2022-09-16T13:45:49.318" v="3628" actId="478"/>
          <ac:cxnSpMkLst>
            <pc:docMk/>
            <pc:sldMk cId="392850870" sldId="298"/>
            <ac:cxnSpMk id="52" creationId="{57288F8D-47FA-CA4D-645B-B494C00AC296}"/>
          </ac:cxnSpMkLst>
        </pc:cxnChg>
        <pc:cxnChg chg="del">
          <ac:chgData name="Sora's System" userId="e473e365a3e05e69" providerId="LiveId" clId="{4AE56784-ABE8-4369-919D-CFD11A21A3C3}" dt="2022-09-16T13:45:49.318" v="3628" actId="478"/>
          <ac:cxnSpMkLst>
            <pc:docMk/>
            <pc:sldMk cId="392850870" sldId="298"/>
            <ac:cxnSpMk id="55" creationId="{5E52E37A-AFD7-6D82-EE1A-487E6989C95E}"/>
          </ac:cxnSpMkLst>
        </pc:cxnChg>
      </pc:sldChg>
      <pc:sldChg chg="addSp delSp modSp add mod modAnim">
        <pc:chgData name="Sora's System" userId="e473e365a3e05e69" providerId="LiveId" clId="{4AE56784-ABE8-4369-919D-CFD11A21A3C3}" dt="2022-09-16T15:53:21.675" v="4934"/>
        <pc:sldMkLst>
          <pc:docMk/>
          <pc:sldMk cId="2413838177" sldId="299"/>
        </pc:sldMkLst>
        <pc:spChg chg="mod">
          <ac:chgData name="Sora's System" userId="e473e365a3e05e69" providerId="LiveId" clId="{4AE56784-ABE8-4369-919D-CFD11A21A3C3}" dt="2022-09-16T13:53:17.322" v="3672" actId="1076"/>
          <ac:spMkLst>
            <pc:docMk/>
            <pc:sldMk cId="2413838177" sldId="299"/>
            <ac:spMk id="18" creationId="{B574FE57-6724-64C1-8308-EBC28D5CC227}"/>
          </ac:spMkLst>
        </pc:spChg>
        <pc:spChg chg="mod">
          <ac:chgData name="Sora's System" userId="e473e365a3e05e69" providerId="LiveId" clId="{4AE56784-ABE8-4369-919D-CFD11A21A3C3}" dt="2022-09-16T13:53:02.889" v="3650" actId="20577"/>
          <ac:spMkLst>
            <pc:docMk/>
            <pc:sldMk cId="2413838177" sldId="299"/>
            <ac:spMk id="19" creationId="{B118D965-357D-0CB7-F58E-F1C4D4E16D47}"/>
          </ac:spMkLst>
        </pc:spChg>
        <pc:spChg chg="mod">
          <ac:chgData name="Sora's System" userId="e473e365a3e05e69" providerId="LiveId" clId="{4AE56784-ABE8-4369-919D-CFD11A21A3C3}" dt="2022-09-16T13:54:02.779" v="3693" actId="1076"/>
          <ac:spMkLst>
            <pc:docMk/>
            <pc:sldMk cId="2413838177" sldId="299"/>
            <ac:spMk id="24" creationId="{CB5D4F86-DBF0-48C8-41FE-74CF1B7DF31C}"/>
          </ac:spMkLst>
        </pc:spChg>
        <pc:spChg chg="del">
          <ac:chgData name="Sora's System" userId="e473e365a3e05e69" providerId="LiveId" clId="{4AE56784-ABE8-4369-919D-CFD11A21A3C3}" dt="2022-09-16T15:53:21.260" v="4933" actId="478"/>
          <ac:spMkLst>
            <pc:docMk/>
            <pc:sldMk cId="2413838177" sldId="299"/>
            <ac:spMk id="25" creationId="{1226D4E5-0016-2863-C59B-041423BB5EBA}"/>
          </ac:spMkLst>
        </pc:spChg>
        <pc:spChg chg="mod">
          <ac:chgData name="Sora's System" userId="e473e365a3e05e69" providerId="LiveId" clId="{4AE56784-ABE8-4369-919D-CFD11A21A3C3}" dt="2022-09-16T13:55:09.731" v="3718" actId="1076"/>
          <ac:spMkLst>
            <pc:docMk/>
            <pc:sldMk cId="2413838177" sldId="299"/>
            <ac:spMk id="35" creationId="{1374DF5A-1CF2-DC5E-F547-287E8782D0CA}"/>
          </ac:spMkLst>
        </pc:spChg>
        <pc:spChg chg="mod">
          <ac:chgData name="Sora's System" userId="e473e365a3e05e69" providerId="LiveId" clId="{4AE56784-ABE8-4369-919D-CFD11A21A3C3}" dt="2022-09-16T13:53:58.616" v="3692" actId="1076"/>
          <ac:spMkLst>
            <pc:docMk/>
            <pc:sldMk cId="2413838177" sldId="299"/>
            <ac:spMk id="36" creationId="{FF20A1A0-39D9-5CBA-6C9F-ECD6F96EAE91}"/>
          </ac:spMkLst>
        </pc:spChg>
        <pc:spChg chg="del">
          <ac:chgData name="Sora's System" userId="e473e365a3e05e69" providerId="LiveId" clId="{4AE56784-ABE8-4369-919D-CFD11A21A3C3}" dt="2022-09-16T15:53:21.260" v="4933" actId="478"/>
          <ac:spMkLst>
            <pc:docMk/>
            <pc:sldMk cId="2413838177" sldId="299"/>
            <ac:spMk id="49" creationId="{A536E1A3-9D55-0A1B-914C-E86ECC68371A}"/>
          </ac:spMkLst>
        </pc:spChg>
        <pc:spChg chg="add mod">
          <ac:chgData name="Sora's System" userId="e473e365a3e05e69" providerId="LiveId" clId="{4AE56784-ABE8-4369-919D-CFD11A21A3C3}" dt="2022-09-16T13:54:34.710" v="3704" actId="571"/>
          <ac:spMkLst>
            <pc:docMk/>
            <pc:sldMk cId="2413838177" sldId="299"/>
            <ac:spMk id="51" creationId="{8CD87202-53A1-EDC5-D421-3828BCB301AB}"/>
          </ac:spMkLst>
        </pc:spChg>
        <pc:spChg chg="add mod">
          <ac:chgData name="Sora's System" userId="e473e365a3e05e69" providerId="LiveId" clId="{4AE56784-ABE8-4369-919D-CFD11A21A3C3}" dt="2022-09-16T13:54:37.825" v="3705" actId="571"/>
          <ac:spMkLst>
            <pc:docMk/>
            <pc:sldMk cId="2413838177" sldId="299"/>
            <ac:spMk id="52" creationId="{43807565-7594-F411-F45C-10C127D10B3D}"/>
          </ac:spMkLst>
        </pc:spChg>
        <pc:spChg chg="del">
          <ac:chgData name="Sora's System" userId="e473e365a3e05e69" providerId="LiveId" clId="{4AE56784-ABE8-4369-919D-CFD11A21A3C3}" dt="2022-09-16T15:53:21.260" v="4933" actId="478"/>
          <ac:spMkLst>
            <pc:docMk/>
            <pc:sldMk cId="2413838177" sldId="299"/>
            <ac:spMk id="60" creationId="{06FC5EBD-23FD-5255-109E-2F4BA7B30B79}"/>
          </ac:spMkLst>
        </pc:spChg>
        <pc:spChg chg="add mod">
          <ac:chgData name="Sora's System" userId="e473e365a3e05e69" providerId="LiveId" clId="{4AE56784-ABE8-4369-919D-CFD11A21A3C3}" dt="2022-09-16T15:53:21.675" v="4934"/>
          <ac:spMkLst>
            <pc:docMk/>
            <pc:sldMk cId="2413838177" sldId="299"/>
            <ac:spMk id="61" creationId="{758A0FEB-D540-CB5C-0B99-B71C4CDBF909}"/>
          </ac:spMkLst>
        </pc:spChg>
        <pc:spChg chg="del">
          <ac:chgData name="Sora's System" userId="e473e365a3e05e69" providerId="LiveId" clId="{4AE56784-ABE8-4369-919D-CFD11A21A3C3}" dt="2022-09-16T15:53:21.260" v="4933" actId="478"/>
          <ac:spMkLst>
            <pc:docMk/>
            <pc:sldMk cId="2413838177" sldId="299"/>
            <ac:spMk id="64" creationId="{EDE6A94C-6859-CBBA-B947-85307EB6437C}"/>
          </ac:spMkLst>
        </pc:spChg>
        <pc:spChg chg="add mod">
          <ac:chgData name="Sora's System" userId="e473e365a3e05e69" providerId="LiveId" clId="{4AE56784-ABE8-4369-919D-CFD11A21A3C3}" dt="2022-09-16T15:53:21.675" v="4934"/>
          <ac:spMkLst>
            <pc:docMk/>
            <pc:sldMk cId="2413838177" sldId="299"/>
            <ac:spMk id="65" creationId="{456F72AD-833A-BD87-7C84-F5C119FFC680}"/>
          </ac:spMkLst>
        </pc:spChg>
        <pc:spChg chg="add mod">
          <ac:chgData name="Sora's System" userId="e473e365a3e05e69" providerId="LiveId" clId="{4AE56784-ABE8-4369-919D-CFD11A21A3C3}" dt="2022-09-16T15:53:21.675" v="4934"/>
          <ac:spMkLst>
            <pc:docMk/>
            <pc:sldMk cId="2413838177" sldId="299"/>
            <ac:spMk id="66" creationId="{A07E637A-5992-1E40-AC56-4CAA35FDFB6F}"/>
          </ac:spMkLst>
        </pc:spChg>
        <pc:spChg chg="add mod">
          <ac:chgData name="Sora's System" userId="e473e365a3e05e69" providerId="LiveId" clId="{4AE56784-ABE8-4369-919D-CFD11A21A3C3}" dt="2022-09-16T15:53:21.675" v="4934"/>
          <ac:spMkLst>
            <pc:docMk/>
            <pc:sldMk cId="2413838177" sldId="299"/>
            <ac:spMk id="67" creationId="{B7E79430-A0C0-A7DD-1F6F-6FD7554F4333}"/>
          </ac:spMkLst>
        </pc:spChg>
        <pc:spChg chg="add mod">
          <ac:chgData name="Sora's System" userId="e473e365a3e05e69" providerId="LiveId" clId="{4AE56784-ABE8-4369-919D-CFD11A21A3C3}" dt="2022-09-16T15:53:21.675" v="4934"/>
          <ac:spMkLst>
            <pc:docMk/>
            <pc:sldMk cId="2413838177" sldId="299"/>
            <ac:spMk id="68" creationId="{64062462-3413-DA9B-C3C4-023995CAE463}"/>
          </ac:spMkLst>
        </pc:spChg>
        <pc:spChg chg="add mod">
          <ac:chgData name="Sora's System" userId="e473e365a3e05e69" providerId="LiveId" clId="{4AE56784-ABE8-4369-919D-CFD11A21A3C3}" dt="2022-09-16T15:53:21.675" v="4934"/>
          <ac:spMkLst>
            <pc:docMk/>
            <pc:sldMk cId="2413838177" sldId="299"/>
            <ac:spMk id="69" creationId="{A1F094A3-F6D5-BA16-F145-4234D34C5515}"/>
          </ac:spMkLst>
        </pc:spChg>
        <pc:spChg chg="del">
          <ac:chgData name="Sora's System" userId="e473e365a3e05e69" providerId="LiveId" clId="{4AE56784-ABE8-4369-919D-CFD11A21A3C3}" dt="2022-09-16T15:53:21.260" v="4933" actId="478"/>
          <ac:spMkLst>
            <pc:docMk/>
            <pc:sldMk cId="2413838177" sldId="299"/>
            <ac:spMk id="76" creationId="{AF7E1F4D-0B9E-C363-DC5D-DD68E458A278}"/>
          </ac:spMkLst>
        </pc:spChg>
        <pc:spChg chg="add mod">
          <ac:chgData name="Sora's System" userId="e473e365a3e05e69" providerId="LiveId" clId="{4AE56784-ABE8-4369-919D-CFD11A21A3C3}" dt="2022-09-16T15:53:21.675" v="4934"/>
          <ac:spMkLst>
            <pc:docMk/>
            <pc:sldMk cId="2413838177" sldId="299"/>
            <ac:spMk id="77" creationId="{B58F1C68-4948-7EAE-D443-84DEDA7920E8}"/>
          </ac:spMkLst>
        </pc:spChg>
        <pc:spChg chg="del">
          <ac:chgData name="Sora's System" userId="e473e365a3e05e69" providerId="LiveId" clId="{4AE56784-ABE8-4369-919D-CFD11A21A3C3}" dt="2022-09-16T15:53:21.260" v="4933" actId="478"/>
          <ac:spMkLst>
            <pc:docMk/>
            <pc:sldMk cId="2413838177" sldId="299"/>
            <ac:spMk id="78" creationId="{90E5127F-B86E-4D16-8F3C-C2F0AAEF648F}"/>
          </ac:spMkLst>
        </pc:spChg>
        <pc:spChg chg="add mod">
          <ac:chgData name="Sora's System" userId="e473e365a3e05e69" providerId="LiveId" clId="{4AE56784-ABE8-4369-919D-CFD11A21A3C3}" dt="2022-09-16T15:53:21.675" v="4934"/>
          <ac:spMkLst>
            <pc:docMk/>
            <pc:sldMk cId="2413838177" sldId="299"/>
            <ac:spMk id="79" creationId="{DF71D9A1-6869-B26E-0764-A34FDAACB900}"/>
          </ac:spMkLst>
        </pc:spChg>
        <pc:spChg chg="del">
          <ac:chgData name="Sora's System" userId="e473e365a3e05e69" providerId="LiveId" clId="{4AE56784-ABE8-4369-919D-CFD11A21A3C3}" dt="2022-09-16T15:53:21.260" v="4933" actId="478"/>
          <ac:spMkLst>
            <pc:docMk/>
            <pc:sldMk cId="2413838177" sldId="299"/>
            <ac:spMk id="80" creationId="{760BE305-C1DB-B0DD-970F-B407B86D74AC}"/>
          </ac:spMkLst>
        </pc:spChg>
        <pc:spChg chg="add mod">
          <ac:chgData name="Sora's System" userId="e473e365a3e05e69" providerId="LiveId" clId="{4AE56784-ABE8-4369-919D-CFD11A21A3C3}" dt="2022-09-16T15:53:21.675" v="4934"/>
          <ac:spMkLst>
            <pc:docMk/>
            <pc:sldMk cId="2413838177" sldId="299"/>
            <ac:spMk id="81" creationId="{821E2460-BF39-C048-74A4-3B8251B4CFE1}"/>
          </ac:spMkLst>
        </pc:spChg>
        <pc:spChg chg="del">
          <ac:chgData name="Sora's System" userId="e473e365a3e05e69" providerId="LiveId" clId="{4AE56784-ABE8-4369-919D-CFD11A21A3C3}" dt="2022-09-16T15:53:21.260" v="4933" actId="478"/>
          <ac:spMkLst>
            <pc:docMk/>
            <pc:sldMk cId="2413838177" sldId="299"/>
            <ac:spMk id="85" creationId="{E6C6BACA-FE60-1A0F-E8F1-1190611D8022}"/>
          </ac:spMkLst>
        </pc:spChg>
        <pc:spChg chg="del">
          <ac:chgData name="Sora's System" userId="e473e365a3e05e69" providerId="LiveId" clId="{4AE56784-ABE8-4369-919D-CFD11A21A3C3}" dt="2022-09-16T15:53:21.260" v="4933" actId="478"/>
          <ac:spMkLst>
            <pc:docMk/>
            <pc:sldMk cId="2413838177" sldId="299"/>
            <ac:spMk id="86" creationId="{97395DAA-A1AE-5921-B2A5-38B66DC0551A}"/>
          </ac:spMkLst>
        </pc:spChg>
        <pc:spChg chg="del">
          <ac:chgData name="Sora's System" userId="e473e365a3e05e69" providerId="LiveId" clId="{4AE56784-ABE8-4369-919D-CFD11A21A3C3}" dt="2022-09-16T15:53:21.260" v="4933" actId="478"/>
          <ac:spMkLst>
            <pc:docMk/>
            <pc:sldMk cId="2413838177" sldId="299"/>
            <ac:spMk id="87" creationId="{3B1D1FA7-70D7-3968-0F18-902F88EEC8A4}"/>
          </ac:spMkLst>
        </pc:spChg>
        <pc:spChg chg="del">
          <ac:chgData name="Sora's System" userId="e473e365a3e05e69" providerId="LiveId" clId="{4AE56784-ABE8-4369-919D-CFD11A21A3C3}" dt="2022-09-16T15:53:21.260" v="4933" actId="478"/>
          <ac:spMkLst>
            <pc:docMk/>
            <pc:sldMk cId="2413838177" sldId="299"/>
            <ac:spMk id="88" creationId="{8092B44A-9B3B-2856-BCF4-C83A8624F880}"/>
          </ac:spMkLst>
        </pc:spChg>
        <pc:spChg chg="del">
          <ac:chgData name="Sora's System" userId="e473e365a3e05e69" providerId="LiveId" clId="{4AE56784-ABE8-4369-919D-CFD11A21A3C3}" dt="2022-09-16T15:53:21.260" v="4933" actId="478"/>
          <ac:spMkLst>
            <pc:docMk/>
            <pc:sldMk cId="2413838177" sldId="299"/>
            <ac:spMk id="89" creationId="{567D202F-3AA6-064A-37A6-201C82CBD0D0}"/>
          </ac:spMkLst>
        </pc:spChg>
        <pc:picChg chg="del">
          <ac:chgData name="Sora's System" userId="e473e365a3e05e69" providerId="LiveId" clId="{4AE56784-ABE8-4369-919D-CFD11A21A3C3}" dt="2022-09-16T13:53:20.449" v="3673" actId="478"/>
          <ac:picMkLst>
            <pc:docMk/>
            <pc:sldMk cId="2413838177" sldId="299"/>
            <ac:picMk id="21" creationId="{B44D955B-ADB1-95B9-1CCB-3D4076230460}"/>
          </ac:picMkLst>
        </pc:picChg>
        <pc:picChg chg="mod">
          <ac:chgData name="Sora's System" userId="e473e365a3e05e69" providerId="LiveId" clId="{4AE56784-ABE8-4369-919D-CFD11A21A3C3}" dt="2022-09-16T13:54:22.301" v="3703" actId="1036"/>
          <ac:picMkLst>
            <pc:docMk/>
            <pc:sldMk cId="2413838177" sldId="299"/>
            <ac:picMk id="22" creationId="{F892B797-91DD-1FA7-8E96-82E2BE0EAE5E}"/>
          </ac:picMkLst>
        </pc:picChg>
        <pc:picChg chg="add mod">
          <ac:chgData name="Sora's System" userId="e473e365a3e05e69" providerId="LiveId" clId="{4AE56784-ABE8-4369-919D-CFD11A21A3C3}" dt="2022-09-16T13:55:07.358" v="3717" actId="167"/>
          <ac:picMkLst>
            <pc:docMk/>
            <pc:sldMk cId="2413838177" sldId="299"/>
            <ac:picMk id="23" creationId="{DE8E00D1-86FF-6F9D-CD4E-AAFA24FBB8D9}"/>
          </ac:picMkLst>
        </pc:picChg>
        <pc:picChg chg="mod">
          <ac:chgData name="Sora's System" userId="e473e365a3e05e69" providerId="LiveId" clId="{4AE56784-ABE8-4369-919D-CFD11A21A3C3}" dt="2022-09-16T13:53:45.359" v="3687" actId="1076"/>
          <ac:picMkLst>
            <pc:docMk/>
            <pc:sldMk cId="2413838177" sldId="299"/>
            <ac:picMk id="26" creationId="{DCC85E55-D1EA-3658-42F0-ADBBCB0D3143}"/>
          </ac:picMkLst>
        </pc:picChg>
        <pc:picChg chg="del">
          <ac:chgData name="Sora's System" userId="e473e365a3e05e69" providerId="LiveId" clId="{4AE56784-ABE8-4369-919D-CFD11A21A3C3}" dt="2022-09-16T15:53:21.260" v="4933" actId="478"/>
          <ac:picMkLst>
            <pc:docMk/>
            <pc:sldMk cId="2413838177" sldId="299"/>
            <ac:picMk id="28" creationId="{4A822FA6-EC65-D74C-D7C5-C4E4037AFE63}"/>
          </ac:picMkLst>
        </pc:picChg>
        <pc:picChg chg="del">
          <ac:chgData name="Sora's System" userId="e473e365a3e05e69" providerId="LiveId" clId="{4AE56784-ABE8-4369-919D-CFD11A21A3C3}" dt="2022-09-16T15:53:21.260" v="4933" actId="478"/>
          <ac:picMkLst>
            <pc:docMk/>
            <pc:sldMk cId="2413838177" sldId="299"/>
            <ac:picMk id="30" creationId="{EE7627F0-5361-EB56-77AA-7FB47EAF7B19}"/>
          </ac:picMkLst>
        </pc:picChg>
        <pc:picChg chg="del">
          <ac:chgData name="Sora's System" userId="e473e365a3e05e69" providerId="LiveId" clId="{4AE56784-ABE8-4369-919D-CFD11A21A3C3}" dt="2022-09-16T15:53:21.260" v="4933" actId="478"/>
          <ac:picMkLst>
            <pc:docMk/>
            <pc:sldMk cId="2413838177" sldId="299"/>
            <ac:picMk id="31" creationId="{7D089857-5DF0-C553-AEFB-D2F5F586AE70}"/>
          </ac:picMkLst>
        </pc:picChg>
        <pc:picChg chg="del">
          <ac:chgData name="Sora's System" userId="e473e365a3e05e69" providerId="LiveId" clId="{4AE56784-ABE8-4369-919D-CFD11A21A3C3}" dt="2022-09-16T15:53:21.260" v="4933" actId="478"/>
          <ac:picMkLst>
            <pc:docMk/>
            <pc:sldMk cId="2413838177" sldId="299"/>
            <ac:picMk id="32" creationId="{C8494169-3BC4-6F10-5482-E187E49ADC32}"/>
          </ac:picMkLst>
        </pc:picChg>
        <pc:picChg chg="add del mod">
          <ac:chgData name="Sora's System" userId="e473e365a3e05e69" providerId="LiveId" clId="{4AE56784-ABE8-4369-919D-CFD11A21A3C3}" dt="2022-09-16T13:54:15.991" v="3699" actId="478"/>
          <ac:picMkLst>
            <pc:docMk/>
            <pc:sldMk cId="2413838177" sldId="299"/>
            <ac:picMk id="44" creationId="{2DFE7AA0-E8B6-367C-C86E-29B73A43AB17}"/>
          </ac:picMkLst>
        </pc:picChg>
        <pc:picChg chg="del">
          <ac:chgData name="Sora's System" userId="e473e365a3e05e69" providerId="LiveId" clId="{4AE56784-ABE8-4369-919D-CFD11A21A3C3}" dt="2022-09-16T15:53:21.260" v="4933" actId="478"/>
          <ac:picMkLst>
            <pc:docMk/>
            <pc:sldMk cId="2413838177" sldId="299"/>
            <ac:picMk id="47" creationId="{AA9CA943-DEC0-70A0-B4C5-2968117E3E18}"/>
          </ac:picMkLst>
        </pc:picChg>
        <pc:picChg chg="add mod">
          <ac:chgData name="Sora's System" userId="e473e365a3e05e69" providerId="LiveId" clId="{4AE56784-ABE8-4369-919D-CFD11A21A3C3}" dt="2022-09-16T13:54:14.231" v="3698" actId="571"/>
          <ac:picMkLst>
            <pc:docMk/>
            <pc:sldMk cId="2413838177" sldId="299"/>
            <ac:picMk id="48" creationId="{50C2CA5F-EF69-A6A0-F038-2447EC7B53B2}"/>
          </ac:picMkLst>
        </pc:picChg>
        <pc:picChg chg="del">
          <ac:chgData name="Sora's System" userId="e473e365a3e05e69" providerId="LiveId" clId="{4AE56784-ABE8-4369-919D-CFD11A21A3C3}" dt="2022-09-16T15:53:21.260" v="4933" actId="478"/>
          <ac:picMkLst>
            <pc:docMk/>
            <pc:sldMk cId="2413838177" sldId="299"/>
            <ac:picMk id="50" creationId="{34C5B128-A720-4C4C-468A-DA3B8DB27792}"/>
          </ac:picMkLst>
        </pc:picChg>
        <pc:picChg chg="add mod">
          <ac:chgData name="Sora's System" userId="e473e365a3e05e69" providerId="LiveId" clId="{4AE56784-ABE8-4369-919D-CFD11A21A3C3}" dt="2022-09-16T15:53:21.675" v="4934"/>
          <ac:picMkLst>
            <pc:docMk/>
            <pc:sldMk cId="2413838177" sldId="299"/>
            <ac:picMk id="54" creationId="{030E1434-4389-71C2-9EAA-46FE4D0F0195}"/>
          </ac:picMkLst>
        </pc:picChg>
        <pc:picChg chg="add mod">
          <ac:chgData name="Sora's System" userId="e473e365a3e05e69" providerId="LiveId" clId="{4AE56784-ABE8-4369-919D-CFD11A21A3C3}" dt="2022-09-16T15:53:21.675" v="4934"/>
          <ac:picMkLst>
            <pc:docMk/>
            <pc:sldMk cId="2413838177" sldId="299"/>
            <ac:picMk id="56" creationId="{CBEAD29E-8238-E8BD-D477-D056805A7320}"/>
          </ac:picMkLst>
        </pc:picChg>
        <pc:picChg chg="add mod">
          <ac:chgData name="Sora's System" userId="e473e365a3e05e69" providerId="LiveId" clId="{4AE56784-ABE8-4369-919D-CFD11A21A3C3}" dt="2022-09-16T15:53:21.675" v="4934"/>
          <ac:picMkLst>
            <pc:docMk/>
            <pc:sldMk cId="2413838177" sldId="299"/>
            <ac:picMk id="57" creationId="{E06139E4-0102-7ABF-6C39-96C2CE6AAA50}"/>
          </ac:picMkLst>
        </pc:picChg>
        <pc:picChg chg="add mod">
          <ac:chgData name="Sora's System" userId="e473e365a3e05e69" providerId="LiveId" clId="{4AE56784-ABE8-4369-919D-CFD11A21A3C3}" dt="2022-09-16T15:53:21.675" v="4934"/>
          <ac:picMkLst>
            <pc:docMk/>
            <pc:sldMk cId="2413838177" sldId="299"/>
            <ac:picMk id="72" creationId="{01504438-7193-04A0-F8DD-3F3C338ABC25}"/>
          </ac:picMkLst>
        </pc:picChg>
        <pc:picChg chg="add mod">
          <ac:chgData name="Sora's System" userId="e473e365a3e05e69" providerId="LiveId" clId="{4AE56784-ABE8-4369-919D-CFD11A21A3C3}" dt="2022-09-16T15:53:21.675" v="4934"/>
          <ac:picMkLst>
            <pc:docMk/>
            <pc:sldMk cId="2413838177" sldId="299"/>
            <ac:picMk id="74" creationId="{45BA391A-1DBF-9870-96A9-533DF5BBED54}"/>
          </ac:picMkLst>
        </pc:picChg>
        <pc:cxnChg chg="mod">
          <ac:chgData name="Sora's System" userId="e473e365a3e05e69" providerId="LiveId" clId="{4AE56784-ABE8-4369-919D-CFD11A21A3C3}" dt="2022-09-16T13:54:06.504" v="3694" actId="14100"/>
          <ac:cxnSpMkLst>
            <pc:docMk/>
            <pc:sldMk cId="2413838177" sldId="299"/>
            <ac:cxnSpMk id="27" creationId="{A8334506-3E55-EB76-D94B-B50D4AA39722}"/>
          </ac:cxnSpMkLst>
        </pc:cxnChg>
        <pc:cxnChg chg="del">
          <ac:chgData name="Sora's System" userId="e473e365a3e05e69" providerId="LiveId" clId="{4AE56784-ABE8-4369-919D-CFD11A21A3C3}" dt="2022-09-16T15:53:21.260" v="4933" actId="478"/>
          <ac:cxnSpMkLst>
            <pc:docMk/>
            <pc:sldMk cId="2413838177" sldId="299"/>
            <ac:cxnSpMk id="29" creationId="{3A3B609D-5CC9-3BEC-BD7F-036713BD00D4}"/>
          </ac:cxnSpMkLst>
        </pc:cxnChg>
        <pc:cxnChg chg="del">
          <ac:chgData name="Sora's System" userId="e473e365a3e05e69" providerId="LiveId" clId="{4AE56784-ABE8-4369-919D-CFD11A21A3C3}" dt="2022-09-16T15:53:21.260" v="4933" actId="478"/>
          <ac:cxnSpMkLst>
            <pc:docMk/>
            <pc:sldMk cId="2413838177" sldId="299"/>
            <ac:cxnSpMk id="33" creationId="{F9F3B89C-715E-0AF3-9CB7-4FB35DE76EDE}"/>
          </ac:cxnSpMkLst>
        </pc:cxnChg>
        <pc:cxnChg chg="add mod">
          <ac:chgData name="Sora's System" userId="e473e365a3e05e69" providerId="LiveId" clId="{4AE56784-ABE8-4369-919D-CFD11A21A3C3}" dt="2022-09-16T13:54:18.226" v="3700" actId="1076"/>
          <ac:cxnSpMkLst>
            <pc:docMk/>
            <pc:sldMk cId="2413838177" sldId="299"/>
            <ac:cxnSpMk id="42" creationId="{5EA5726C-79BD-F9EB-7A96-AD7632F387A8}"/>
          </ac:cxnSpMkLst>
        </pc:cxnChg>
        <pc:cxnChg chg="del">
          <ac:chgData name="Sora's System" userId="e473e365a3e05e69" providerId="LiveId" clId="{4AE56784-ABE8-4369-919D-CFD11A21A3C3}" dt="2022-09-16T15:53:21.260" v="4933" actId="478"/>
          <ac:cxnSpMkLst>
            <pc:docMk/>
            <pc:sldMk cId="2413838177" sldId="299"/>
            <ac:cxnSpMk id="45" creationId="{69B7911F-7195-8DF2-365E-7635307198F1}"/>
          </ac:cxnSpMkLst>
        </pc:cxnChg>
        <pc:cxnChg chg="add mod">
          <ac:chgData name="Sora's System" userId="e473e365a3e05e69" providerId="LiveId" clId="{4AE56784-ABE8-4369-919D-CFD11A21A3C3}" dt="2022-09-16T13:54:14.231" v="3698" actId="571"/>
          <ac:cxnSpMkLst>
            <pc:docMk/>
            <pc:sldMk cId="2413838177" sldId="299"/>
            <ac:cxnSpMk id="46" creationId="{A3197D8D-A973-84FF-4CC5-0209D6753AC5}"/>
          </ac:cxnSpMkLst>
        </pc:cxnChg>
        <pc:cxnChg chg="del">
          <ac:chgData name="Sora's System" userId="e473e365a3e05e69" providerId="LiveId" clId="{4AE56784-ABE8-4369-919D-CFD11A21A3C3}" dt="2022-09-16T15:53:21.260" v="4933" actId="478"/>
          <ac:cxnSpMkLst>
            <pc:docMk/>
            <pc:sldMk cId="2413838177" sldId="299"/>
            <ac:cxnSpMk id="53" creationId="{8A7A04D2-3F55-C98B-C874-E3357C3CD6C9}"/>
          </ac:cxnSpMkLst>
        </pc:cxnChg>
        <pc:cxnChg chg="add mod">
          <ac:chgData name="Sora's System" userId="e473e365a3e05e69" providerId="LiveId" clId="{4AE56784-ABE8-4369-919D-CFD11A21A3C3}" dt="2022-09-16T15:53:21.675" v="4934"/>
          <ac:cxnSpMkLst>
            <pc:docMk/>
            <pc:sldMk cId="2413838177" sldId="299"/>
            <ac:cxnSpMk id="55" creationId="{BB499CA9-EFAA-6F46-C86F-F8D41EB88F5B}"/>
          </ac:cxnSpMkLst>
        </pc:cxnChg>
        <pc:cxnChg chg="add mod">
          <ac:chgData name="Sora's System" userId="e473e365a3e05e69" providerId="LiveId" clId="{4AE56784-ABE8-4369-919D-CFD11A21A3C3}" dt="2022-09-16T15:53:21.675" v="4934"/>
          <ac:cxnSpMkLst>
            <pc:docMk/>
            <pc:sldMk cId="2413838177" sldId="299"/>
            <ac:cxnSpMk id="58" creationId="{5C70E041-6416-46F3-9C73-9221BBEBF264}"/>
          </ac:cxnSpMkLst>
        </pc:cxnChg>
        <pc:cxnChg chg="del">
          <ac:chgData name="Sora's System" userId="e473e365a3e05e69" providerId="LiveId" clId="{4AE56784-ABE8-4369-919D-CFD11A21A3C3}" dt="2022-09-16T15:53:21.260" v="4933" actId="478"/>
          <ac:cxnSpMkLst>
            <pc:docMk/>
            <pc:sldMk cId="2413838177" sldId="299"/>
            <ac:cxnSpMk id="59" creationId="{0719C52A-C73F-11FA-FF29-EAC12A599F7A}"/>
          </ac:cxnSpMkLst>
        </pc:cxnChg>
        <pc:cxnChg chg="del">
          <ac:chgData name="Sora's System" userId="e473e365a3e05e69" providerId="LiveId" clId="{4AE56784-ABE8-4369-919D-CFD11A21A3C3}" dt="2022-09-16T15:53:21.260" v="4933" actId="478"/>
          <ac:cxnSpMkLst>
            <pc:docMk/>
            <pc:sldMk cId="2413838177" sldId="299"/>
            <ac:cxnSpMk id="62" creationId="{706A647A-1EDD-D907-8992-751227126543}"/>
          </ac:cxnSpMkLst>
        </pc:cxnChg>
        <pc:cxnChg chg="add mod">
          <ac:chgData name="Sora's System" userId="e473e365a3e05e69" providerId="LiveId" clId="{4AE56784-ABE8-4369-919D-CFD11A21A3C3}" dt="2022-09-16T15:53:21.675" v="4934"/>
          <ac:cxnSpMkLst>
            <pc:docMk/>
            <pc:sldMk cId="2413838177" sldId="299"/>
            <ac:cxnSpMk id="63" creationId="{9CE7E3C0-8931-1B1E-4F44-7884491BB4BA}"/>
          </ac:cxnSpMkLst>
        </pc:cxnChg>
        <pc:cxnChg chg="add mod">
          <ac:chgData name="Sora's System" userId="e473e365a3e05e69" providerId="LiveId" clId="{4AE56784-ABE8-4369-919D-CFD11A21A3C3}" dt="2022-09-16T15:53:21.675" v="4934"/>
          <ac:cxnSpMkLst>
            <pc:docMk/>
            <pc:sldMk cId="2413838177" sldId="299"/>
            <ac:cxnSpMk id="70" creationId="{8FE78C89-15F6-150E-B2D4-CE2F600491AF}"/>
          </ac:cxnSpMkLst>
        </pc:cxnChg>
        <pc:cxnChg chg="add mod">
          <ac:chgData name="Sora's System" userId="e473e365a3e05e69" providerId="LiveId" clId="{4AE56784-ABE8-4369-919D-CFD11A21A3C3}" dt="2022-09-16T15:53:21.675" v="4934"/>
          <ac:cxnSpMkLst>
            <pc:docMk/>
            <pc:sldMk cId="2413838177" sldId="299"/>
            <ac:cxnSpMk id="71" creationId="{A00EC9DF-CE41-9F45-29E0-BA98902E0796}"/>
          </ac:cxnSpMkLst>
        </pc:cxnChg>
        <pc:cxnChg chg="add mod">
          <ac:chgData name="Sora's System" userId="e473e365a3e05e69" providerId="LiveId" clId="{4AE56784-ABE8-4369-919D-CFD11A21A3C3}" dt="2022-09-16T15:53:21.675" v="4934"/>
          <ac:cxnSpMkLst>
            <pc:docMk/>
            <pc:sldMk cId="2413838177" sldId="299"/>
            <ac:cxnSpMk id="73" creationId="{44320084-ABAF-65A3-769C-093D91A44D47}"/>
          </ac:cxnSpMkLst>
        </pc:cxnChg>
        <pc:cxnChg chg="add mod">
          <ac:chgData name="Sora's System" userId="e473e365a3e05e69" providerId="LiveId" clId="{4AE56784-ABE8-4369-919D-CFD11A21A3C3}" dt="2022-09-16T15:53:21.675" v="4934"/>
          <ac:cxnSpMkLst>
            <pc:docMk/>
            <pc:sldMk cId="2413838177" sldId="299"/>
            <ac:cxnSpMk id="75" creationId="{87232BF9-0CF5-5294-6E2A-456A24690622}"/>
          </ac:cxnSpMkLst>
        </pc:cxnChg>
      </pc:sldChg>
      <pc:sldChg chg="addSp delSp modSp add mod delAnim modAnim">
        <pc:chgData name="Sora's System" userId="e473e365a3e05e69" providerId="LiveId" clId="{4AE56784-ABE8-4369-919D-CFD11A21A3C3}" dt="2022-10-01T14:42:03.363" v="6296"/>
        <pc:sldMkLst>
          <pc:docMk/>
          <pc:sldMk cId="1703035976" sldId="300"/>
        </pc:sldMkLst>
        <pc:spChg chg="mod">
          <ac:chgData name="Sora's System" userId="e473e365a3e05e69" providerId="LiveId" clId="{4AE56784-ABE8-4369-919D-CFD11A21A3C3}" dt="2022-09-16T13:57:32.774" v="3841" actId="1076"/>
          <ac:spMkLst>
            <pc:docMk/>
            <pc:sldMk cId="1703035976" sldId="300"/>
            <ac:spMk id="18" creationId="{B574FE57-6724-64C1-8308-EBC28D5CC227}"/>
          </ac:spMkLst>
        </pc:spChg>
        <pc:spChg chg="mod">
          <ac:chgData name="Sora's System" userId="e473e365a3e05e69" providerId="LiveId" clId="{4AE56784-ABE8-4369-919D-CFD11A21A3C3}" dt="2022-09-16T13:58:00.194" v="3848" actId="20577"/>
          <ac:spMkLst>
            <pc:docMk/>
            <pc:sldMk cId="1703035976" sldId="300"/>
            <ac:spMk id="19" creationId="{B118D965-357D-0CB7-F58E-F1C4D4E16D47}"/>
          </ac:spMkLst>
        </pc:spChg>
        <pc:spChg chg="del">
          <ac:chgData name="Sora's System" userId="e473e365a3e05e69" providerId="LiveId" clId="{4AE56784-ABE8-4369-919D-CFD11A21A3C3}" dt="2022-09-16T15:53:28.870" v="4935" actId="478"/>
          <ac:spMkLst>
            <pc:docMk/>
            <pc:sldMk cId="1703035976" sldId="300"/>
            <ac:spMk id="25" creationId="{1226D4E5-0016-2863-C59B-041423BB5EBA}"/>
          </ac:spMkLst>
        </pc:spChg>
        <pc:spChg chg="add del mod">
          <ac:chgData name="Sora's System" userId="e473e365a3e05e69" providerId="LiveId" clId="{4AE56784-ABE8-4369-919D-CFD11A21A3C3}" dt="2022-09-16T15:53:36.117" v="4939" actId="478"/>
          <ac:spMkLst>
            <pc:docMk/>
            <pc:sldMk cId="1703035976" sldId="300"/>
            <ac:spMk id="26" creationId="{333C5E1F-B0E1-EAC8-02F5-258753B342C3}"/>
          </ac:spMkLst>
        </pc:spChg>
        <pc:spChg chg="add mod">
          <ac:chgData name="Sora's System" userId="e473e365a3e05e69" providerId="LiveId" clId="{4AE56784-ABE8-4369-919D-CFD11A21A3C3}" dt="2022-09-16T15:53:31.390" v="4937" actId="1076"/>
          <ac:spMkLst>
            <pc:docMk/>
            <pc:sldMk cId="1703035976" sldId="300"/>
            <ac:spMk id="39" creationId="{418D92F5-2A5B-3CFA-ABC9-700DADEAC30C}"/>
          </ac:spMkLst>
        </pc:spChg>
        <pc:spChg chg="add mod">
          <ac:chgData name="Sora's System" userId="e473e365a3e05e69" providerId="LiveId" clId="{4AE56784-ABE8-4369-919D-CFD11A21A3C3}" dt="2022-09-16T15:53:31.390" v="4937" actId="1076"/>
          <ac:spMkLst>
            <pc:docMk/>
            <pc:sldMk cId="1703035976" sldId="300"/>
            <ac:spMk id="42" creationId="{0A5105AD-518F-A01B-3F8A-BB06D9630FA8}"/>
          </ac:spMkLst>
        </pc:spChg>
        <pc:spChg chg="add mod">
          <ac:chgData name="Sora's System" userId="e473e365a3e05e69" providerId="LiveId" clId="{4AE56784-ABE8-4369-919D-CFD11A21A3C3}" dt="2022-09-16T15:53:31.390" v="4937" actId="1076"/>
          <ac:spMkLst>
            <pc:docMk/>
            <pc:sldMk cId="1703035976" sldId="300"/>
            <ac:spMk id="44" creationId="{B6711CAF-B825-C473-8CF7-83E6B59C5C7C}"/>
          </ac:spMkLst>
        </pc:spChg>
        <pc:spChg chg="add mod">
          <ac:chgData name="Sora's System" userId="e473e365a3e05e69" providerId="LiveId" clId="{4AE56784-ABE8-4369-919D-CFD11A21A3C3}" dt="2022-09-16T15:53:31.390" v="4937" actId="1076"/>
          <ac:spMkLst>
            <pc:docMk/>
            <pc:sldMk cId="1703035976" sldId="300"/>
            <ac:spMk id="46" creationId="{4B10A36D-A958-FB33-151F-62ABF41C3278}"/>
          </ac:spMkLst>
        </pc:spChg>
        <pc:spChg chg="add mod">
          <ac:chgData name="Sora's System" userId="e473e365a3e05e69" providerId="LiveId" clId="{4AE56784-ABE8-4369-919D-CFD11A21A3C3}" dt="2022-09-16T15:53:31.390" v="4937" actId="1076"/>
          <ac:spMkLst>
            <pc:docMk/>
            <pc:sldMk cId="1703035976" sldId="300"/>
            <ac:spMk id="48" creationId="{91B7215F-3456-B421-C263-A85ECE4851A3}"/>
          </ac:spMkLst>
        </pc:spChg>
        <pc:spChg chg="del">
          <ac:chgData name="Sora's System" userId="e473e365a3e05e69" providerId="LiveId" clId="{4AE56784-ABE8-4369-919D-CFD11A21A3C3}" dt="2022-09-16T15:53:28.870" v="4935" actId="478"/>
          <ac:spMkLst>
            <pc:docMk/>
            <pc:sldMk cId="1703035976" sldId="300"/>
            <ac:spMk id="49" creationId="{A536E1A3-9D55-0A1B-914C-E86ECC68371A}"/>
          </ac:spMkLst>
        </pc:spChg>
        <pc:spChg chg="add mod">
          <ac:chgData name="Sora's System" userId="e473e365a3e05e69" providerId="LiveId" clId="{4AE56784-ABE8-4369-919D-CFD11A21A3C3}" dt="2022-09-16T15:53:31.390" v="4937" actId="1076"/>
          <ac:spMkLst>
            <pc:docMk/>
            <pc:sldMk cId="1703035976" sldId="300"/>
            <ac:spMk id="51" creationId="{99C2EB74-8D7E-8E60-45BA-E4411B27E93D}"/>
          </ac:spMkLst>
        </pc:spChg>
        <pc:spChg chg="del">
          <ac:chgData name="Sora's System" userId="e473e365a3e05e69" providerId="LiveId" clId="{4AE56784-ABE8-4369-919D-CFD11A21A3C3}" dt="2022-09-16T15:53:28.870" v="4935" actId="478"/>
          <ac:spMkLst>
            <pc:docMk/>
            <pc:sldMk cId="1703035976" sldId="300"/>
            <ac:spMk id="60" creationId="{06FC5EBD-23FD-5255-109E-2F4BA7B30B79}"/>
          </ac:spMkLst>
        </pc:spChg>
        <pc:spChg chg="add mod">
          <ac:chgData name="Sora's System" userId="e473e365a3e05e69" providerId="LiveId" clId="{4AE56784-ABE8-4369-919D-CFD11A21A3C3}" dt="2022-09-16T15:53:31.390" v="4937" actId="1076"/>
          <ac:spMkLst>
            <pc:docMk/>
            <pc:sldMk cId="1703035976" sldId="300"/>
            <ac:spMk id="61" creationId="{58EAB6CC-2EC5-7846-5A30-0340C3E42C0E}"/>
          </ac:spMkLst>
        </pc:spChg>
        <pc:spChg chg="add mod">
          <ac:chgData name="Sora's System" userId="e473e365a3e05e69" providerId="LiveId" clId="{4AE56784-ABE8-4369-919D-CFD11A21A3C3}" dt="2022-09-16T15:53:31.390" v="4937" actId="1076"/>
          <ac:spMkLst>
            <pc:docMk/>
            <pc:sldMk cId="1703035976" sldId="300"/>
            <ac:spMk id="63" creationId="{233C6683-2C27-9395-6B67-54A892FDEB46}"/>
          </ac:spMkLst>
        </pc:spChg>
        <pc:spChg chg="del">
          <ac:chgData name="Sora's System" userId="e473e365a3e05e69" providerId="LiveId" clId="{4AE56784-ABE8-4369-919D-CFD11A21A3C3}" dt="2022-09-16T15:53:28.870" v="4935" actId="478"/>
          <ac:spMkLst>
            <pc:docMk/>
            <pc:sldMk cId="1703035976" sldId="300"/>
            <ac:spMk id="64" creationId="{EDE6A94C-6859-CBBA-B947-85307EB6437C}"/>
          </ac:spMkLst>
        </pc:spChg>
        <pc:spChg chg="add mod">
          <ac:chgData name="Sora's System" userId="e473e365a3e05e69" providerId="LiveId" clId="{4AE56784-ABE8-4369-919D-CFD11A21A3C3}" dt="2022-09-16T15:53:31.390" v="4937" actId="1076"/>
          <ac:spMkLst>
            <pc:docMk/>
            <pc:sldMk cId="1703035976" sldId="300"/>
            <ac:spMk id="65" creationId="{03261513-86BD-DC3F-0444-2923D0D8F487}"/>
          </ac:spMkLst>
        </pc:spChg>
        <pc:spChg chg="add del mod">
          <ac:chgData name="Sora's System" userId="e473e365a3e05e69" providerId="LiveId" clId="{4AE56784-ABE8-4369-919D-CFD11A21A3C3}" dt="2022-09-16T15:54:03.562" v="4945" actId="478"/>
          <ac:spMkLst>
            <pc:docMk/>
            <pc:sldMk cId="1703035976" sldId="300"/>
            <ac:spMk id="66" creationId="{75666394-075D-8C6F-D9EA-1F346DB43416}"/>
          </ac:spMkLst>
        </pc:spChg>
        <pc:spChg chg="add del mod">
          <ac:chgData name="Sora's System" userId="e473e365a3e05e69" providerId="LiveId" clId="{4AE56784-ABE8-4369-919D-CFD11A21A3C3}" dt="2022-09-16T15:54:02.446" v="4944" actId="478"/>
          <ac:spMkLst>
            <pc:docMk/>
            <pc:sldMk cId="1703035976" sldId="300"/>
            <ac:spMk id="67" creationId="{DBE967CD-093A-7EC8-1F88-65096314272A}"/>
          </ac:spMkLst>
        </pc:spChg>
        <pc:spChg chg="add mod">
          <ac:chgData name="Sora's System" userId="e473e365a3e05e69" providerId="LiveId" clId="{4AE56784-ABE8-4369-919D-CFD11A21A3C3}" dt="2022-09-16T15:53:51.462" v="4941"/>
          <ac:spMkLst>
            <pc:docMk/>
            <pc:sldMk cId="1703035976" sldId="300"/>
            <ac:spMk id="71" creationId="{E2D20AAB-A03A-53D7-2D6A-E063C128CC78}"/>
          </ac:spMkLst>
        </pc:spChg>
        <pc:spChg chg="del">
          <ac:chgData name="Sora's System" userId="e473e365a3e05e69" providerId="LiveId" clId="{4AE56784-ABE8-4369-919D-CFD11A21A3C3}" dt="2022-09-16T15:53:36.117" v="4939" actId="478"/>
          <ac:spMkLst>
            <pc:docMk/>
            <pc:sldMk cId="1703035976" sldId="300"/>
            <ac:spMk id="73" creationId="{A7F760BB-22AA-ED0F-F2E5-2A620568F7A9}"/>
          </ac:spMkLst>
        </pc:spChg>
        <pc:spChg chg="add mod">
          <ac:chgData name="Sora's System" userId="e473e365a3e05e69" providerId="LiveId" clId="{4AE56784-ABE8-4369-919D-CFD11A21A3C3}" dt="2022-09-16T15:53:51.462" v="4941"/>
          <ac:spMkLst>
            <pc:docMk/>
            <pc:sldMk cId="1703035976" sldId="300"/>
            <ac:spMk id="74" creationId="{5802A7A6-93C9-19F2-0295-1003FAF5D181}"/>
          </ac:spMkLst>
        </pc:spChg>
        <pc:spChg chg="del">
          <ac:chgData name="Sora's System" userId="e473e365a3e05e69" providerId="LiveId" clId="{4AE56784-ABE8-4369-919D-CFD11A21A3C3}" dt="2022-09-16T15:53:36.117" v="4939" actId="478"/>
          <ac:spMkLst>
            <pc:docMk/>
            <pc:sldMk cId="1703035976" sldId="300"/>
            <ac:spMk id="75" creationId="{315C9085-EC14-1F9E-D071-7CC46DF85629}"/>
          </ac:spMkLst>
        </pc:spChg>
        <pc:spChg chg="del">
          <ac:chgData name="Sora's System" userId="e473e365a3e05e69" providerId="LiveId" clId="{4AE56784-ABE8-4369-919D-CFD11A21A3C3}" dt="2022-09-16T15:53:28.870" v="4935" actId="478"/>
          <ac:spMkLst>
            <pc:docMk/>
            <pc:sldMk cId="1703035976" sldId="300"/>
            <ac:spMk id="76" creationId="{AF7E1F4D-0B9E-C363-DC5D-DD68E458A278}"/>
          </ac:spMkLst>
        </pc:spChg>
        <pc:spChg chg="del">
          <ac:chgData name="Sora's System" userId="e473e365a3e05e69" providerId="LiveId" clId="{4AE56784-ABE8-4369-919D-CFD11A21A3C3}" dt="2022-09-16T15:53:28.870" v="4935" actId="478"/>
          <ac:spMkLst>
            <pc:docMk/>
            <pc:sldMk cId="1703035976" sldId="300"/>
            <ac:spMk id="78" creationId="{90E5127F-B86E-4D16-8F3C-C2F0AAEF648F}"/>
          </ac:spMkLst>
        </pc:spChg>
        <pc:spChg chg="del">
          <ac:chgData name="Sora's System" userId="e473e365a3e05e69" providerId="LiveId" clId="{4AE56784-ABE8-4369-919D-CFD11A21A3C3}" dt="2022-09-16T15:53:28.870" v="4935" actId="478"/>
          <ac:spMkLst>
            <pc:docMk/>
            <pc:sldMk cId="1703035976" sldId="300"/>
            <ac:spMk id="80" creationId="{760BE305-C1DB-B0DD-970F-B407B86D74AC}"/>
          </ac:spMkLst>
        </pc:spChg>
        <pc:spChg chg="add mod">
          <ac:chgData name="Sora's System" userId="e473e365a3e05e69" providerId="LiveId" clId="{4AE56784-ABE8-4369-919D-CFD11A21A3C3}" dt="2022-09-16T15:53:51.462" v="4941"/>
          <ac:spMkLst>
            <pc:docMk/>
            <pc:sldMk cId="1703035976" sldId="300"/>
            <ac:spMk id="83" creationId="{8F0A4E08-455F-953D-876B-CA8A50832DCA}"/>
          </ac:spMkLst>
        </pc:spChg>
        <pc:spChg chg="del">
          <ac:chgData name="Sora's System" userId="e473e365a3e05e69" providerId="LiveId" clId="{4AE56784-ABE8-4369-919D-CFD11A21A3C3}" dt="2022-09-16T15:53:28.870" v="4935" actId="478"/>
          <ac:spMkLst>
            <pc:docMk/>
            <pc:sldMk cId="1703035976" sldId="300"/>
            <ac:spMk id="85" creationId="{E6C6BACA-FE60-1A0F-E8F1-1190611D8022}"/>
          </ac:spMkLst>
        </pc:spChg>
        <pc:spChg chg="del">
          <ac:chgData name="Sora's System" userId="e473e365a3e05e69" providerId="LiveId" clId="{4AE56784-ABE8-4369-919D-CFD11A21A3C3}" dt="2022-09-16T15:53:28.870" v="4935" actId="478"/>
          <ac:spMkLst>
            <pc:docMk/>
            <pc:sldMk cId="1703035976" sldId="300"/>
            <ac:spMk id="86" creationId="{97395DAA-A1AE-5921-B2A5-38B66DC0551A}"/>
          </ac:spMkLst>
        </pc:spChg>
        <pc:spChg chg="del">
          <ac:chgData name="Sora's System" userId="e473e365a3e05e69" providerId="LiveId" clId="{4AE56784-ABE8-4369-919D-CFD11A21A3C3}" dt="2022-09-16T15:53:28.870" v="4935" actId="478"/>
          <ac:spMkLst>
            <pc:docMk/>
            <pc:sldMk cId="1703035976" sldId="300"/>
            <ac:spMk id="87" creationId="{3B1D1FA7-70D7-3968-0F18-902F88EEC8A4}"/>
          </ac:spMkLst>
        </pc:spChg>
        <pc:spChg chg="del">
          <ac:chgData name="Sora's System" userId="e473e365a3e05e69" providerId="LiveId" clId="{4AE56784-ABE8-4369-919D-CFD11A21A3C3}" dt="2022-09-16T15:53:28.870" v="4935" actId="478"/>
          <ac:spMkLst>
            <pc:docMk/>
            <pc:sldMk cId="1703035976" sldId="300"/>
            <ac:spMk id="88" creationId="{8092B44A-9B3B-2856-BCF4-C83A8624F880}"/>
          </ac:spMkLst>
        </pc:spChg>
        <pc:spChg chg="del">
          <ac:chgData name="Sora's System" userId="e473e365a3e05e69" providerId="LiveId" clId="{4AE56784-ABE8-4369-919D-CFD11A21A3C3}" dt="2022-09-16T15:53:28.870" v="4935" actId="478"/>
          <ac:spMkLst>
            <pc:docMk/>
            <pc:sldMk cId="1703035976" sldId="300"/>
            <ac:spMk id="89" creationId="{567D202F-3AA6-064A-37A6-201C82CBD0D0}"/>
          </ac:spMkLst>
        </pc:spChg>
        <pc:spChg chg="del">
          <ac:chgData name="Sora's System" userId="e473e365a3e05e69" providerId="LiveId" clId="{4AE56784-ABE8-4369-919D-CFD11A21A3C3}" dt="2022-09-16T15:53:33.715" v="4938" actId="478"/>
          <ac:spMkLst>
            <pc:docMk/>
            <pc:sldMk cId="1703035976" sldId="300"/>
            <ac:spMk id="94" creationId="{50EDFE2D-2EC1-B9D7-E96E-234A86FE42E9}"/>
          </ac:spMkLst>
        </pc:spChg>
        <pc:spChg chg="del">
          <ac:chgData name="Sora's System" userId="e473e365a3e05e69" providerId="LiveId" clId="{4AE56784-ABE8-4369-919D-CFD11A21A3C3}" dt="2022-09-16T15:53:33.715" v="4938" actId="478"/>
          <ac:spMkLst>
            <pc:docMk/>
            <pc:sldMk cId="1703035976" sldId="300"/>
            <ac:spMk id="98" creationId="{EBBCDD0E-ED32-CFF4-AF8D-EAB631596160}"/>
          </ac:spMkLst>
        </pc:spChg>
        <pc:spChg chg="del">
          <ac:chgData name="Sora's System" userId="e473e365a3e05e69" providerId="LiveId" clId="{4AE56784-ABE8-4369-919D-CFD11A21A3C3}" dt="2022-09-16T15:53:33.715" v="4938" actId="478"/>
          <ac:spMkLst>
            <pc:docMk/>
            <pc:sldMk cId="1703035976" sldId="300"/>
            <ac:spMk id="100" creationId="{E18D31A0-3F68-77D5-F858-CE4A6FFEC637}"/>
          </ac:spMkLst>
        </pc:spChg>
        <pc:spChg chg="del">
          <ac:chgData name="Sora's System" userId="e473e365a3e05e69" providerId="LiveId" clId="{4AE56784-ABE8-4369-919D-CFD11A21A3C3}" dt="2022-09-16T15:53:33.715" v="4938" actId="478"/>
          <ac:spMkLst>
            <pc:docMk/>
            <pc:sldMk cId="1703035976" sldId="300"/>
            <ac:spMk id="101" creationId="{D5FB0303-C22F-75DD-6756-95D1CFDD70CF}"/>
          </ac:spMkLst>
        </pc:spChg>
        <pc:spChg chg="del">
          <ac:chgData name="Sora's System" userId="e473e365a3e05e69" providerId="LiveId" clId="{4AE56784-ABE8-4369-919D-CFD11A21A3C3}" dt="2022-09-16T15:53:33.715" v="4938" actId="478"/>
          <ac:spMkLst>
            <pc:docMk/>
            <pc:sldMk cId="1703035976" sldId="300"/>
            <ac:spMk id="102" creationId="{1DA36613-2D02-EFE3-160C-B29E68B33A97}"/>
          </ac:spMkLst>
        </pc:spChg>
        <pc:spChg chg="del">
          <ac:chgData name="Sora's System" userId="e473e365a3e05e69" providerId="LiveId" clId="{4AE56784-ABE8-4369-919D-CFD11A21A3C3}" dt="2022-09-16T15:53:33.715" v="4938" actId="478"/>
          <ac:spMkLst>
            <pc:docMk/>
            <pc:sldMk cId="1703035976" sldId="300"/>
            <ac:spMk id="103" creationId="{7D9353ED-D5AD-7768-9854-CD8BCC1EBC58}"/>
          </ac:spMkLst>
        </pc:spChg>
        <pc:spChg chg="add mod">
          <ac:chgData name="Sora's System" userId="e473e365a3e05e69" providerId="LiveId" clId="{4AE56784-ABE8-4369-919D-CFD11A21A3C3}" dt="2022-09-16T15:53:51.462" v="4941"/>
          <ac:spMkLst>
            <pc:docMk/>
            <pc:sldMk cId="1703035976" sldId="300"/>
            <ac:spMk id="104" creationId="{E6180BAC-8463-15FE-D26D-2FBE9605109D}"/>
          </ac:spMkLst>
        </pc:spChg>
        <pc:spChg chg="del">
          <ac:chgData name="Sora's System" userId="e473e365a3e05e69" providerId="LiveId" clId="{4AE56784-ABE8-4369-919D-CFD11A21A3C3}" dt="2022-09-16T15:53:33.715" v="4938" actId="478"/>
          <ac:spMkLst>
            <pc:docMk/>
            <pc:sldMk cId="1703035976" sldId="300"/>
            <ac:spMk id="105" creationId="{DA5E561C-6361-7CA2-FC71-E322A59FAEED}"/>
          </ac:spMkLst>
        </pc:spChg>
        <pc:spChg chg="del">
          <ac:chgData name="Sora's System" userId="e473e365a3e05e69" providerId="LiveId" clId="{4AE56784-ABE8-4369-919D-CFD11A21A3C3}" dt="2022-09-16T15:53:33.715" v="4938" actId="478"/>
          <ac:spMkLst>
            <pc:docMk/>
            <pc:sldMk cId="1703035976" sldId="300"/>
            <ac:spMk id="106" creationId="{85F65F1B-BF2D-FC40-0580-94C3D302B141}"/>
          </ac:spMkLst>
        </pc:spChg>
        <pc:spChg chg="del">
          <ac:chgData name="Sora's System" userId="e473e365a3e05e69" providerId="LiveId" clId="{4AE56784-ABE8-4369-919D-CFD11A21A3C3}" dt="2022-09-16T15:53:33.715" v="4938" actId="478"/>
          <ac:spMkLst>
            <pc:docMk/>
            <pc:sldMk cId="1703035976" sldId="300"/>
            <ac:spMk id="107" creationId="{F9F5A6AA-D23C-73C0-3E05-81EB5D4AF87B}"/>
          </ac:spMkLst>
        </pc:spChg>
        <pc:spChg chg="del">
          <ac:chgData name="Sora's System" userId="e473e365a3e05e69" providerId="LiveId" clId="{4AE56784-ABE8-4369-919D-CFD11A21A3C3}" dt="2022-09-16T15:53:33.715" v="4938" actId="478"/>
          <ac:spMkLst>
            <pc:docMk/>
            <pc:sldMk cId="1703035976" sldId="300"/>
            <ac:spMk id="108" creationId="{39F1C155-1406-FEC9-7544-0252264D6F5B}"/>
          </ac:spMkLst>
        </pc:spChg>
        <pc:spChg chg="del">
          <ac:chgData name="Sora's System" userId="e473e365a3e05e69" providerId="LiveId" clId="{4AE56784-ABE8-4369-919D-CFD11A21A3C3}" dt="2022-09-16T15:53:33.715" v="4938" actId="478"/>
          <ac:spMkLst>
            <pc:docMk/>
            <pc:sldMk cId="1703035976" sldId="300"/>
            <ac:spMk id="109" creationId="{EDFB4996-4EEE-2315-6ABD-144E3AC17163}"/>
          </ac:spMkLst>
        </pc:spChg>
        <pc:spChg chg="add mod">
          <ac:chgData name="Sora's System" userId="e473e365a3e05e69" providerId="LiveId" clId="{4AE56784-ABE8-4369-919D-CFD11A21A3C3}" dt="2022-09-16T15:53:51.462" v="4941"/>
          <ac:spMkLst>
            <pc:docMk/>
            <pc:sldMk cId="1703035976" sldId="300"/>
            <ac:spMk id="116" creationId="{564F2D97-75F1-009E-22F6-686CB616A548}"/>
          </ac:spMkLst>
        </pc:spChg>
        <pc:spChg chg="add mod">
          <ac:chgData name="Sora's System" userId="e473e365a3e05e69" providerId="LiveId" clId="{4AE56784-ABE8-4369-919D-CFD11A21A3C3}" dt="2022-09-16T15:53:51.462" v="4941"/>
          <ac:spMkLst>
            <pc:docMk/>
            <pc:sldMk cId="1703035976" sldId="300"/>
            <ac:spMk id="117" creationId="{5AB181E4-D4B0-1BE1-DFE0-BC3BFBAAFED6}"/>
          </ac:spMkLst>
        </pc:spChg>
        <pc:spChg chg="add mod">
          <ac:chgData name="Sora's System" userId="e473e365a3e05e69" providerId="LiveId" clId="{4AE56784-ABE8-4369-919D-CFD11A21A3C3}" dt="2022-09-16T15:53:51.462" v="4941"/>
          <ac:spMkLst>
            <pc:docMk/>
            <pc:sldMk cId="1703035976" sldId="300"/>
            <ac:spMk id="118" creationId="{03776CB2-2CD1-5275-F3F8-9465195143D6}"/>
          </ac:spMkLst>
        </pc:spChg>
        <pc:picChg chg="del">
          <ac:chgData name="Sora's System" userId="e473e365a3e05e69" providerId="LiveId" clId="{4AE56784-ABE8-4369-919D-CFD11A21A3C3}" dt="2022-09-16T15:53:28.870" v="4935" actId="478"/>
          <ac:picMkLst>
            <pc:docMk/>
            <pc:sldMk cId="1703035976" sldId="300"/>
            <ac:picMk id="28" creationId="{4A822FA6-EC65-D74C-D7C5-C4E4037AFE63}"/>
          </ac:picMkLst>
        </pc:picChg>
        <pc:picChg chg="del">
          <ac:chgData name="Sora's System" userId="e473e365a3e05e69" providerId="LiveId" clId="{4AE56784-ABE8-4369-919D-CFD11A21A3C3}" dt="2022-09-16T15:53:28.870" v="4935" actId="478"/>
          <ac:picMkLst>
            <pc:docMk/>
            <pc:sldMk cId="1703035976" sldId="300"/>
            <ac:picMk id="30" creationId="{EE7627F0-5361-EB56-77AA-7FB47EAF7B19}"/>
          </ac:picMkLst>
        </pc:picChg>
        <pc:picChg chg="del">
          <ac:chgData name="Sora's System" userId="e473e365a3e05e69" providerId="LiveId" clId="{4AE56784-ABE8-4369-919D-CFD11A21A3C3}" dt="2022-09-16T15:53:28.870" v="4935" actId="478"/>
          <ac:picMkLst>
            <pc:docMk/>
            <pc:sldMk cId="1703035976" sldId="300"/>
            <ac:picMk id="31" creationId="{7D089857-5DF0-C553-AEFB-D2F5F586AE70}"/>
          </ac:picMkLst>
        </pc:picChg>
        <pc:picChg chg="del">
          <ac:chgData name="Sora's System" userId="e473e365a3e05e69" providerId="LiveId" clId="{4AE56784-ABE8-4369-919D-CFD11A21A3C3}" dt="2022-09-16T15:53:28.870" v="4935" actId="478"/>
          <ac:picMkLst>
            <pc:docMk/>
            <pc:sldMk cId="1703035976" sldId="300"/>
            <ac:picMk id="32" creationId="{C8494169-3BC4-6F10-5482-E187E49ADC32}"/>
          </ac:picMkLst>
        </pc:picChg>
        <pc:picChg chg="add mod">
          <ac:chgData name="Sora's System" userId="e473e365a3e05e69" providerId="LiveId" clId="{4AE56784-ABE8-4369-919D-CFD11A21A3C3}" dt="2022-09-16T15:53:31.390" v="4937" actId="1076"/>
          <ac:picMkLst>
            <pc:docMk/>
            <pc:sldMk cId="1703035976" sldId="300"/>
            <ac:picMk id="34" creationId="{F879C84C-D163-073D-C01E-69CBC137EAA8}"/>
          </ac:picMkLst>
        </pc:picChg>
        <pc:picChg chg="add mod">
          <ac:chgData name="Sora's System" userId="e473e365a3e05e69" providerId="LiveId" clId="{4AE56784-ABE8-4369-919D-CFD11A21A3C3}" dt="2022-09-16T15:53:31.390" v="4937" actId="1076"/>
          <ac:picMkLst>
            <pc:docMk/>
            <pc:sldMk cId="1703035976" sldId="300"/>
            <ac:picMk id="36" creationId="{0438FEF0-490E-C1DC-08A8-5DFFE216B4B2}"/>
          </ac:picMkLst>
        </pc:picChg>
        <pc:picChg chg="add mod">
          <ac:chgData name="Sora's System" userId="e473e365a3e05e69" providerId="LiveId" clId="{4AE56784-ABE8-4369-919D-CFD11A21A3C3}" dt="2022-09-16T15:53:31.390" v="4937" actId="1076"/>
          <ac:picMkLst>
            <pc:docMk/>
            <pc:sldMk cId="1703035976" sldId="300"/>
            <ac:picMk id="37" creationId="{9123477C-83AA-B6FB-9176-86841047C811}"/>
          </ac:picMkLst>
        </pc:picChg>
        <pc:picChg chg="del">
          <ac:chgData name="Sora's System" userId="e473e365a3e05e69" providerId="LiveId" clId="{4AE56784-ABE8-4369-919D-CFD11A21A3C3}" dt="2022-09-16T15:53:28.870" v="4935" actId="478"/>
          <ac:picMkLst>
            <pc:docMk/>
            <pc:sldMk cId="1703035976" sldId="300"/>
            <ac:picMk id="47" creationId="{AA9CA943-DEC0-70A0-B4C5-2968117E3E18}"/>
          </ac:picMkLst>
        </pc:picChg>
        <pc:picChg chg="del">
          <ac:chgData name="Sora's System" userId="e473e365a3e05e69" providerId="LiveId" clId="{4AE56784-ABE8-4369-919D-CFD11A21A3C3}" dt="2022-09-16T15:53:28.870" v="4935" actId="478"/>
          <ac:picMkLst>
            <pc:docMk/>
            <pc:sldMk cId="1703035976" sldId="300"/>
            <ac:picMk id="50" creationId="{34C5B128-A720-4C4C-468A-DA3B8DB27792}"/>
          </ac:picMkLst>
        </pc:picChg>
        <pc:picChg chg="add mod">
          <ac:chgData name="Sora's System" userId="e473e365a3e05e69" providerId="LiveId" clId="{4AE56784-ABE8-4369-919D-CFD11A21A3C3}" dt="2022-09-16T15:53:31.390" v="4937" actId="1076"/>
          <ac:picMkLst>
            <pc:docMk/>
            <pc:sldMk cId="1703035976" sldId="300"/>
            <ac:picMk id="55" creationId="{578FCBC4-3F40-EDF3-C10A-D7CD632C13F5}"/>
          </ac:picMkLst>
        </pc:picChg>
        <pc:picChg chg="add mod">
          <ac:chgData name="Sora's System" userId="e473e365a3e05e69" providerId="LiveId" clId="{4AE56784-ABE8-4369-919D-CFD11A21A3C3}" dt="2022-09-16T15:53:31.390" v="4937" actId="1076"/>
          <ac:picMkLst>
            <pc:docMk/>
            <pc:sldMk cId="1703035976" sldId="300"/>
            <ac:picMk id="57" creationId="{DB735578-BF24-93F3-D2B2-67C3AE472EAF}"/>
          </ac:picMkLst>
        </pc:picChg>
        <pc:picChg chg="add mod">
          <ac:chgData name="Sora's System" userId="e473e365a3e05e69" providerId="LiveId" clId="{4AE56784-ABE8-4369-919D-CFD11A21A3C3}" dt="2022-09-16T15:53:51.462" v="4941"/>
          <ac:picMkLst>
            <pc:docMk/>
            <pc:sldMk cId="1703035976" sldId="300"/>
            <ac:picMk id="69" creationId="{DEF9A454-F2FD-671C-F0CA-5CD250780F5A}"/>
          </ac:picMkLst>
        </pc:picChg>
        <pc:picChg chg="del">
          <ac:chgData name="Sora's System" userId="e473e365a3e05e69" providerId="LiveId" clId="{4AE56784-ABE8-4369-919D-CFD11A21A3C3}" dt="2022-09-16T15:53:37.927" v="4940" actId="478"/>
          <ac:picMkLst>
            <pc:docMk/>
            <pc:sldMk cId="1703035976" sldId="300"/>
            <ac:picMk id="81" creationId="{4FAACF7C-84E4-A59D-9735-675C8A81E419}"/>
          </ac:picMkLst>
        </pc:picChg>
        <pc:picChg chg="del">
          <ac:chgData name="Sora's System" userId="e473e365a3e05e69" providerId="LiveId" clId="{4AE56784-ABE8-4369-919D-CFD11A21A3C3}" dt="2022-09-16T15:53:33.715" v="4938" actId="478"/>
          <ac:picMkLst>
            <pc:docMk/>
            <pc:sldMk cId="1703035976" sldId="300"/>
            <ac:picMk id="84" creationId="{61D0A3F6-11A7-20CE-E870-28FDFCD47B27}"/>
          </ac:picMkLst>
        </pc:picChg>
        <pc:picChg chg="del">
          <ac:chgData name="Sora's System" userId="e473e365a3e05e69" providerId="LiveId" clId="{4AE56784-ABE8-4369-919D-CFD11A21A3C3}" dt="2022-09-16T15:53:33.715" v="4938" actId="478"/>
          <ac:picMkLst>
            <pc:docMk/>
            <pc:sldMk cId="1703035976" sldId="300"/>
            <ac:picMk id="90" creationId="{1F7BDA31-CB4D-F1C5-D479-F44F044B9B29}"/>
          </ac:picMkLst>
        </pc:picChg>
        <pc:picChg chg="del">
          <ac:chgData name="Sora's System" userId="e473e365a3e05e69" providerId="LiveId" clId="{4AE56784-ABE8-4369-919D-CFD11A21A3C3}" dt="2022-09-16T15:53:33.715" v="4938" actId="478"/>
          <ac:picMkLst>
            <pc:docMk/>
            <pc:sldMk cId="1703035976" sldId="300"/>
            <ac:picMk id="93" creationId="{53EC1264-4957-C95D-0B1D-FB01EAFC3A0B}"/>
          </ac:picMkLst>
        </pc:picChg>
        <pc:picChg chg="del">
          <ac:chgData name="Sora's System" userId="e473e365a3e05e69" providerId="LiveId" clId="{4AE56784-ABE8-4369-919D-CFD11A21A3C3}" dt="2022-09-16T15:53:33.715" v="4938" actId="478"/>
          <ac:picMkLst>
            <pc:docMk/>
            <pc:sldMk cId="1703035976" sldId="300"/>
            <ac:picMk id="95" creationId="{0681D0B3-CC34-8671-7C7E-72BC54C1646C}"/>
          </ac:picMkLst>
        </pc:picChg>
        <pc:picChg chg="add mod">
          <ac:chgData name="Sora's System" userId="e473e365a3e05e69" providerId="LiveId" clId="{4AE56784-ABE8-4369-919D-CFD11A21A3C3}" dt="2022-09-16T15:53:51.462" v="4941"/>
          <ac:picMkLst>
            <pc:docMk/>
            <pc:sldMk cId="1703035976" sldId="300"/>
            <ac:picMk id="112" creationId="{2312661A-4F32-16AC-76EF-074EB4D6BFD0}"/>
          </ac:picMkLst>
        </pc:picChg>
        <pc:picChg chg="add mod">
          <ac:chgData name="Sora's System" userId="e473e365a3e05e69" providerId="LiveId" clId="{4AE56784-ABE8-4369-919D-CFD11A21A3C3}" dt="2022-09-16T15:53:51.462" v="4941"/>
          <ac:picMkLst>
            <pc:docMk/>
            <pc:sldMk cId="1703035976" sldId="300"/>
            <ac:picMk id="114" creationId="{EFD31DA4-7E2F-F994-D104-B705447C66C2}"/>
          </ac:picMkLst>
        </pc:picChg>
        <pc:picChg chg="add mod">
          <ac:chgData name="Sora's System" userId="e473e365a3e05e69" providerId="LiveId" clId="{4AE56784-ABE8-4369-919D-CFD11A21A3C3}" dt="2022-09-16T15:53:55.951" v="4942" actId="571"/>
          <ac:picMkLst>
            <pc:docMk/>
            <pc:sldMk cId="1703035976" sldId="300"/>
            <ac:picMk id="119" creationId="{15884D50-F289-19CA-54B7-F47EA1D8A35A}"/>
          </ac:picMkLst>
        </pc:picChg>
        <pc:inkChg chg="add">
          <ac:chgData name="Sora's System" userId="e473e365a3e05e69" providerId="LiveId" clId="{4AE56784-ABE8-4369-919D-CFD11A21A3C3}" dt="2022-10-01T14:42:03.363" v="6296"/>
          <ac:inkMkLst>
            <pc:docMk/>
            <pc:sldMk cId="1703035976" sldId="300"/>
            <ac:inkMk id="21" creationId="{90BF3F68-B71C-9DE4-EE24-31509813CE05}"/>
          </ac:inkMkLst>
        </pc:inkChg>
        <pc:cxnChg chg="add del mod">
          <ac:chgData name="Sora's System" userId="e473e365a3e05e69" providerId="LiveId" clId="{4AE56784-ABE8-4369-919D-CFD11A21A3C3}" dt="2022-09-16T15:53:33.715" v="4938" actId="478"/>
          <ac:cxnSpMkLst>
            <pc:docMk/>
            <pc:sldMk cId="1703035976" sldId="300"/>
            <ac:cxnSpMk id="21" creationId="{77269F6F-3635-D49B-0808-E11250ADF6D7}"/>
          </ac:cxnSpMkLst>
        </pc:cxnChg>
        <pc:cxnChg chg="add del mod">
          <ac:chgData name="Sora's System" userId="e473e365a3e05e69" providerId="LiveId" clId="{4AE56784-ABE8-4369-919D-CFD11A21A3C3}" dt="2022-09-16T15:53:33.715" v="4938" actId="478"/>
          <ac:cxnSpMkLst>
            <pc:docMk/>
            <pc:sldMk cId="1703035976" sldId="300"/>
            <ac:cxnSpMk id="24" creationId="{2F3A139D-1F60-8135-4E66-15DAA896A251}"/>
          </ac:cxnSpMkLst>
        </pc:cxnChg>
        <pc:cxnChg chg="del">
          <ac:chgData name="Sora's System" userId="e473e365a3e05e69" providerId="LiveId" clId="{4AE56784-ABE8-4369-919D-CFD11A21A3C3}" dt="2022-09-16T15:53:28.870" v="4935" actId="478"/>
          <ac:cxnSpMkLst>
            <pc:docMk/>
            <pc:sldMk cId="1703035976" sldId="300"/>
            <ac:cxnSpMk id="29" creationId="{3A3B609D-5CC9-3BEC-BD7F-036713BD00D4}"/>
          </ac:cxnSpMkLst>
        </pc:cxnChg>
        <pc:cxnChg chg="del">
          <ac:chgData name="Sora's System" userId="e473e365a3e05e69" providerId="LiveId" clId="{4AE56784-ABE8-4369-919D-CFD11A21A3C3}" dt="2022-09-16T15:53:28.870" v="4935" actId="478"/>
          <ac:cxnSpMkLst>
            <pc:docMk/>
            <pc:sldMk cId="1703035976" sldId="300"/>
            <ac:cxnSpMk id="33" creationId="{F9F3B89C-715E-0AF3-9CB7-4FB35DE76EDE}"/>
          </ac:cxnSpMkLst>
        </pc:cxnChg>
        <pc:cxnChg chg="add mod">
          <ac:chgData name="Sora's System" userId="e473e365a3e05e69" providerId="LiveId" clId="{4AE56784-ABE8-4369-919D-CFD11A21A3C3}" dt="2022-09-16T15:53:31.390" v="4937" actId="1076"/>
          <ac:cxnSpMkLst>
            <pc:docMk/>
            <pc:sldMk cId="1703035976" sldId="300"/>
            <ac:cxnSpMk id="35" creationId="{24321A7F-FAFD-091B-8733-038204C98F3D}"/>
          </ac:cxnSpMkLst>
        </pc:cxnChg>
        <pc:cxnChg chg="add mod">
          <ac:chgData name="Sora's System" userId="e473e365a3e05e69" providerId="LiveId" clId="{4AE56784-ABE8-4369-919D-CFD11A21A3C3}" dt="2022-09-16T15:53:31.390" v="4937" actId="1076"/>
          <ac:cxnSpMkLst>
            <pc:docMk/>
            <pc:sldMk cId="1703035976" sldId="300"/>
            <ac:cxnSpMk id="38" creationId="{17157A5F-2FDD-DF74-CEEE-8A24D5D5A844}"/>
          </ac:cxnSpMkLst>
        </pc:cxnChg>
        <pc:cxnChg chg="add mod">
          <ac:chgData name="Sora's System" userId="e473e365a3e05e69" providerId="LiveId" clId="{4AE56784-ABE8-4369-919D-CFD11A21A3C3}" dt="2022-09-16T15:53:31.390" v="4937" actId="1076"/>
          <ac:cxnSpMkLst>
            <pc:docMk/>
            <pc:sldMk cId="1703035976" sldId="300"/>
            <ac:cxnSpMk id="40" creationId="{2E49B297-1123-FCE8-D67D-37A0ED13F6CC}"/>
          </ac:cxnSpMkLst>
        </pc:cxnChg>
        <pc:cxnChg chg="del">
          <ac:chgData name="Sora's System" userId="e473e365a3e05e69" providerId="LiveId" clId="{4AE56784-ABE8-4369-919D-CFD11A21A3C3}" dt="2022-09-16T15:53:28.870" v="4935" actId="478"/>
          <ac:cxnSpMkLst>
            <pc:docMk/>
            <pc:sldMk cId="1703035976" sldId="300"/>
            <ac:cxnSpMk id="45" creationId="{69B7911F-7195-8DF2-365E-7635307198F1}"/>
          </ac:cxnSpMkLst>
        </pc:cxnChg>
        <pc:cxnChg chg="add mod">
          <ac:chgData name="Sora's System" userId="e473e365a3e05e69" providerId="LiveId" clId="{4AE56784-ABE8-4369-919D-CFD11A21A3C3}" dt="2022-09-16T15:53:31.390" v="4937" actId="1076"/>
          <ac:cxnSpMkLst>
            <pc:docMk/>
            <pc:sldMk cId="1703035976" sldId="300"/>
            <ac:cxnSpMk id="52" creationId="{9813A467-0E43-6F0A-EF3B-CC6203A4657F}"/>
          </ac:cxnSpMkLst>
        </pc:cxnChg>
        <pc:cxnChg chg="del">
          <ac:chgData name="Sora's System" userId="e473e365a3e05e69" providerId="LiveId" clId="{4AE56784-ABE8-4369-919D-CFD11A21A3C3}" dt="2022-09-16T15:53:28.870" v="4935" actId="478"/>
          <ac:cxnSpMkLst>
            <pc:docMk/>
            <pc:sldMk cId="1703035976" sldId="300"/>
            <ac:cxnSpMk id="53" creationId="{8A7A04D2-3F55-C98B-C874-E3357C3CD6C9}"/>
          </ac:cxnSpMkLst>
        </pc:cxnChg>
        <pc:cxnChg chg="add mod">
          <ac:chgData name="Sora's System" userId="e473e365a3e05e69" providerId="LiveId" clId="{4AE56784-ABE8-4369-919D-CFD11A21A3C3}" dt="2022-09-16T15:53:31.390" v="4937" actId="1076"/>
          <ac:cxnSpMkLst>
            <pc:docMk/>
            <pc:sldMk cId="1703035976" sldId="300"/>
            <ac:cxnSpMk id="54" creationId="{EDEB225D-9E5B-0417-1C61-DB695C9B9810}"/>
          </ac:cxnSpMkLst>
        </pc:cxnChg>
        <pc:cxnChg chg="add mod">
          <ac:chgData name="Sora's System" userId="e473e365a3e05e69" providerId="LiveId" clId="{4AE56784-ABE8-4369-919D-CFD11A21A3C3}" dt="2022-09-16T15:53:31.390" v="4937" actId="1076"/>
          <ac:cxnSpMkLst>
            <pc:docMk/>
            <pc:sldMk cId="1703035976" sldId="300"/>
            <ac:cxnSpMk id="56" creationId="{A20D9016-05F8-F694-D313-E9E97F2017F5}"/>
          </ac:cxnSpMkLst>
        </pc:cxnChg>
        <pc:cxnChg chg="add mod">
          <ac:chgData name="Sora's System" userId="e473e365a3e05e69" providerId="LiveId" clId="{4AE56784-ABE8-4369-919D-CFD11A21A3C3}" dt="2022-09-16T15:53:31.390" v="4937" actId="1076"/>
          <ac:cxnSpMkLst>
            <pc:docMk/>
            <pc:sldMk cId="1703035976" sldId="300"/>
            <ac:cxnSpMk id="58" creationId="{0DC1838C-A737-C304-38C1-586C228437B7}"/>
          </ac:cxnSpMkLst>
        </pc:cxnChg>
        <pc:cxnChg chg="del">
          <ac:chgData name="Sora's System" userId="e473e365a3e05e69" providerId="LiveId" clId="{4AE56784-ABE8-4369-919D-CFD11A21A3C3}" dt="2022-09-16T15:53:28.870" v="4935" actId="478"/>
          <ac:cxnSpMkLst>
            <pc:docMk/>
            <pc:sldMk cId="1703035976" sldId="300"/>
            <ac:cxnSpMk id="59" creationId="{0719C52A-C73F-11FA-FF29-EAC12A599F7A}"/>
          </ac:cxnSpMkLst>
        </pc:cxnChg>
        <pc:cxnChg chg="del">
          <ac:chgData name="Sora's System" userId="e473e365a3e05e69" providerId="LiveId" clId="{4AE56784-ABE8-4369-919D-CFD11A21A3C3}" dt="2022-09-16T15:53:28.870" v="4935" actId="478"/>
          <ac:cxnSpMkLst>
            <pc:docMk/>
            <pc:sldMk cId="1703035976" sldId="300"/>
            <ac:cxnSpMk id="62" creationId="{706A647A-1EDD-D907-8992-751227126543}"/>
          </ac:cxnSpMkLst>
        </pc:cxnChg>
        <pc:cxnChg chg="add mod">
          <ac:chgData name="Sora's System" userId="e473e365a3e05e69" providerId="LiveId" clId="{4AE56784-ABE8-4369-919D-CFD11A21A3C3}" dt="2022-09-16T15:53:51.462" v="4941"/>
          <ac:cxnSpMkLst>
            <pc:docMk/>
            <pc:sldMk cId="1703035976" sldId="300"/>
            <ac:cxnSpMk id="68" creationId="{4C382A0B-56F3-D420-A104-DDF448F34D5D}"/>
          </ac:cxnSpMkLst>
        </pc:cxnChg>
        <pc:cxnChg chg="add mod">
          <ac:chgData name="Sora's System" userId="e473e365a3e05e69" providerId="LiveId" clId="{4AE56784-ABE8-4369-919D-CFD11A21A3C3}" dt="2022-09-16T15:53:51.462" v="4941"/>
          <ac:cxnSpMkLst>
            <pc:docMk/>
            <pc:sldMk cId="1703035976" sldId="300"/>
            <ac:cxnSpMk id="70" creationId="{D3F31AA9-2B0A-0E74-ECF2-C4A074B41B01}"/>
          </ac:cxnSpMkLst>
        </pc:cxnChg>
        <pc:cxnChg chg="add mod">
          <ac:chgData name="Sora's System" userId="e473e365a3e05e69" providerId="LiveId" clId="{4AE56784-ABE8-4369-919D-CFD11A21A3C3}" dt="2022-09-16T15:53:51.462" v="4941"/>
          <ac:cxnSpMkLst>
            <pc:docMk/>
            <pc:sldMk cId="1703035976" sldId="300"/>
            <ac:cxnSpMk id="72" creationId="{665ED303-6D19-BDE3-5B4D-BC7E662C7F65}"/>
          </ac:cxnSpMkLst>
        </pc:cxnChg>
        <pc:cxnChg chg="del">
          <ac:chgData name="Sora's System" userId="e473e365a3e05e69" providerId="LiveId" clId="{4AE56784-ABE8-4369-919D-CFD11A21A3C3}" dt="2022-09-16T15:53:33.715" v="4938" actId="478"/>
          <ac:cxnSpMkLst>
            <pc:docMk/>
            <pc:sldMk cId="1703035976" sldId="300"/>
            <ac:cxnSpMk id="82" creationId="{2C30DCCD-87AC-F024-4918-4EC7C7D2D185}"/>
          </ac:cxnSpMkLst>
        </pc:cxnChg>
        <pc:cxnChg chg="del">
          <ac:chgData name="Sora's System" userId="e473e365a3e05e69" providerId="LiveId" clId="{4AE56784-ABE8-4369-919D-CFD11A21A3C3}" dt="2022-09-16T15:53:33.715" v="4938" actId="478"/>
          <ac:cxnSpMkLst>
            <pc:docMk/>
            <pc:sldMk cId="1703035976" sldId="300"/>
            <ac:cxnSpMk id="91" creationId="{E217AC51-8EED-5A79-3967-C2090970ADA9}"/>
          </ac:cxnSpMkLst>
        </pc:cxnChg>
        <pc:cxnChg chg="del">
          <ac:chgData name="Sora's System" userId="e473e365a3e05e69" providerId="LiveId" clId="{4AE56784-ABE8-4369-919D-CFD11A21A3C3}" dt="2022-09-16T15:53:33.715" v="4938" actId="478"/>
          <ac:cxnSpMkLst>
            <pc:docMk/>
            <pc:sldMk cId="1703035976" sldId="300"/>
            <ac:cxnSpMk id="92" creationId="{1575A471-3902-BB8D-794C-ED13D4012483}"/>
          </ac:cxnSpMkLst>
        </pc:cxnChg>
        <pc:cxnChg chg="del">
          <ac:chgData name="Sora's System" userId="e473e365a3e05e69" providerId="LiveId" clId="{4AE56784-ABE8-4369-919D-CFD11A21A3C3}" dt="2022-09-16T15:53:33.715" v="4938" actId="478"/>
          <ac:cxnSpMkLst>
            <pc:docMk/>
            <pc:sldMk cId="1703035976" sldId="300"/>
            <ac:cxnSpMk id="96" creationId="{19877ED1-C683-B42F-F859-D2890623A465}"/>
          </ac:cxnSpMkLst>
        </pc:cxnChg>
        <pc:cxnChg chg="del">
          <ac:chgData name="Sora's System" userId="e473e365a3e05e69" providerId="LiveId" clId="{4AE56784-ABE8-4369-919D-CFD11A21A3C3}" dt="2022-09-16T15:53:33.715" v="4938" actId="478"/>
          <ac:cxnSpMkLst>
            <pc:docMk/>
            <pc:sldMk cId="1703035976" sldId="300"/>
            <ac:cxnSpMk id="97" creationId="{C96E68A8-9AC2-95FD-2DB3-CA0EA3154C95}"/>
          </ac:cxnSpMkLst>
        </pc:cxnChg>
        <pc:cxnChg chg="del">
          <ac:chgData name="Sora's System" userId="e473e365a3e05e69" providerId="LiveId" clId="{4AE56784-ABE8-4369-919D-CFD11A21A3C3}" dt="2022-09-16T15:53:33.715" v="4938" actId="478"/>
          <ac:cxnSpMkLst>
            <pc:docMk/>
            <pc:sldMk cId="1703035976" sldId="300"/>
            <ac:cxnSpMk id="99" creationId="{E4492253-73F2-5C40-CFF5-E7EBBC2282AB}"/>
          </ac:cxnSpMkLst>
        </pc:cxnChg>
        <pc:cxnChg chg="add mod">
          <ac:chgData name="Sora's System" userId="e473e365a3e05e69" providerId="LiveId" clId="{4AE56784-ABE8-4369-919D-CFD11A21A3C3}" dt="2022-09-16T15:54:00.451" v="4943" actId="14100"/>
          <ac:cxnSpMkLst>
            <pc:docMk/>
            <pc:sldMk cId="1703035976" sldId="300"/>
            <ac:cxnSpMk id="110" creationId="{A302015E-9244-BAFD-0EB4-2B497052A2E9}"/>
          </ac:cxnSpMkLst>
        </pc:cxnChg>
        <pc:cxnChg chg="add mod">
          <ac:chgData name="Sora's System" userId="e473e365a3e05e69" providerId="LiveId" clId="{4AE56784-ABE8-4369-919D-CFD11A21A3C3}" dt="2022-09-16T15:53:51.462" v="4941"/>
          <ac:cxnSpMkLst>
            <pc:docMk/>
            <pc:sldMk cId="1703035976" sldId="300"/>
            <ac:cxnSpMk id="111" creationId="{04086DD5-C0CA-E1FE-3CA0-4070B24C18B3}"/>
          </ac:cxnSpMkLst>
        </pc:cxnChg>
        <pc:cxnChg chg="add mod">
          <ac:chgData name="Sora's System" userId="e473e365a3e05e69" providerId="LiveId" clId="{4AE56784-ABE8-4369-919D-CFD11A21A3C3}" dt="2022-09-16T15:53:51.462" v="4941"/>
          <ac:cxnSpMkLst>
            <pc:docMk/>
            <pc:sldMk cId="1703035976" sldId="300"/>
            <ac:cxnSpMk id="113" creationId="{C4BACD08-CB00-66AD-BBB5-6C5D22834378}"/>
          </ac:cxnSpMkLst>
        </pc:cxnChg>
        <pc:cxnChg chg="add mod">
          <ac:chgData name="Sora's System" userId="e473e365a3e05e69" providerId="LiveId" clId="{4AE56784-ABE8-4369-919D-CFD11A21A3C3}" dt="2022-09-16T15:53:51.462" v="4941"/>
          <ac:cxnSpMkLst>
            <pc:docMk/>
            <pc:sldMk cId="1703035976" sldId="300"/>
            <ac:cxnSpMk id="115" creationId="{A7D1119C-A301-D9D4-1C7B-7DFD4F9424C0}"/>
          </ac:cxnSpMkLst>
        </pc:cxnChg>
      </pc:sldChg>
      <pc:sldChg chg="addSp delSp modSp add mod delAnim modAnim">
        <pc:chgData name="Sora's System" userId="e473e365a3e05e69" providerId="LiveId" clId="{4AE56784-ABE8-4369-919D-CFD11A21A3C3}" dt="2022-10-01T14:42:03.363" v="6296"/>
        <pc:sldMkLst>
          <pc:docMk/>
          <pc:sldMk cId="4260955789" sldId="301"/>
        </pc:sldMkLst>
        <pc:spChg chg="mod">
          <ac:chgData name="Sora's System" userId="e473e365a3e05e69" providerId="LiveId" clId="{4AE56784-ABE8-4369-919D-CFD11A21A3C3}" dt="2022-09-17T15:04:55.209" v="6208" actId="20577"/>
          <ac:spMkLst>
            <pc:docMk/>
            <pc:sldMk cId="4260955789" sldId="301"/>
            <ac:spMk id="18" creationId="{B574FE57-6724-64C1-8308-EBC28D5CC227}"/>
          </ac:spMkLst>
        </pc:spChg>
        <pc:spChg chg="mod">
          <ac:chgData name="Sora's System" userId="e473e365a3e05e69" providerId="LiveId" clId="{4AE56784-ABE8-4369-919D-CFD11A21A3C3}" dt="2022-09-16T13:58:07.742" v="3855" actId="1076"/>
          <ac:spMkLst>
            <pc:docMk/>
            <pc:sldMk cId="4260955789" sldId="301"/>
            <ac:spMk id="19" creationId="{B118D965-357D-0CB7-F58E-F1C4D4E16D47}"/>
          </ac:spMkLst>
        </pc:spChg>
        <pc:spChg chg="del">
          <ac:chgData name="Sora's System" userId="e473e365a3e05e69" providerId="LiveId" clId="{4AE56784-ABE8-4369-919D-CFD11A21A3C3}" dt="2022-09-16T15:54:15.248" v="4946" actId="478"/>
          <ac:spMkLst>
            <pc:docMk/>
            <pc:sldMk cId="4260955789" sldId="301"/>
            <ac:spMk id="21" creationId="{C8D130FA-AB20-1724-9901-9CE2082AACD9}"/>
          </ac:spMkLst>
        </pc:spChg>
        <pc:spChg chg="del">
          <ac:chgData name="Sora's System" userId="e473e365a3e05e69" providerId="LiveId" clId="{4AE56784-ABE8-4369-919D-CFD11A21A3C3}" dt="2022-09-16T15:54:15.248" v="4946" actId="478"/>
          <ac:spMkLst>
            <pc:docMk/>
            <pc:sldMk cId="4260955789" sldId="301"/>
            <ac:spMk id="22" creationId="{C8B87624-4D7D-F4E0-33B6-FF53B4E2C9D5}"/>
          </ac:spMkLst>
        </pc:spChg>
        <pc:spChg chg="del">
          <ac:chgData name="Sora's System" userId="e473e365a3e05e69" providerId="LiveId" clId="{4AE56784-ABE8-4369-919D-CFD11A21A3C3}" dt="2022-09-16T15:54:15.248" v="4946" actId="478"/>
          <ac:spMkLst>
            <pc:docMk/>
            <pc:sldMk cId="4260955789" sldId="301"/>
            <ac:spMk id="23" creationId="{75B25CFC-4660-1A39-1DE8-BA3867869D68}"/>
          </ac:spMkLst>
        </pc:spChg>
        <pc:spChg chg="add del mod">
          <ac:chgData name="Sora's System" userId="e473e365a3e05e69" providerId="LiveId" clId="{4AE56784-ABE8-4369-919D-CFD11A21A3C3}" dt="2022-09-16T15:54:15.248" v="4946" actId="478"/>
          <ac:spMkLst>
            <pc:docMk/>
            <pc:sldMk cId="4260955789" sldId="301"/>
            <ac:spMk id="25" creationId="{A43D341F-C933-31E4-CEC4-F98973F0DE66}"/>
          </ac:spMkLst>
        </pc:spChg>
        <pc:spChg chg="del">
          <ac:chgData name="Sora's System" userId="e473e365a3e05e69" providerId="LiveId" clId="{4AE56784-ABE8-4369-919D-CFD11A21A3C3}" dt="2022-09-16T15:55:13.543" v="4960" actId="478"/>
          <ac:spMkLst>
            <pc:docMk/>
            <pc:sldMk cId="4260955789" sldId="301"/>
            <ac:spMk id="26" creationId="{D9E8C964-D16B-B2FC-5EE6-6971C9553A21}"/>
          </ac:spMkLst>
        </pc:spChg>
        <pc:spChg chg="add del mod">
          <ac:chgData name="Sora's System" userId="e473e365a3e05e69" providerId="LiveId" clId="{4AE56784-ABE8-4369-919D-CFD11A21A3C3}" dt="2022-09-16T15:54:15.248" v="4946" actId="478"/>
          <ac:spMkLst>
            <pc:docMk/>
            <pc:sldMk cId="4260955789" sldId="301"/>
            <ac:spMk id="28" creationId="{57EEF052-D342-106B-CA66-EC9411F2D689}"/>
          </ac:spMkLst>
        </pc:spChg>
        <pc:spChg chg="add del mod">
          <ac:chgData name="Sora's System" userId="e473e365a3e05e69" providerId="LiveId" clId="{4AE56784-ABE8-4369-919D-CFD11A21A3C3}" dt="2022-09-16T15:54:15.248" v="4946" actId="478"/>
          <ac:spMkLst>
            <pc:docMk/>
            <pc:sldMk cId="4260955789" sldId="301"/>
            <ac:spMk id="29" creationId="{D92A3C2D-BF08-2F0B-55F2-846C7DF36956}"/>
          </ac:spMkLst>
        </pc:spChg>
        <pc:spChg chg="del">
          <ac:chgData name="Sora's System" userId="e473e365a3e05e69" providerId="LiveId" clId="{4AE56784-ABE8-4369-919D-CFD11A21A3C3}" dt="2022-09-16T15:54:15.248" v="4946" actId="478"/>
          <ac:spMkLst>
            <pc:docMk/>
            <pc:sldMk cId="4260955789" sldId="301"/>
            <ac:spMk id="37" creationId="{D3D6BC3D-198D-AA66-53F0-238F3DE42FB5}"/>
          </ac:spMkLst>
        </pc:spChg>
        <pc:spChg chg="mod">
          <ac:chgData name="Sora's System" userId="e473e365a3e05e69" providerId="LiveId" clId="{4AE56784-ABE8-4369-919D-CFD11A21A3C3}" dt="2022-09-17T15:04:39.489" v="6194" actId="1076"/>
          <ac:spMkLst>
            <pc:docMk/>
            <pc:sldMk cId="4260955789" sldId="301"/>
            <ac:spMk id="39" creationId="{37382CDB-1860-B475-57AA-044E2C501743}"/>
          </ac:spMkLst>
        </pc:spChg>
        <pc:spChg chg="add del mod">
          <ac:chgData name="Sora's System" userId="e473e365a3e05e69" providerId="LiveId" clId="{4AE56784-ABE8-4369-919D-CFD11A21A3C3}" dt="2022-09-16T15:58:36.628" v="5136" actId="478"/>
          <ac:spMkLst>
            <pc:docMk/>
            <pc:sldMk cId="4260955789" sldId="301"/>
            <ac:spMk id="42" creationId="{B8EDBBA1-9CF5-A6E2-6B07-929C0D7CAAE3}"/>
          </ac:spMkLst>
        </pc:spChg>
        <pc:spChg chg="add mod">
          <ac:chgData name="Sora's System" userId="e473e365a3e05e69" providerId="LiveId" clId="{4AE56784-ABE8-4369-919D-CFD11A21A3C3}" dt="2022-09-16T15:54:25.499" v="4949" actId="1076"/>
          <ac:spMkLst>
            <pc:docMk/>
            <pc:sldMk cId="4260955789" sldId="301"/>
            <ac:spMk id="47" creationId="{6BCE1E47-A296-41D0-3AC2-CFCCF0288824}"/>
          </ac:spMkLst>
        </pc:spChg>
        <pc:spChg chg="add mod">
          <ac:chgData name="Sora's System" userId="e473e365a3e05e69" providerId="LiveId" clId="{4AE56784-ABE8-4369-919D-CFD11A21A3C3}" dt="2022-09-16T15:54:25.499" v="4949" actId="1076"/>
          <ac:spMkLst>
            <pc:docMk/>
            <pc:sldMk cId="4260955789" sldId="301"/>
            <ac:spMk id="49" creationId="{851B9515-D740-86D0-4612-CF10A2C5C862}"/>
          </ac:spMkLst>
        </pc:spChg>
        <pc:spChg chg="add mod">
          <ac:chgData name="Sora's System" userId="e473e365a3e05e69" providerId="LiveId" clId="{4AE56784-ABE8-4369-919D-CFD11A21A3C3}" dt="2022-09-16T15:54:25.499" v="4949" actId="1076"/>
          <ac:spMkLst>
            <pc:docMk/>
            <pc:sldMk cId="4260955789" sldId="301"/>
            <ac:spMk id="50" creationId="{A2C430C7-634C-14AF-E2BE-0282E4B6CA9D}"/>
          </ac:spMkLst>
        </pc:spChg>
        <pc:spChg chg="del mod">
          <ac:chgData name="Sora's System" userId="e473e365a3e05e69" providerId="LiveId" clId="{4AE56784-ABE8-4369-919D-CFD11A21A3C3}" dt="2022-09-16T15:55:32.351" v="4984" actId="478"/>
          <ac:spMkLst>
            <pc:docMk/>
            <pc:sldMk cId="4260955789" sldId="301"/>
            <ac:spMk id="51" creationId="{A63A19CE-6984-0877-ABFA-995C632CF0E0}"/>
          </ac:spMkLst>
        </pc:spChg>
        <pc:spChg chg="mod">
          <ac:chgData name="Sora's System" userId="e473e365a3e05e69" providerId="LiveId" clId="{4AE56784-ABE8-4369-919D-CFD11A21A3C3}" dt="2022-09-16T15:56:19.837" v="5054" actId="1076"/>
          <ac:spMkLst>
            <pc:docMk/>
            <pc:sldMk cId="4260955789" sldId="301"/>
            <ac:spMk id="52" creationId="{7C36711E-2F01-2CAC-3F5F-5CE234A6C6FD}"/>
          </ac:spMkLst>
        </pc:spChg>
        <pc:spChg chg="add mod">
          <ac:chgData name="Sora's System" userId="e473e365a3e05e69" providerId="LiveId" clId="{4AE56784-ABE8-4369-919D-CFD11A21A3C3}" dt="2022-09-16T15:54:25.499" v="4949" actId="1076"/>
          <ac:spMkLst>
            <pc:docMk/>
            <pc:sldMk cId="4260955789" sldId="301"/>
            <ac:spMk id="53" creationId="{E3DF8C7A-7A49-70F4-A9FD-ABE5766C89F3}"/>
          </ac:spMkLst>
        </pc:spChg>
        <pc:spChg chg="del">
          <ac:chgData name="Sora's System" userId="e473e365a3e05e69" providerId="LiveId" clId="{4AE56784-ABE8-4369-919D-CFD11A21A3C3}" dt="2022-09-16T15:54:15.248" v="4946" actId="478"/>
          <ac:spMkLst>
            <pc:docMk/>
            <pc:sldMk cId="4260955789" sldId="301"/>
            <ac:spMk id="56" creationId="{361FC05B-99DA-A822-8E18-A784D708786F}"/>
          </ac:spMkLst>
        </pc:spChg>
        <pc:spChg chg="add mod">
          <ac:chgData name="Sora's System" userId="e473e365a3e05e69" providerId="LiveId" clId="{4AE56784-ABE8-4369-919D-CFD11A21A3C3}" dt="2022-09-16T15:54:25.499" v="4949" actId="1076"/>
          <ac:spMkLst>
            <pc:docMk/>
            <pc:sldMk cId="4260955789" sldId="301"/>
            <ac:spMk id="62" creationId="{6FE9445A-D6BA-86C1-D9A3-A1099EFE3713}"/>
          </ac:spMkLst>
        </pc:spChg>
        <pc:spChg chg="del">
          <ac:chgData name="Sora's System" userId="e473e365a3e05e69" providerId="LiveId" clId="{4AE56784-ABE8-4369-919D-CFD11A21A3C3}" dt="2022-09-16T15:55:32.351" v="4984" actId="478"/>
          <ac:spMkLst>
            <pc:docMk/>
            <pc:sldMk cId="4260955789" sldId="301"/>
            <ac:spMk id="63" creationId="{1A362DA1-2985-9F12-FECB-4487F8DD6BA3}"/>
          </ac:spMkLst>
        </pc:spChg>
        <pc:spChg chg="add mod">
          <ac:chgData name="Sora's System" userId="e473e365a3e05e69" providerId="LiveId" clId="{4AE56784-ABE8-4369-919D-CFD11A21A3C3}" dt="2022-09-16T15:54:25.499" v="4949" actId="1076"/>
          <ac:spMkLst>
            <pc:docMk/>
            <pc:sldMk cId="4260955789" sldId="301"/>
            <ac:spMk id="64" creationId="{88E7358C-ED08-209D-E126-8DCF447F3910}"/>
          </ac:spMkLst>
        </pc:spChg>
        <pc:spChg chg="add mod">
          <ac:chgData name="Sora's System" userId="e473e365a3e05e69" providerId="LiveId" clId="{4AE56784-ABE8-4369-919D-CFD11A21A3C3}" dt="2022-09-16T15:54:25.499" v="4949" actId="1076"/>
          <ac:spMkLst>
            <pc:docMk/>
            <pc:sldMk cId="4260955789" sldId="301"/>
            <ac:spMk id="65" creationId="{8BEF9D5B-3DCD-BF5B-FCFA-6C33A165C04F}"/>
          </ac:spMkLst>
        </pc:spChg>
        <pc:spChg chg="add mod">
          <ac:chgData name="Sora's System" userId="e473e365a3e05e69" providerId="LiveId" clId="{4AE56784-ABE8-4369-919D-CFD11A21A3C3}" dt="2022-09-16T15:55:00.987" v="4958" actId="1076"/>
          <ac:spMkLst>
            <pc:docMk/>
            <pc:sldMk cId="4260955789" sldId="301"/>
            <ac:spMk id="67" creationId="{D637DE72-C700-30EF-242F-68E3069C3AEE}"/>
          </ac:spMkLst>
        </pc:spChg>
        <pc:spChg chg="add mod">
          <ac:chgData name="Sora's System" userId="e473e365a3e05e69" providerId="LiveId" clId="{4AE56784-ABE8-4369-919D-CFD11A21A3C3}" dt="2022-09-16T15:54:58.584" v="4957" actId="1076"/>
          <ac:spMkLst>
            <pc:docMk/>
            <pc:sldMk cId="4260955789" sldId="301"/>
            <ac:spMk id="68" creationId="{952C8435-A30D-FD11-8E94-B74FA8241E35}"/>
          </ac:spMkLst>
        </pc:spChg>
        <pc:spChg chg="add mod">
          <ac:chgData name="Sora's System" userId="e473e365a3e05e69" providerId="LiveId" clId="{4AE56784-ABE8-4369-919D-CFD11A21A3C3}" dt="2022-09-16T15:56:58.220" v="5077" actId="20577"/>
          <ac:spMkLst>
            <pc:docMk/>
            <pc:sldMk cId="4260955789" sldId="301"/>
            <ac:spMk id="69" creationId="{EA9A0FE0-C19F-B383-489B-7F6CED77591E}"/>
          </ac:spMkLst>
        </pc:spChg>
        <pc:spChg chg="del mod">
          <ac:chgData name="Sora's System" userId="e473e365a3e05e69" providerId="LiveId" clId="{4AE56784-ABE8-4369-919D-CFD11A21A3C3}" dt="2022-09-16T15:54:15.248" v="4946" actId="478"/>
          <ac:spMkLst>
            <pc:docMk/>
            <pc:sldMk cId="4260955789" sldId="301"/>
            <ac:spMk id="71" creationId="{A35EE24F-C8A2-E90F-2EB4-E96BB7722620}"/>
          </ac:spMkLst>
        </pc:spChg>
        <pc:spChg chg="add mod">
          <ac:chgData name="Sora's System" userId="e473e365a3e05e69" providerId="LiveId" clId="{4AE56784-ABE8-4369-919D-CFD11A21A3C3}" dt="2022-09-16T15:57:04.906" v="5084" actId="5793"/>
          <ac:spMkLst>
            <pc:docMk/>
            <pc:sldMk cId="4260955789" sldId="301"/>
            <ac:spMk id="72" creationId="{A5312F9B-F1B8-4934-9FDF-DCCB883BC3CB}"/>
          </ac:spMkLst>
        </pc:spChg>
        <pc:spChg chg="del">
          <ac:chgData name="Sora's System" userId="e473e365a3e05e69" providerId="LiveId" clId="{4AE56784-ABE8-4369-919D-CFD11A21A3C3}" dt="2022-09-16T14:02:33.483" v="3917" actId="478"/>
          <ac:spMkLst>
            <pc:docMk/>
            <pc:sldMk cId="4260955789" sldId="301"/>
            <ac:spMk id="73" creationId="{A7F760BB-22AA-ED0F-F2E5-2A620568F7A9}"/>
          </ac:spMkLst>
        </pc:spChg>
        <pc:spChg chg="del">
          <ac:chgData name="Sora's System" userId="e473e365a3e05e69" providerId="LiveId" clId="{4AE56784-ABE8-4369-919D-CFD11A21A3C3}" dt="2022-09-16T14:02:34.103" v="3918" actId="478"/>
          <ac:spMkLst>
            <pc:docMk/>
            <pc:sldMk cId="4260955789" sldId="301"/>
            <ac:spMk id="75" creationId="{315C9085-EC14-1F9E-D071-7CC46DF85629}"/>
          </ac:spMkLst>
        </pc:spChg>
        <pc:spChg chg="add mod">
          <ac:chgData name="Sora's System" userId="e473e365a3e05e69" providerId="LiveId" clId="{4AE56784-ABE8-4369-919D-CFD11A21A3C3}" dt="2022-09-16T15:57:53.926" v="5094" actId="571"/>
          <ac:spMkLst>
            <pc:docMk/>
            <pc:sldMk cId="4260955789" sldId="301"/>
            <ac:spMk id="76" creationId="{1C7D6C9A-F6DB-9FEF-7774-8BB2C703CDB8}"/>
          </ac:spMkLst>
        </pc:spChg>
        <pc:spChg chg="del">
          <ac:chgData name="Sora's System" userId="e473e365a3e05e69" providerId="LiveId" clId="{4AE56784-ABE8-4369-919D-CFD11A21A3C3}" dt="2022-09-16T15:54:15.248" v="4946" actId="478"/>
          <ac:spMkLst>
            <pc:docMk/>
            <pc:sldMk cId="4260955789" sldId="301"/>
            <ac:spMk id="94" creationId="{50EDFE2D-2EC1-B9D7-E96E-234A86FE42E9}"/>
          </ac:spMkLst>
        </pc:spChg>
        <pc:spChg chg="del">
          <ac:chgData name="Sora's System" userId="e473e365a3e05e69" providerId="LiveId" clId="{4AE56784-ABE8-4369-919D-CFD11A21A3C3}" dt="2022-09-16T15:54:15.248" v="4946" actId="478"/>
          <ac:spMkLst>
            <pc:docMk/>
            <pc:sldMk cId="4260955789" sldId="301"/>
            <ac:spMk id="98" creationId="{EBBCDD0E-ED32-CFF4-AF8D-EAB631596160}"/>
          </ac:spMkLst>
        </pc:spChg>
        <pc:spChg chg="del">
          <ac:chgData name="Sora's System" userId="e473e365a3e05e69" providerId="LiveId" clId="{4AE56784-ABE8-4369-919D-CFD11A21A3C3}" dt="2022-09-16T15:54:15.248" v="4946" actId="478"/>
          <ac:spMkLst>
            <pc:docMk/>
            <pc:sldMk cId="4260955789" sldId="301"/>
            <ac:spMk id="100" creationId="{E18D31A0-3F68-77D5-F858-CE4A6FFEC637}"/>
          </ac:spMkLst>
        </pc:spChg>
        <pc:spChg chg="del">
          <ac:chgData name="Sora's System" userId="e473e365a3e05e69" providerId="LiveId" clId="{4AE56784-ABE8-4369-919D-CFD11A21A3C3}" dt="2022-09-16T15:54:15.248" v="4946" actId="478"/>
          <ac:spMkLst>
            <pc:docMk/>
            <pc:sldMk cId="4260955789" sldId="301"/>
            <ac:spMk id="101" creationId="{D5FB0303-C22F-75DD-6756-95D1CFDD70CF}"/>
          </ac:spMkLst>
        </pc:spChg>
        <pc:spChg chg="del">
          <ac:chgData name="Sora's System" userId="e473e365a3e05e69" providerId="LiveId" clId="{4AE56784-ABE8-4369-919D-CFD11A21A3C3}" dt="2022-09-16T15:54:15.248" v="4946" actId="478"/>
          <ac:spMkLst>
            <pc:docMk/>
            <pc:sldMk cId="4260955789" sldId="301"/>
            <ac:spMk id="102" creationId="{1DA36613-2D02-EFE3-160C-B29E68B33A97}"/>
          </ac:spMkLst>
        </pc:spChg>
        <pc:spChg chg="del">
          <ac:chgData name="Sora's System" userId="e473e365a3e05e69" providerId="LiveId" clId="{4AE56784-ABE8-4369-919D-CFD11A21A3C3}" dt="2022-09-16T15:54:15.248" v="4946" actId="478"/>
          <ac:spMkLst>
            <pc:docMk/>
            <pc:sldMk cId="4260955789" sldId="301"/>
            <ac:spMk id="103" creationId="{7D9353ED-D5AD-7768-9854-CD8BCC1EBC58}"/>
          </ac:spMkLst>
        </pc:spChg>
        <pc:spChg chg="del">
          <ac:chgData name="Sora's System" userId="e473e365a3e05e69" providerId="LiveId" clId="{4AE56784-ABE8-4369-919D-CFD11A21A3C3}" dt="2022-09-16T15:54:15.248" v="4946" actId="478"/>
          <ac:spMkLst>
            <pc:docMk/>
            <pc:sldMk cId="4260955789" sldId="301"/>
            <ac:spMk id="105" creationId="{DA5E561C-6361-7CA2-FC71-E322A59FAEED}"/>
          </ac:spMkLst>
        </pc:spChg>
        <pc:spChg chg="del">
          <ac:chgData name="Sora's System" userId="e473e365a3e05e69" providerId="LiveId" clId="{4AE56784-ABE8-4369-919D-CFD11A21A3C3}" dt="2022-09-16T15:54:15.248" v="4946" actId="478"/>
          <ac:spMkLst>
            <pc:docMk/>
            <pc:sldMk cId="4260955789" sldId="301"/>
            <ac:spMk id="106" creationId="{85F65F1B-BF2D-FC40-0580-94C3D302B141}"/>
          </ac:spMkLst>
        </pc:spChg>
        <pc:spChg chg="del mod">
          <ac:chgData name="Sora's System" userId="e473e365a3e05e69" providerId="LiveId" clId="{4AE56784-ABE8-4369-919D-CFD11A21A3C3}" dt="2022-09-16T15:54:15.248" v="4946" actId="478"/>
          <ac:spMkLst>
            <pc:docMk/>
            <pc:sldMk cId="4260955789" sldId="301"/>
            <ac:spMk id="107" creationId="{F9F5A6AA-D23C-73C0-3E05-81EB5D4AF87B}"/>
          </ac:spMkLst>
        </pc:spChg>
        <pc:spChg chg="del">
          <ac:chgData name="Sora's System" userId="e473e365a3e05e69" providerId="LiveId" clId="{4AE56784-ABE8-4369-919D-CFD11A21A3C3}" dt="2022-09-16T15:54:15.248" v="4946" actId="478"/>
          <ac:spMkLst>
            <pc:docMk/>
            <pc:sldMk cId="4260955789" sldId="301"/>
            <ac:spMk id="108" creationId="{39F1C155-1406-FEC9-7544-0252264D6F5B}"/>
          </ac:spMkLst>
        </pc:spChg>
        <pc:spChg chg="del">
          <ac:chgData name="Sora's System" userId="e473e365a3e05e69" providerId="LiveId" clId="{4AE56784-ABE8-4369-919D-CFD11A21A3C3}" dt="2022-09-16T15:54:17.480" v="4947" actId="478"/>
          <ac:spMkLst>
            <pc:docMk/>
            <pc:sldMk cId="4260955789" sldId="301"/>
            <ac:spMk id="109" creationId="{EDFB4996-4EEE-2315-6ABD-144E3AC17163}"/>
          </ac:spMkLst>
        </pc:spChg>
        <pc:spChg chg="mod">
          <ac:chgData name="Sora's System" userId="e473e365a3e05e69" providerId="LiveId" clId="{4AE56784-ABE8-4369-919D-CFD11A21A3C3}" dt="2022-09-16T15:56:36.357" v="5071" actId="20577"/>
          <ac:spMkLst>
            <pc:docMk/>
            <pc:sldMk cId="4260955789" sldId="301"/>
            <ac:spMk id="113" creationId="{095E3EC9-BF4D-256F-BD58-A2E60D1E7401}"/>
          </ac:spMkLst>
        </pc:spChg>
        <pc:spChg chg="del">
          <ac:chgData name="Sora's System" userId="e473e365a3e05e69" providerId="LiveId" clId="{4AE56784-ABE8-4369-919D-CFD11A21A3C3}" dt="2022-09-16T15:54:15.248" v="4946" actId="478"/>
          <ac:spMkLst>
            <pc:docMk/>
            <pc:sldMk cId="4260955789" sldId="301"/>
            <ac:spMk id="117" creationId="{4DCD5BD2-461E-6475-88F3-122E6319EF83}"/>
          </ac:spMkLst>
        </pc:spChg>
        <pc:spChg chg="mod">
          <ac:chgData name="Sora's System" userId="e473e365a3e05e69" providerId="LiveId" clId="{4AE56784-ABE8-4369-919D-CFD11A21A3C3}" dt="2022-09-16T15:58:12.982" v="5113" actId="20577"/>
          <ac:spMkLst>
            <pc:docMk/>
            <pc:sldMk cId="4260955789" sldId="301"/>
            <ac:spMk id="118" creationId="{9BE0B94D-EC34-4EBA-A9D3-07A501D5614C}"/>
          </ac:spMkLst>
        </pc:spChg>
        <pc:spChg chg="mod">
          <ac:chgData name="Sora's System" userId="e473e365a3e05e69" providerId="LiveId" clId="{4AE56784-ABE8-4369-919D-CFD11A21A3C3}" dt="2022-09-16T15:57:35.343" v="5088" actId="1076"/>
          <ac:spMkLst>
            <pc:docMk/>
            <pc:sldMk cId="4260955789" sldId="301"/>
            <ac:spMk id="119" creationId="{A550C776-AE62-30AA-DF1C-AE2197F2B322}"/>
          </ac:spMkLst>
        </pc:spChg>
        <pc:spChg chg="mod">
          <ac:chgData name="Sora's System" userId="e473e365a3e05e69" providerId="LiveId" clId="{4AE56784-ABE8-4369-919D-CFD11A21A3C3}" dt="2022-09-16T15:58:27.179" v="5126" actId="1076"/>
          <ac:spMkLst>
            <pc:docMk/>
            <pc:sldMk cId="4260955789" sldId="301"/>
            <ac:spMk id="120" creationId="{85C0FBFA-D14D-E92B-1C69-011DE06CC848}"/>
          </ac:spMkLst>
        </pc:spChg>
        <pc:spChg chg="mod">
          <ac:chgData name="Sora's System" userId="e473e365a3e05e69" providerId="LiveId" clId="{4AE56784-ABE8-4369-919D-CFD11A21A3C3}" dt="2022-09-16T15:58:42.928" v="5144" actId="20577"/>
          <ac:spMkLst>
            <pc:docMk/>
            <pc:sldMk cId="4260955789" sldId="301"/>
            <ac:spMk id="121" creationId="{0F592C22-1A14-A3FD-BA96-8DE7270CB02B}"/>
          </ac:spMkLst>
        </pc:spChg>
        <pc:spChg chg="del mod">
          <ac:chgData name="Sora's System" userId="e473e365a3e05e69" providerId="LiveId" clId="{4AE56784-ABE8-4369-919D-CFD11A21A3C3}" dt="2022-09-16T14:04:29.414" v="3958" actId="478"/>
          <ac:spMkLst>
            <pc:docMk/>
            <pc:sldMk cId="4260955789" sldId="301"/>
            <ac:spMk id="125" creationId="{F4C3DC7E-6519-9161-ABE9-B52C1334C692}"/>
          </ac:spMkLst>
        </pc:spChg>
        <pc:spChg chg="del mod">
          <ac:chgData name="Sora's System" userId="e473e365a3e05e69" providerId="LiveId" clId="{4AE56784-ABE8-4369-919D-CFD11A21A3C3}" dt="2022-09-16T14:04:31.893" v="3959" actId="478"/>
          <ac:spMkLst>
            <pc:docMk/>
            <pc:sldMk cId="4260955789" sldId="301"/>
            <ac:spMk id="126" creationId="{CF9DA7E9-927C-840D-380D-41942E5E717C}"/>
          </ac:spMkLst>
        </pc:spChg>
        <pc:spChg chg="del mod">
          <ac:chgData name="Sora's System" userId="e473e365a3e05e69" providerId="LiveId" clId="{4AE56784-ABE8-4369-919D-CFD11A21A3C3}" dt="2022-09-16T14:07:55.710" v="4058" actId="478"/>
          <ac:spMkLst>
            <pc:docMk/>
            <pc:sldMk cId="4260955789" sldId="301"/>
            <ac:spMk id="128" creationId="{F8290D17-7B70-86CE-26A2-C4F193127829}"/>
          </ac:spMkLst>
        </pc:spChg>
        <pc:spChg chg="del mod">
          <ac:chgData name="Sora's System" userId="e473e365a3e05e69" providerId="LiveId" clId="{4AE56784-ABE8-4369-919D-CFD11A21A3C3}" dt="2022-09-16T15:58:38.806" v="5138" actId="478"/>
          <ac:spMkLst>
            <pc:docMk/>
            <pc:sldMk cId="4260955789" sldId="301"/>
            <ac:spMk id="129" creationId="{DCB84174-5172-D8E3-2603-E655C4978702}"/>
          </ac:spMkLst>
        </pc:spChg>
        <pc:picChg chg="del">
          <ac:chgData name="Sora's System" userId="e473e365a3e05e69" providerId="LiveId" clId="{4AE56784-ABE8-4369-919D-CFD11A21A3C3}" dt="2022-09-16T15:54:15.248" v="4946" actId="478"/>
          <ac:picMkLst>
            <pc:docMk/>
            <pc:sldMk cId="4260955789" sldId="301"/>
            <ac:picMk id="36" creationId="{D64C62EB-0669-9917-A796-066826B77E34}"/>
          </ac:picMkLst>
        </pc:picChg>
        <pc:picChg chg="add mod">
          <ac:chgData name="Sora's System" userId="e473e365a3e05e69" providerId="LiveId" clId="{4AE56784-ABE8-4369-919D-CFD11A21A3C3}" dt="2022-09-16T15:54:25.499" v="4949" actId="1076"/>
          <ac:picMkLst>
            <pc:docMk/>
            <pc:sldMk cId="4260955789" sldId="301"/>
            <ac:picMk id="45" creationId="{F7943880-1A21-BD4E-F99D-6A817709CA25}"/>
          </ac:picMkLst>
        </pc:picChg>
        <pc:picChg chg="add mod">
          <ac:chgData name="Sora's System" userId="e473e365a3e05e69" providerId="LiveId" clId="{4AE56784-ABE8-4369-919D-CFD11A21A3C3}" dt="2022-09-16T15:54:25.499" v="4949" actId="1076"/>
          <ac:picMkLst>
            <pc:docMk/>
            <pc:sldMk cId="4260955789" sldId="301"/>
            <ac:picMk id="58" creationId="{0B8A5777-BD63-618C-BA1B-8B68C0C7E914}"/>
          </ac:picMkLst>
        </pc:picChg>
        <pc:picChg chg="add mod">
          <ac:chgData name="Sora's System" userId="e473e365a3e05e69" providerId="LiveId" clId="{4AE56784-ABE8-4369-919D-CFD11A21A3C3}" dt="2022-09-16T15:54:25.499" v="4949" actId="1076"/>
          <ac:picMkLst>
            <pc:docMk/>
            <pc:sldMk cId="4260955789" sldId="301"/>
            <ac:picMk id="60" creationId="{796077B6-20AA-239E-0FCC-EF7DA81933ED}"/>
          </ac:picMkLst>
        </pc:picChg>
        <pc:picChg chg="add mod">
          <ac:chgData name="Sora's System" userId="e473e365a3e05e69" providerId="LiveId" clId="{4AE56784-ABE8-4369-919D-CFD11A21A3C3}" dt="2022-09-16T15:54:25.499" v="4949" actId="1076"/>
          <ac:picMkLst>
            <pc:docMk/>
            <pc:sldMk cId="4260955789" sldId="301"/>
            <ac:picMk id="66" creationId="{A9B3A6F7-626D-2B02-33C8-1EBD48139D86}"/>
          </ac:picMkLst>
        </pc:picChg>
        <pc:picChg chg="del">
          <ac:chgData name="Sora's System" userId="e473e365a3e05e69" providerId="LiveId" clId="{4AE56784-ABE8-4369-919D-CFD11A21A3C3}" dt="2022-09-16T15:54:15.248" v="4946" actId="478"/>
          <ac:picMkLst>
            <pc:docMk/>
            <pc:sldMk cId="4260955789" sldId="301"/>
            <ac:picMk id="81" creationId="{4FAACF7C-84E4-A59D-9735-675C8A81E419}"/>
          </ac:picMkLst>
        </pc:picChg>
        <pc:picChg chg="del">
          <ac:chgData name="Sora's System" userId="e473e365a3e05e69" providerId="LiveId" clId="{4AE56784-ABE8-4369-919D-CFD11A21A3C3}" dt="2022-09-16T15:54:15.248" v="4946" actId="478"/>
          <ac:picMkLst>
            <pc:docMk/>
            <pc:sldMk cId="4260955789" sldId="301"/>
            <ac:picMk id="84" creationId="{61D0A3F6-11A7-20CE-E870-28FDFCD47B27}"/>
          </ac:picMkLst>
        </pc:picChg>
        <pc:picChg chg="del">
          <ac:chgData name="Sora's System" userId="e473e365a3e05e69" providerId="LiveId" clId="{4AE56784-ABE8-4369-919D-CFD11A21A3C3}" dt="2022-09-16T15:54:15.248" v="4946" actId="478"/>
          <ac:picMkLst>
            <pc:docMk/>
            <pc:sldMk cId="4260955789" sldId="301"/>
            <ac:picMk id="90" creationId="{1F7BDA31-CB4D-F1C5-D479-F44F044B9B29}"/>
          </ac:picMkLst>
        </pc:picChg>
        <pc:picChg chg="del mod">
          <ac:chgData name="Sora's System" userId="e473e365a3e05e69" providerId="LiveId" clId="{4AE56784-ABE8-4369-919D-CFD11A21A3C3}" dt="2022-09-16T15:54:15.248" v="4946" actId="478"/>
          <ac:picMkLst>
            <pc:docMk/>
            <pc:sldMk cId="4260955789" sldId="301"/>
            <ac:picMk id="93" creationId="{53EC1264-4957-C95D-0B1D-FB01EAFC3A0B}"/>
          </ac:picMkLst>
        </pc:picChg>
        <pc:picChg chg="del mod">
          <ac:chgData name="Sora's System" userId="e473e365a3e05e69" providerId="LiveId" clId="{4AE56784-ABE8-4369-919D-CFD11A21A3C3}" dt="2022-09-16T15:54:15.248" v="4946" actId="478"/>
          <ac:picMkLst>
            <pc:docMk/>
            <pc:sldMk cId="4260955789" sldId="301"/>
            <ac:picMk id="95" creationId="{0681D0B3-CC34-8671-7C7E-72BC54C1646C}"/>
          </ac:picMkLst>
        </pc:picChg>
        <pc:inkChg chg="add">
          <ac:chgData name="Sora's System" userId="e473e365a3e05e69" providerId="LiveId" clId="{4AE56784-ABE8-4369-919D-CFD11A21A3C3}" dt="2022-10-01T14:42:03.363" v="6296"/>
          <ac:inkMkLst>
            <pc:docMk/>
            <pc:sldMk cId="4260955789" sldId="301"/>
            <ac:inkMk id="20" creationId="{8E220183-DD25-228B-448A-C796E6F8F565}"/>
          </ac:inkMkLst>
        </pc:inkChg>
        <pc:cxnChg chg="add del mod">
          <ac:chgData name="Sora's System" userId="e473e365a3e05e69" providerId="LiveId" clId="{4AE56784-ABE8-4369-919D-CFD11A21A3C3}" dt="2022-09-16T15:54:15.248" v="4946" actId="478"/>
          <ac:cxnSpMkLst>
            <pc:docMk/>
            <pc:sldMk cId="4260955789" sldId="301"/>
            <ac:cxnSpMk id="20" creationId="{DC661434-9CDC-C051-C26A-89F902AD8514}"/>
          </ac:cxnSpMkLst>
        </pc:cxnChg>
        <pc:cxnChg chg="add del mod">
          <ac:chgData name="Sora's System" userId="e473e365a3e05e69" providerId="LiveId" clId="{4AE56784-ABE8-4369-919D-CFD11A21A3C3}" dt="2022-09-16T15:54:15.248" v="4946" actId="478"/>
          <ac:cxnSpMkLst>
            <pc:docMk/>
            <pc:sldMk cId="4260955789" sldId="301"/>
            <ac:cxnSpMk id="24" creationId="{43BD9EE9-F661-50D7-13A3-30A27EE66CBC}"/>
          </ac:cxnSpMkLst>
        </pc:cxnChg>
        <pc:cxnChg chg="mod">
          <ac:chgData name="Sora's System" userId="e473e365a3e05e69" providerId="LiveId" clId="{4AE56784-ABE8-4369-919D-CFD11A21A3C3}" dt="2022-09-16T14:05:41.483" v="3992" actId="14100"/>
          <ac:cxnSpMkLst>
            <pc:docMk/>
            <pc:sldMk cId="4260955789" sldId="301"/>
            <ac:cxnSpMk id="40" creationId="{A9EFC794-FF98-AB85-C16C-D4B221194212}"/>
          </ac:cxnSpMkLst>
        </pc:cxnChg>
        <pc:cxnChg chg="add mod">
          <ac:chgData name="Sora's System" userId="e473e365a3e05e69" providerId="LiveId" clId="{4AE56784-ABE8-4369-919D-CFD11A21A3C3}" dt="2022-09-16T15:54:25.499" v="4949" actId="1076"/>
          <ac:cxnSpMkLst>
            <pc:docMk/>
            <pc:sldMk cId="4260955789" sldId="301"/>
            <ac:cxnSpMk id="44" creationId="{60DE9979-126B-B014-FB66-B2BEB3B69D3B}"/>
          </ac:cxnSpMkLst>
        </pc:cxnChg>
        <pc:cxnChg chg="add mod">
          <ac:chgData name="Sora's System" userId="e473e365a3e05e69" providerId="LiveId" clId="{4AE56784-ABE8-4369-919D-CFD11A21A3C3}" dt="2022-09-16T15:54:25.499" v="4949" actId="1076"/>
          <ac:cxnSpMkLst>
            <pc:docMk/>
            <pc:sldMk cId="4260955789" sldId="301"/>
            <ac:cxnSpMk id="46" creationId="{D41C1E2D-3F9B-D832-D0EA-317AF854D8D9}"/>
          </ac:cxnSpMkLst>
        </pc:cxnChg>
        <pc:cxnChg chg="add mod">
          <ac:chgData name="Sora's System" userId="e473e365a3e05e69" providerId="LiveId" clId="{4AE56784-ABE8-4369-919D-CFD11A21A3C3}" dt="2022-09-16T15:54:25.499" v="4949" actId="1076"/>
          <ac:cxnSpMkLst>
            <pc:docMk/>
            <pc:sldMk cId="4260955789" sldId="301"/>
            <ac:cxnSpMk id="48" creationId="{6D68D4D5-4945-AF39-E541-BAC135870F7D}"/>
          </ac:cxnSpMkLst>
        </pc:cxnChg>
        <pc:cxnChg chg="add mod">
          <ac:chgData name="Sora's System" userId="e473e365a3e05e69" providerId="LiveId" clId="{4AE56784-ABE8-4369-919D-CFD11A21A3C3}" dt="2022-09-16T15:54:25.499" v="4949" actId="1076"/>
          <ac:cxnSpMkLst>
            <pc:docMk/>
            <pc:sldMk cId="4260955789" sldId="301"/>
            <ac:cxnSpMk id="54" creationId="{6650A1E9-A71E-D7AB-AF3D-C464206E8B02}"/>
          </ac:cxnSpMkLst>
        </pc:cxnChg>
        <pc:cxnChg chg="del">
          <ac:chgData name="Sora's System" userId="e473e365a3e05e69" providerId="LiveId" clId="{4AE56784-ABE8-4369-919D-CFD11A21A3C3}" dt="2022-09-16T15:54:15.248" v="4946" actId="478"/>
          <ac:cxnSpMkLst>
            <pc:docMk/>
            <pc:sldMk cId="4260955789" sldId="301"/>
            <ac:cxnSpMk id="55" creationId="{A464DC72-1BA2-D567-64AF-7C4A9D65EA63}"/>
          </ac:cxnSpMkLst>
        </pc:cxnChg>
        <pc:cxnChg chg="add mod">
          <ac:chgData name="Sora's System" userId="e473e365a3e05e69" providerId="LiveId" clId="{4AE56784-ABE8-4369-919D-CFD11A21A3C3}" dt="2022-09-16T15:54:25.499" v="4949" actId="1076"/>
          <ac:cxnSpMkLst>
            <pc:docMk/>
            <pc:sldMk cId="4260955789" sldId="301"/>
            <ac:cxnSpMk id="57" creationId="{EEC98B1B-6347-47BA-E076-2ACD9FE4EA88}"/>
          </ac:cxnSpMkLst>
        </pc:cxnChg>
        <pc:cxnChg chg="add mod">
          <ac:chgData name="Sora's System" userId="e473e365a3e05e69" providerId="LiveId" clId="{4AE56784-ABE8-4369-919D-CFD11A21A3C3}" dt="2022-09-16T15:54:25.499" v="4949" actId="1076"/>
          <ac:cxnSpMkLst>
            <pc:docMk/>
            <pc:sldMk cId="4260955789" sldId="301"/>
            <ac:cxnSpMk id="59" creationId="{F73C29D8-E7A6-834B-DBF6-CA3CEC7CAD3F}"/>
          </ac:cxnSpMkLst>
        </pc:cxnChg>
        <pc:cxnChg chg="add mod">
          <ac:chgData name="Sora's System" userId="e473e365a3e05e69" providerId="LiveId" clId="{4AE56784-ABE8-4369-919D-CFD11A21A3C3}" dt="2022-09-16T15:54:25.499" v="4949" actId="1076"/>
          <ac:cxnSpMkLst>
            <pc:docMk/>
            <pc:sldMk cId="4260955789" sldId="301"/>
            <ac:cxnSpMk id="61" creationId="{27FB5093-EAFE-AFFF-F01D-F073D6921BA6}"/>
          </ac:cxnSpMkLst>
        </pc:cxnChg>
        <pc:cxnChg chg="del">
          <ac:chgData name="Sora's System" userId="e473e365a3e05e69" providerId="LiveId" clId="{4AE56784-ABE8-4369-919D-CFD11A21A3C3}" dt="2022-09-16T15:54:15.248" v="4946" actId="478"/>
          <ac:cxnSpMkLst>
            <pc:docMk/>
            <pc:sldMk cId="4260955789" sldId="301"/>
            <ac:cxnSpMk id="70" creationId="{7D2FC80A-032B-E50F-470B-9C44C510E206}"/>
          </ac:cxnSpMkLst>
        </pc:cxnChg>
        <pc:cxnChg chg="del mod">
          <ac:chgData name="Sora's System" userId="e473e365a3e05e69" providerId="LiveId" clId="{4AE56784-ABE8-4369-919D-CFD11A21A3C3}" dt="2022-09-16T15:54:15.248" v="4946" actId="478"/>
          <ac:cxnSpMkLst>
            <pc:docMk/>
            <pc:sldMk cId="4260955789" sldId="301"/>
            <ac:cxnSpMk id="74" creationId="{DA01A1C9-66F5-6F93-4DC7-F2711DF6444D}"/>
          </ac:cxnSpMkLst>
        </pc:cxnChg>
        <pc:cxnChg chg="del">
          <ac:chgData name="Sora's System" userId="e473e365a3e05e69" providerId="LiveId" clId="{4AE56784-ABE8-4369-919D-CFD11A21A3C3}" dt="2022-09-16T15:54:15.248" v="4946" actId="478"/>
          <ac:cxnSpMkLst>
            <pc:docMk/>
            <pc:sldMk cId="4260955789" sldId="301"/>
            <ac:cxnSpMk id="82" creationId="{2C30DCCD-87AC-F024-4918-4EC7C7D2D185}"/>
          </ac:cxnSpMkLst>
        </pc:cxnChg>
        <pc:cxnChg chg="del">
          <ac:chgData name="Sora's System" userId="e473e365a3e05e69" providerId="LiveId" clId="{4AE56784-ABE8-4369-919D-CFD11A21A3C3}" dt="2022-09-16T15:54:15.248" v="4946" actId="478"/>
          <ac:cxnSpMkLst>
            <pc:docMk/>
            <pc:sldMk cId="4260955789" sldId="301"/>
            <ac:cxnSpMk id="91" creationId="{E217AC51-8EED-5A79-3967-C2090970ADA9}"/>
          </ac:cxnSpMkLst>
        </pc:cxnChg>
        <pc:cxnChg chg="del">
          <ac:chgData name="Sora's System" userId="e473e365a3e05e69" providerId="LiveId" clId="{4AE56784-ABE8-4369-919D-CFD11A21A3C3}" dt="2022-09-16T15:54:15.248" v="4946" actId="478"/>
          <ac:cxnSpMkLst>
            <pc:docMk/>
            <pc:sldMk cId="4260955789" sldId="301"/>
            <ac:cxnSpMk id="92" creationId="{1575A471-3902-BB8D-794C-ED13D4012483}"/>
          </ac:cxnSpMkLst>
        </pc:cxnChg>
        <pc:cxnChg chg="del">
          <ac:chgData name="Sora's System" userId="e473e365a3e05e69" providerId="LiveId" clId="{4AE56784-ABE8-4369-919D-CFD11A21A3C3}" dt="2022-09-16T15:54:15.248" v="4946" actId="478"/>
          <ac:cxnSpMkLst>
            <pc:docMk/>
            <pc:sldMk cId="4260955789" sldId="301"/>
            <ac:cxnSpMk id="96" creationId="{19877ED1-C683-B42F-F859-D2890623A465}"/>
          </ac:cxnSpMkLst>
        </pc:cxnChg>
        <pc:cxnChg chg="del">
          <ac:chgData name="Sora's System" userId="e473e365a3e05e69" providerId="LiveId" clId="{4AE56784-ABE8-4369-919D-CFD11A21A3C3}" dt="2022-09-16T15:54:15.248" v="4946" actId="478"/>
          <ac:cxnSpMkLst>
            <pc:docMk/>
            <pc:sldMk cId="4260955789" sldId="301"/>
            <ac:cxnSpMk id="97" creationId="{C96E68A8-9AC2-95FD-2DB3-CA0EA3154C95}"/>
          </ac:cxnSpMkLst>
        </pc:cxnChg>
        <pc:cxnChg chg="del">
          <ac:chgData name="Sora's System" userId="e473e365a3e05e69" providerId="LiveId" clId="{4AE56784-ABE8-4369-919D-CFD11A21A3C3}" dt="2022-09-16T15:54:15.248" v="4946" actId="478"/>
          <ac:cxnSpMkLst>
            <pc:docMk/>
            <pc:sldMk cId="4260955789" sldId="301"/>
            <ac:cxnSpMk id="99" creationId="{E4492253-73F2-5C40-CFF5-E7EBBC2282AB}"/>
          </ac:cxnSpMkLst>
        </pc:cxnChg>
        <pc:cxnChg chg="del">
          <ac:chgData name="Sora's System" userId="e473e365a3e05e69" providerId="LiveId" clId="{4AE56784-ABE8-4369-919D-CFD11A21A3C3}" dt="2022-09-16T15:54:15.248" v="4946" actId="478"/>
          <ac:cxnSpMkLst>
            <pc:docMk/>
            <pc:sldMk cId="4260955789" sldId="301"/>
            <ac:cxnSpMk id="110" creationId="{2D434C54-A186-3955-B993-422F482B70C1}"/>
          </ac:cxnSpMkLst>
        </pc:cxnChg>
        <pc:cxnChg chg="del mod">
          <ac:chgData name="Sora's System" userId="e473e365a3e05e69" providerId="LiveId" clId="{4AE56784-ABE8-4369-919D-CFD11A21A3C3}" dt="2022-09-16T15:58:37.361" v="5137" actId="478"/>
          <ac:cxnSpMkLst>
            <pc:docMk/>
            <pc:sldMk cId="4260955789" sldId="301"/>
            <ac:cxnSpMk id="122" creationId="{444F38A8-1865-A83E-723B-B5E14067C43B}"/>
          </ac:cxnSpMkLst>
        </pc:cxnChg>
        <pc:cxnChg chg="del">
          <ac:chgData name="Sora's System" userId="e473e365a3e05e69" providerId="LiveId" clId="{4AE56784-ABE8-4369-919D-CFD11A21A3C3}" dt="2022-09-16T13:58:37.092" v="3863" actId="478"/>
          <ac:cxnSpMkLst>
            <pc:docMk/>
            <pc:sldMk cId="4260955789" sldId="301"/>
            <ac:cxnSpMk id="131" creationId="{56A6A975-C0D4-E51B-C9DA-FDD351FA5B59}"/>
          </ac:cxnSpMkLst>
        </pc:cxnChg>
      </pc:sldChg>
      <pc:sldChg chg="modSp add del mod">
        <pc:chgData name="Sora's System" userId="e473e365a3e05e69" providerId="LiveId" clId="{4AE56784-ABE8-4369-919D-CFD11A21A3C3}" dt="2022-09-16T15:59:17.596" v="5145" actId="47"/>
        <pc:sldMkLst>
          <pc:docMk/>
          <pc:sldMk cId="1846495078" sldId="302"/>
        </pc:sldMkLst>
        <pc:spChg chg="mod">
          <ac:chgData name="Sora's System" userId="e473e365a3e05e69" providerId="LiveId" clId="{4AE56784-ABE8-4369-919D-CFD11A21A3C3}" dt="2022-09-16T14:09:13.933" v="4074" actId="20577"/>
          <ac:spMkLst>
            <pc:docMk/>
            <pc:sldMk cId="1846495078" sldId="302"/>
            <ac:spMk id="18" creationId="{B574FE57-6724-64C1-8308-EBC28D5CC227}"/>
          </ac:spMkLst>
        </pc:spChg>
        <pc:spChg chg="mod">
          <ac:chgData name="Sora's System" userId="e473e365a3e05e69" providerId="LiveId" clId="{4AE56784-ABE8-4369-919D-CFD11A21A3C3}" dt="2022-09-16T14:08:54.554" v="4072" actId="20577"/>
          <ac:spMkLst>
            <pc:docMk/>
            <pc:sldMk cId="1846495078" sldId="302"/>
            <ac:spMk id="19" creationId="{B118D965-357D-0CB7-F58E-F1C4D4E16D47}"/>
          </ac:spMkLst>
        </pc:spChg>
      </pc:sldChg>
      <pc:sldChg chg="modSp add del mod">
        <pc:chgData name="Sora's System" userId="e473e365a3e05e69" providerId="LiveId" clId="{4AE56784-ABE8-4369-919D-CFD11A21A3C3}" dt="2022-09-16T15:59:17.596" v="5145" actId="47"/>
        <pc:sldMkLst>
          <pc:docMk/>
          <pc:sldMk cId="2495494951" sldId="303"/>
        </pc:sldMkLst>
        <pc:spChg chg="mod">
          <ac:chgData name="Sora's System" userId="e473e365a3e05e69" providerId="LiveId" clId="{4AE56784-ABE8-4369-919D-CFD11A21A3C3}" dt="2022-09-16T14:09:33.969" v="4089" actId="20577"/>
          <ac:spMkLst>
            <pc:docMk/>
            <pc:sldMk cId="2495494951" sldId="303"/>
            <ac:spMk id="18" creationId="{B574FE57-6724-64C1-8308-EBC28D5CC227}"/>
          </ac:spMkLst>
        </pc:spChg>
        <pc:spChg chg="mod">
          <ac:chgData name="Sora's System" userId="e473e365a3e05e69" providerId="LiveId" clId="{4AE56784-ABE8-4369-919D-CFD11A21A3C3}" dt="2022-09-16T14:09:29.758" v="4083" actId="20577"/>
          <ac:spMkLst>
            <pc:docMk/>
            <pc:sldMk cId="2495494951" sldId="303"/>
            <ac:spMk id="19" creationId="{B118D965-357D-0CB7-F58E-F1C4D4E16D47}"/>
          </ac:spMkLst>
        </pc:spChg>
      </pc:sldChg>
      <pc:sldChg chg="addSp delSp modSp add mod modAnim">
        <pc:chgData name="Sora's System" userId="e473e365a3e05e69" providerId="LiveId" clId="{4AE56784-ABE8-4369-919D-CFD11A21A3C3}" dt="2022-10-01T14:42:03.363" v="6296"/>
        <pc:sldMkLst>
          <pc:docMk/>
          <pc:sldMk cId="1951411942" sldId="304"/>
        </pc:sldMkLst>
        <pc:spChg chg="mod">
          <ac:chgData name="Sora's System" userId="e473e365a3e05e69" providerId="LiveId" clId="{4AE56784-ABE8-4369-919D-CFD11A21A3C3}" dt="2022-09-16T14:24:14.746" v="4123" actId="20577"/>
          <ac:spMkLst>
            <pc:docMk/>
            <pc:sldMk cId="1951411942" sldId="304"/>
            <ac:spMk id="18" creationId="{B574FE57-6724-64C1-8308-EBC28D5CC227}"/>
          </ac:spMkLst>
        </pc:spChg>
        <pc:spChg chg="mod">
          <ac:chgData name="Sora's System" userId="e473e365a3e05e69" providerId="LiveId" clId="{4AE56784-ABE8-4369-919D-CFD11A21A3C3}" dt="2022-09-16T15:59:35.861" v="5170" actId="313"/>
          <ac:spMkLst>
            <pc:docMk/>
            <pc:sldMk cId="1951411942" sldId="304"/>
            <ac:spMk id="19" creationId="{B118D965-357D-0CB7-F58E-F1C4D4E16D47}"/>
          </ac:spMkLst>
        </pc:spChg>
        <pc:spChg chg="del">
          <ac:chgData name="Sora's System" userId="e473e365a3e05e69" providerId="LiveId" clId="{4AE56784-ABE8-4369-919D-CFD11A21A3C3}" dt="2022-09-16T14:09:47.263" v="4090" actId="478"/>
          <ac:spMkLst>
            <pc:docMk/>
            <pc:sldMk cId="1951411942" sldId="304"/>
            <ac:spMk id="23" creationId="{E7BD5E6A-FDA3-111B-65DB-630017280DC5}"/>
          </ac:spMkLst>
        </pc:spChg>
        <pc:spChg chg="del">
          <ac:chgData name="Sora's System" userId="e473e365a3e05e69" providerId="LiveId" clId="{4AE56784-ABE8-4369-919D-CFD11A21A3C3}" dt="2022-09-16T14:09:47.263" v="4090" actId="478"/>
          <ac:spMkLst>
            <pc:docMk/>
            <pc:sldMk cId="1951411942" sldId="304"/>
            <ac:spMk id="26" creationId="{01D73D56-2E90-D4D5-CC58-F39FB2D1A9DB}"/>
          </ac:spMkLst>
        </pc:spChg>
        <pc:spChg chg="del">
          <ac:chgData name="Sora's System" userId="e473e365a3e05e69" providerId="LiveId" clId="{4AE56784-ABE8-4369-919D-CFD11A21A3C3}" dt="2022-09-16T14:09:47.263" v="4090" actId="478"/>
          <ac:spMkLst>
            <pc:docMk/>
            <pc:sldMk cId="1951411942" sldId="304"/>
            <ac:spMk id="27" creationId="{DCC0D2D6-2DAD-5713-2297-459D832FE514}"/>
          </ac:spMkLst>
        </pc:spChg>
        <pc:spChg chg="del">
          <ac:chgData name="Sora's System" userId="e473e365a3e05e69" providerId="LiveId" clId="{4AE56784-ABE8-4369-919D-CFD11A21A3C3}" dt="2022-09-16T14:09:47.263" v="4090" actId="478"/>
          <ac:spMkLst>
            <pc:docMk/>
            <pc:sldMk cId="1951411942" sldId="304"/>
            <ac:spMk id="28" creationId="{E0A0584A-B775-FD20-4B15-F4E6B5103CFC}"/>
          </ac:spMkLst>
        </pc:spChg>
        <pc:spChg chg="del">
          <ac:chgData name="Sora's System" userId="e473e365a3e05e69" providerId="LiveId" clId="{4AE56784-ABE8-4369-919D-CFD11A21A3C3}" dt="2022-09-16T14:09:47.263" v="4090" actId="478"/>
          <ac:spMkLst>
            <pc:docMk/>
            <pc:sldMk cId="1951411942" sldId="304"/>
            <ac:spMk id="29" creationId="{E6F40FBF-F516-4BA6-2890-09C39CE5DA6A}"/>
          </ac:spMkLst>
        </pc:spChg>
        <pc:spChg chg="add mod">
          <ac:chgData name="Sora's System" userId="e473e365a3e05e69" providerId="LiveId" clId="{4AE56784-ABE8-4369-919D-CFD11A21A3C3}" dt="2022-09-16T15:59:48.358" v="5176" actId="20577"/>
          <ac:spMkLst>
            <pc:docMk/>
            <pc:sldMk cId="1951411942" sldId="304"/>
            <ac:spMk id="31" creationId="{0D0652EB-798E-2576-E027-056598938BA2}"/>
          </ac:spMkLst>
        </pc:spChg>
        <pc:spChg chg="add mod">
          <ac:chgData name="Sora's System" userId="e473e365a3e05e69" providerId="LiveId" clId="{4AE56784-ABE8-4369-919D-CFD11A21A3C3}" dt="2022-09-16T15:59:52.121" v="5177" actId="1076"/>
          <ac:spMkLst>
            <pc:docMk/>
            <pc:sldMk cId="1951411942" sldId="304"/>
            <ac:spMk id="34" creationId="{688B4EBE-A4C9-672C-BE4E-C7FEA8F9F8CE}"/>
          </ac:spMkLst>
        </pc:spChg>
        <pc:spChg chg="add mod">
          <ac:chgData name="Sora's System" userId="e473e365a3e05e69" providerId="LiveId" clId="{4AE56784-ABE8-4369-919D-CFD11A21A3C3}" dt="2022-09-16T14:09:50.538" v="4092" actId="1076"/>
          <ac:spMkLst>
            <pc:docMk/>
            <pc:sldMk cId="1951411942" sldId="304"/>
            <ac:spMk id="35" creationId="{AB92C3E5-030D-6186-C829-FB4C48CB7DC0}"/>
          </ac:spMkLst>
        </pc:spChg>
        <pc:spChg chg="add del mod">
          <ac:chgData name="Sora's System" userId="e473e365a3e05e69" providerId="LiveId" clId="{4AE56784-ABE8-4369-919D-CFD11A21A3C3}" dt="2022-09-16T14:09:57.174" v="4094" actId="478"/>
          <ac:spMkLst>
            <pc:docMk/>
            <pc:sldMk cId="1951411942" sldId="304"/>
            <ac:spMk id="36" creationId="{BB868A3B-9AAD-40FC-8EA0-5317E4E68322}"/>
          </ac:spMkLst>
        </pc:spChg>
        <pc:spChg chg="add del mod">
          <ac:chgData name="Sora's System" userId="e473e365a3e05e69" providerId="LiveId" clId="{4AE56784-ABE8-4369-919D-CFD11A21A3C3}" dt="2022-09-16T14:09:57.174" v="4094" actId="478"/>
          <ac:spMkLst>
            <pc:docMk/>
            <pc:sldMk cId="1951411942" sldId="304"/>
            <ac:spMk id="37" creationId="{27814607-D659-638F-8F6C-77ACB5462500}"/>
          </ac:spMkLst>
        </pc:spChg>
        <pc:spChg chg="add mod">
          <ac:chgData name="Sora's System" userId="e473e365a3e05e69" providerId="LiveId" clId="{4AE56784-ABE8-4369-919D-CFD11A21A3C3}" dt="2022-09-16T14:09:50.538" v="4092" actId="1076"/>
          <ac:spMkLst>
            <pc:docMk/>
            <pc:sldMk cId="1951411942" sldId="304"/>
            <ac:spMk id="39" creationId="{A382D090-8220-B3FD-46A4-FEC269110F62}"/>
          </ac:spMkLst>
        </pc:spChg>
        <pc:spChg chg="add mod">
          <ac:chgData name="Sora's System" userId="e473e365a3e05e69" providerId="LiveId" clId="{4AE56784-ABE8-4369-919D-CFD11A21A3C3}" dt="2022-09-16T14:09:50.538" v="4092" actId="1076"/>
          <ac:spMkLst>
            <pc:docMk/>
            <pc:sldMk cId="1951411942" sldId="304"/>
            <ac:spMk id="40" creationId="{93AC73A8-2D97-1211-35AB-215F4A882E98}"/>
          </ac:spMkLst>
        </pc:spChg>
        <pc:picChg chg="del">
          <ac:chgData name="Sora's System" userId="e473e365a3e05e69" providerId="LiveId" clId="{4AE56784-ABE8-4369-919D-CFD11A21A3C3}" dt="2022-09-16T14:09:47.263" v="4090" actId="478"/>
          <ac:picMkLst>
            <pc:docMk/>
            <pc:sldMk cId="1951411942" sldId="304"/>
            <ac:picMk id="20" creationId="{C9723CD2-F4D9-A064-CEC7-1F544FE9E838}"/>
          </ac:picMkLst>
        </pc:picChg>
        <pc:picChg chg="add mod">
          <ac:chgData name="Sora's System" userId="e473e365a3e05e69" providerId="LiveId" clId="{4AE56784-ABE8-4369-919D-CFD11A21A3C3}" dt="2022-09-16T14:09:50.538" v="4092" actId="1076"/>
          <ac:picMkLst>
            <pc:docMk/>
            <pc:sldMk cId="1951411942" sldId="304"/>
            <ac:picMk id="21" creationId="{4C4B90BC-E98C-1396-7CE1-0433C73D6760}"/>
          </ac:picMkLst>
        </pc:picChg>
        <pc:picChg chg="del">
          <ac:chgData name="Sora's System" userId="e473e365a3e05e69" providerId="LiveId" clId="{4AE56784-ABE8-4369-919D-CFD11A21A3C3}" dt="2022-09-16T14:09:47.263" v="4090" actId="478"/>
          <ac:picMkLst>
            <pc:docMk/>
            <pc:sldMk cId="1951411942" sldId="304"/>
            <ac:picMk id="22" creationId="{8C09C14A-4287-7DBB-81D9-66148139E4D6}"/>
          </ac:picMkLst>
        </pc:picChg>
        <pc:picChg chg="del">
          <ac:chgData name="Sora's System" userId="e473e365a3e05e69" providerId="LiveId" clId="{4AE56784-ABE8-4369-919D-CFD11A21A3C3}" dt="2022-09-16T14:09:47.263" v="4090" actId="478"/>
          <ac:picMkLst>
            <pc:docMk/>
            <pc:sldMk cId="1951411942" sldId="304"/>
            <ac:picMk id="24" creationId="{EF50897A-93C6-8CF9-0126-F761DC885316}"/>
          </ac:picMkLst>
        </pc:picChg>
        <pc:picChg chg="add mod">
          <ac:chgData name="Sora's System" userId="e473e365a3e05e69" providerId="LiveId" clId="{4AE56784-ABE8-4369-919D-CFD11A21A3C3}" dt="2022-09-16T14:09:50.538" v="4092" actId="1076"/>
          <ac:picMkLst>
            <pc:docMk/>
            <pc:sldMk cId="1951411942" sldId="304"/>
            <ac:picMk id="30" creationId="{F6390EA3-F247-53F0-3049-A9BA4AC21610}"/>
          </ac:picMkLst>
        </pc:picChg>
        <pc:picChg chg="add mod">
          <ac:chgData name="Sora's System" userId="e473e365a3e05e69" providerId="LiveId" clId="{4AE56784-ABE8-4369-919D-CFD11A21A3C3}" dt="2022-09-16T14:09:50.538" v="4092" actId="1076"/>
          <ac:picMkLst>
            <pc:docMk/>
            <pc:sldMk cId="1951411942" sldId="304"/>
            <ac:picMk id="32" creationId="{7E99805A-7548-CE84-8147-CEAB873FBC05}"/>
          </ac:picMkLst>
        </pc:picChg>
        <pc:inkChg chg="add">
          <ac:chgData name="Sora's System" userId="e473e365a3e05e69" providerId="LiveId" clId="{4AE56784-ABE8-4369-919D-CFD11A21A3C3}" dt="2022-10-01T14:42:03.363" v="6296"/>
          <ac:inkMkLst>
            <pc:docMk/>
            <pc:sldMk cId="1951411942" sldId="304"/>
            <ac:inkMk id="20" creationId="{75717937-DCED-6A74-60AE-4C4E2FCAD452}"/>
          </ac:inkMkLst>
        </pc:inkChg>
        <pc:cxnChg chg="del">
          <ac:chgData name="Sora's System" userId="e473e365a3e05e69" providerId="LiveId" clId="{4AE56784-ABE8-4369-919D-CFD11A21A3C3}" dt="2022-09-16T14:09:47.263" v="4090" actId="478"/>
          <ac:cxnSpMkLst>
            <pc:docMk/>
            <pc:sldMk cId="1951411942" sldId="304"/>
            <ac:cxnSpMk id="25" creationId="{0A98C08F-B3EC-1B0D-3A86-68D6351958E0}"/>
          </ac:cxnSpMkLst>
        </pc:cxnChg>
        <pc:cxnChg chg="add mod">
          <ac:chgData name="Sora's System" userId="e473e365a3e05e69" providerId="LiveId" clId="{4AE56784-ABE8-4369-919D-CFD11A21A3C3}" dt="2022-09-16T14:09:50.538" v="4092" actId="1076"/>
          <ac:cxnSpMkLst>
            <pc:docMk/>
            <pc:sldMk cId="1951411942" sldId="304"/>
            <ac:cxnSpMk id="33" creationId="{5DBBF128-EB25-1FF4-FD49-7EDB96624A15}"/>
          </ac:cxnSpMkLst>
        </pc:cxnChg>
        <pc:cxnChg chg="add mod">
          <ac:chgData name="Sora's System" userId="e473e365a3e05e69" providerId="LiveId" clId="{4AE56784-ABE8-4369-919D-CFD11A21A3C3}" dt="2022-09-16T14:09:50.538" v="4092" actId="1076"/>
          <ac:cxnSpMkLst>
            <pc:docMk/>
            <pc:sldMk cId="1951411942" sldId="304"/>
            <ac:cxnSpMk id="38" creationId="{904E39F3-6B0D-140E-0B28-7DE2521657CA}"/>
          </ac:cxnSpMkLst>
        </pc:cxnChg>
      </pc:sldChg>
      <pc:sldChg chg="modSp add mod ord">
        <pc:chgData name="Sora's System" userId="e473e365a3e05e69" providerId="LiveId" clId="{4AE56784-ABE8-4369-919D-CFD11A21A3C3}" dt="2022-09-16T16:21:13.927" v="5214" actId="1038"/>
        <pc:sldMkLst>
          <pc:docMk/>
          <pc:sldMk cId="3474039279" sldId="305"/>
        </pc:sldMkLst>
        <pc:spChg chg="mod">
          <ac:chgData name="Sora's System" userId="e473e365a3e05e69" providerId="LiveId" clId="{4AE56784-ABE8-4369-919D-CFD11A21A3C3}" dt="2022-09-16T15:59:27.124" v="5156" actId="20577"/>
          <ac:spMkLst>
            <pc:docMk/>
            <pc:sldMk cId="3474039279" sldId="305"/>
            <ac:spMk id="19" creationId="{B118D965-357D-0CB7-F58E-F1C4D4E16D47}"/>
          </ac:spMkLst>
        </pc:spChg>
        <pc:picChg chg="mod">
          <ac:chgData name="Sora's System" userId="e473e365a3e05e69" providerId="LiveId" clId="{4AE56784-ABE8-4369-919D-CFD11A21A3C3}" dt="2022-09-16T16:21:13.927" v="5214" actId="1038"/>
          <ac:picMkLst>
            <pc:docMk/>
            <pc:sldMk cId="3474039279" sldId="305"/>
            <ac:picMk id="38" creationId="{7F792DAF-597C-E294-0D2F-CC55B3EE803F}"/>
          </ac:picMkLst>
        </pc:picChg>
      </pc:sldChg>
      <pc:sldChg chg="modSp add mod ord">
        <pc:chgData name="Sora's System" userId="e473e365a3e05e69" providerId="LiveId" clId="{4AE56784-ABE8-4369-919D-CFD11A21A3C3}" dt="2022-09-16T15:59:31.471" v="5162" actId="20577"/>
        <pc:sldMkLst>
          <pc:docMk/>
          <pc:sldMk cId="3750171625" sldId="306"/>
        </pc:sldMkLst>
        <pc:spChg chg="mod">
          <ac:chgData name="Sora's System" userId="e473e365a3e05e69" providerId="LiveId" clId="{4AE56784-ABE8-4369-919D-CFD11A21A3C3}" dt="2022-09-16T15:59:31.471" v="5162" actId="20577"/>
          <ac:spMkLst>
            <pc:docMk/>
            <pc:sldMk cId="3750171625" sldId="306"/>
            <ac:spMk id="19" creationId="{B118D965-357D-0CB7-F58E-F1C4D4E16D47}"/>
          </ac:spMkLst>
        </pc:spChg>
      </pc:sldChg>
      <pc:sldChg chg="addSp delSp modSp add mod modAnim">
        <pc:chgData name="Sora's System" userId="e473e365a3e05e69" providerId="LiveId" clId="{4AE56784-ABE8-4369-919D-CFD11A21A3C3}" dt="2022-09-16T16:35:16.014" v="5620" actId="20577"/>
        <pc:sldMkLst>
          <pc:docMk/>
          <pc:sldMk cId="2145920692" sldId="307"/>
        </pc:sldMkLst>
        <pc:spChg chg="mod">
          <ac:chgData name="Sora's System" userId="e473e365a3e05e69" providerId="LiveId" clId="{4AE56784-ABE8-4369-919D-CFD11A21A3C3}" dt="2022-09-16T16:27:49.582" v="5469" actId="1076"/>
          <ac:spMkLst>
            <pc:docMk/>
            <pc:sldMk cId="2145920692" sldId="307"/>
            <ac:spMk id="18" creationId="{B574FE57-6724-64C1-8308-EBC28D5CC227}"/>
          </ac:spMkLst>
        </pc:spChg>
        <pc:spChg chg="mod">
          <ac:chgData name="Sora's System" userId="e473e365a3e05e69" providerId="LiveId" clId="{4AE56784-ABE8-4369-919D-CFD11A21A3C3}" dt="2022-09-16T16:17:53.412" v="5206" actId="20577"/>
          <ac:spMkLst>
            <pc:docMk/>
            <pc:sldMk cId="2145920692" sldId="307"/>
            <ac:spMk id="19" creationId="{B118D965-357D-0CB7-F58E-F1C4D4E16D47}"/>
          </ac:spMkLst>
        </pc:spChg>
        <pc:spChg chg="del mod">
          <ac:chgData name="Sora's System" userId="e473e365a3e05e69" providerId="LiveId" clId="{4AE56784-ABE8-4369-919D-CFD11A21A3C3}" dt="2022-09-16T16:24:47.045" v="5311" actId="478"/>
          <ac:spMkLst>
            <pc:docMk/>
            <pc:sldMk cId="2145920692" sldId="307"/>
            <ac:spMk id="31" creationId="{0D0652EB-798E-2576-E027-056598938BA2}"/>
          </ac:spMkLst>
        </pc:spChg>
        <pc:spChg chg="del mod">
          <ac:chgData name="Sora's System" userId="e473e365a3e05e69" providerId="LiveId" clId="{4AE56784-ABE8-4369-919D-CFD11A21A3C3}" dt="2022-09-16T16:29:35.738" v="5473" actId="478"/>
          <ac:spMkLst>
            <pc:docMk/>
            <pc:sldMk cId="2145920692" sldId="307"/>
            <ac:spMk id="34" creationId="{688B4EBE-A4C9-672C-BE4E-C7FEA8F9F8CE}"/>
          </ac:spMkLst>
        </pc:spChg>
        <pc:spChg chg="del mod">
          <ac:chgData name="Sora's System" userId="e473e365a3e05e69" providerId="LiveId" clId="{4AE56784-ABE8-4369-919D-CFD11A21A3C3}" dt="2022-09-16T16:24:47.045" v="5311" actId="478"/>
          <ac:spMkLst>
            <pc:docMk/>
            <pc:sldMk cId="2145920692" sldId="307"/>
            <ac:spMk id="35" creationId="{AB92C3E5-030D-6186-C829-FB4C48CB7DC0}"/>
          </ac:spMkLst>
        </pc:spChg>
        <pc:spChg chg="del mod">
          <ac:chgData name="Sora's System" userId="e473e365a3e05e69" providerId="LiveId" clId="{4AE56784-ABE8-4369-919D-CFD11A21A3C3}" dt="2022-09-16T16:24:47.045" v="5311" actId="478"/>
          <ac:spMkLst>
            <pc:docMk/>
            <pc:sldMk cId="2145920692" sldId="307"/>
            <ac:spMk id="39" creationId="{A382D090-8220-B3FD-46A4-FEC269110F62}"/>
          </ac:spMkLst>
        </pc:spChg>
        <pc:spChg chg="del mod">
          <ac:chgData name="Sora's System" userId="e473e365a3e05e69" providerId="LiveId" clId="{4AE56784-ABE8-4369-919D-CFD11A21A3C3}" dt="2022-09-16T16:24:47.045" v="5311" actId="478"/>
          <ac:spMkLst>
            <pc:docMk/>
            <pc:sldMk cId="2145920692" sldId="307"/>
            <ac:spMk id="40" creationId="{93AC73A8-2D97-1211-35AB-215F4A882E98}"/>
          </ac:spMkLst>
        </pc:spChg>
        <pc:spChg chg="add del mod">
          <ac:chgData name="Sora's System" userId="e473e365a3e05e69" providerId="LiveId" clId="{4AE56784-ABE8-4369-919D-CFD11A21A3C3}" dt="2022-09-16T16:29:35.738" v="5473" actId="478"/>
          <ac:spMkLst>
            <pc:docMk/>
            <pc:sldMk cId="2145920692" sldId="307"/>
            <ac:spMk id="50" creationId="{25D25F07-64AB-9A81-26EA-E1D5AD82DEF5}"/>
          </ac:spMkLst>
        </pc:spChg>
        <pc:spChg chg="add del mod">
          <ac:chgData name="Sora's System" userId="e473e365a3e05e69" providerId="LiveId" clId="{4AE56784-ABE8-4369-919D-CFD11A21A3C3}" dt="2022-09-16T16:29:35.738" v="5473" actId="478"/>
          <ac:spMkLst>
            <pc:docMk/>
            <pc:sldMk cId="2145920692" sldId="307"/>
            <ac:spMk id="51" creationId="{D7D08529-D207-A0E3-2160-6AAFDCA94961}"/>
          </ac:spMkLst>
        </pc:spChg>
        <pc:spChg chg="add del mod">
          <ac:chgData name="Sora's System" userId="e473e365a3e05e69" providerId="LiveId" clId="{4AE56784-ABE8-4369-919D-CFD11A21A3C3}" dt="2022-09-16T16:29:35.738" v="5473" actId="478"/>
          <ac:spMkLst>
            <pc:docMk/>
            <pc:sldMk cId="2145920692" sldId="307"/>
            <ac:spMk id="52" creationId="{AB20962C-5D98-1D66-68B9-B5EDAB547DD2}"/>
          </ac:spMkLst>
        </pc:spChg>
        <pc:spChg chg="add del mod">
          <ac:chgData name="Sora's System" userId="e473e365a3e05e69" providerId="LiveId" clId="{4AE56784-ABE8-4369-919D-CFD11A21A3C3}" dt="2022-09-16T16:29:35.738" v="5473" actId="478"/>
          <ac:spMkLst>
            <pc:docMk/>
            <pc:sldMk cId="2145920692" sldId="307"/>
            <ac:spMk id="53" creationId="{8138F4AC-133F-149D-88CC-2ED3B59996A3}"/>
          </ac:spMkLst>
        </pc:spChg>
        <pc:spChg chg="add del mod">
          <ac:chgData name="Sora's System" userId="e473e365a3e05e69" providerId="LiveId" clId="{4AE56784-ABE8-4369-919D-CFD11A21A3C3}" dt="2022-09-16T16:29:35.738" v="5473" actId="478"/>
          <ac:spMkLst>
            <pc:docMk/>
            <pc:sldMk cId="2145920692" sldId="307"/>
            <ac:spMk id="54" creationId="{FF0A0A49-EC1C-9A2E-84FC-CDCAC99E012E}"/>
          </ac:spMkLst>
        </pc:spChg>
        <pc:spChg chg="add del mod">
          <ac:chgData name="Sora's System" userId="e473e365a3e05e69" providerId="LiveId" clId="{4AE56784-ABE8-4369-919D-CFD11A21A3C3}" dt="2022-09-16T16:29:35.738" v="5473" actId="478"/>
          <ac:spMkLst>
            <pc:docMk/>
            <pc:sldMk cId="2145920692" sldId="307"/>
            <ac:spMk id="55" creationId="{BFCEA3E6-65BF-697A-0231-5E3A8AD2DEA6}"/>
          </ac:spMkLst>
        </pc:spChg>
        <pc:spChg chg="add del mod">
          <ac:chgData name="Sora's System" userId="e473e365a3e05e69" providerId="LiveId" clId="{4AE56784-ABE8-4369-919D-CFD11A21A3C3}" dt="2022-09-16T16:29:35.738" v="5473" actId="478"/>
          <ac:spMkLst>
            <pc:docMk/>
            <pc:sldMk cId="2145920692" sldId="307"/>
            <ac:spMk id="57" creationId="{E4F5D769-1A06-CBA8-0DCA-A0949EFD128B}"/>
          </ac:spMkLst>
        </pc:spChg>
        <pc:spChg chg="add del mod">
          <ac:chgData name="Sora's System" userId="e473e365a3e05e69" providerId="LiveId" clId="{4AE56784-ABE8-4369-919D-CFD11A21A3C3}" dt="2022-09-16T16:29:35.738" v="5473" actId="478"/>
          <ac:spMkLst>
            <pc:docMk/>
            <pc:sldMk cId="2145920692" sldId="307"/>
            <ac:spMk id="58" creationId="{D0D2958A-7ACD-AA19-2F36-C56038C5A211}"/>
          </ac:spMkLst>
        </pc:spChg>
        <pc:spChg chg="add del mod">
          <ac:chgData name="Sora's System" userId="e473e365a3e05e69" providerId="LiveId" clId="{4AE56784-ABE8-4369-919D-CFD11A21A3C3}" dt="2022-09-16T16:29:35.738" v="5473" actId="478"/>
          <ac:spMkLst>
            <pc:docMk/>
            <pc:sldMk cId="2145920692" sldId="307"/>
            <ac:spMk id="59" creationId="{69368389-CF4F-AABC-8E1A-7D6207970922}"/>
          </ac:spMkLst>
        </pc:spChg>
        <pc:spChg chg="add del mod">
          <ac:chgData name="Sora's System" userId="e473e365a3e05e69" providerId="LiveId" clId="{4AE56784-ABE8-4369-919D-CFD11A21A3C3}" dt="2022-09-16T16:29:35.738" v="5473" actId="478"/>
          <ac:spMkLst>
            <pc:docMk/>
            <pc:sldMk cId="2145920692" sldId="307"/>
            <ac:spMk id="60" creationId="{5DF3C14C-EFE1-B35D-E0C1-835184783034}"/>
          </ac:spMkLst>
        </pc:spChg>
        <pc:spChg chg="add mod">
          <ac:chgData name="Sora's System" userId="e473e365a3e05e69" providerId="LiveId" clId="{4AE56784-ABE8-4369-919D-CFD11A21A3C3}" dt="2022-09-16T16:33:10.160" v="5545" actId="14100"/>
          <ac:spMkLst>
            <pc:docMk/>
            <pc:sldMk cId="2145920692" sldId="307"/>
            <ac:spMk id="61" creationId="{2B2B98E8-0699-6E9B-EB54-07DBA950838B}"/>
          </ac:spMkLst>
        </pc:spChg>
        <pc:spChg chg="add mod">
          <ac:chgData name="Sora's System" userId="e473e365a3e05e69" providerId="LiveId" clId="{4AE56784-ABE8-4369-919D-CFD11A21A3C3}" dt="2022-09-16T16:33:42.903" v="5547" actId="1076"/>
          <ac:spMkLst>
            <pc:docMk/>
            <pc:sldMk cId="2145920692" sldId="307"/>
            <ac:spMk id="64" creationId="{9A1491E1-9F5F-ACAC-544E-E755AE725899}"/>
          </ac:spMkLst>
        </pc:spChg>
        <pc:spChg chg="add mod">
          <ac:chgData name="Sora's System" userId="e473e365a3e05e69" providerId="LiveId" clId="{4AE56784-ABE8-4369-919D-CFD11A21A3C3}" dt="2022-09-16T16:33:42.903" v="5547" actId="1076"/>
          <ac:spMkLst>
            <pc:docMk/>
            <pc:sldMk cId="2145920692" sldId="307"/>
            <ac:spMk id="67" creationId="{40991E9C-01A2-F54F-1BED-D6594DEDB5A1}"/>
          </ac:spMkLst>
        </pc:spChg>
        <pc:spChg chg="add del mod">
          <ac:chgData name="Sora's System" userId="e473e365a3e05e69" providerId="LiveId" clId="{4AE56784-ABE8-4369-919D-CFD11A21A3C3}" dt="2022-09-16T16:29:54.514" v="5480" actId="478"/>
          <ac:spMkLst>
            <pc:docMk/>
            <pc:sldMk cId="2145920692" sldId="307"/>
            <ac:spMk id="68" creationId="{C132CEB7-CF33-BF92-CCAA-3EE7E8D3849B}"/>
          </ac:spMkLst>
        </pc:spChg>
        <pc:spChg chg="add del mod">
          <ac:chgData name="Sora's System" userId="e473e365a3e05e69" providerId="LiveId" clId="{4AE56784-ABE8-4369-919D-CFD11A21A3C3}" dt="2022-09-16T16:30:00.854" v="5485" actId="478"/>
          <ac:spMkLst>
            <pc:docMk/>
            <pc:sldMk cId="2145920692" sldId="307"/>
            <ac:spMk id="70" creationId="{C64B2408-CA29-249D-CE26-C4B36A0EE573}"/>
          </ac:spMkLst>
        </pc:spChg>
        <pc:spChg chg="add del mod">
          <ac:chgData name="Sora's System" userId="e473e365a3e05e69" providerId="LiveId" clId="{4AE56784-ABE8-4369-919D-CFD11A21A3C3}" dt="2022-09-16T16:29:57.510" v="5482" actId="478"/>
          <ac:spMkLst>
            <pc:docMk/>
            <pc:sldMk cId="2145920692" sldId="307"/>
            <ac:spMk id="71" creationId="{6BF841D0-FF09-263A-E9F5-F2B04C1B74CD}"/>
          </ac:spMkLst>
        </pc:spChg>
        <pc:spChg chg="add mod">
          <ac:chgData name="Sora's System" userId="e473e365a3e05e69" providerId="LiveId" clId="{4AE56784-ABE8-4369-919D-CFD11A21A3C3}" dt="2022-09-16T16:29:49.420" v="5477" actId="571"/>
          <ac:spMkLst>
            <pc:docMk/>
            <pc:sldMk cId="2145920692" sldId="307"/>
            <ac:spMk id="74" creationId="{AEFFC26C-F668-1FD5-13F8-6F7B5CE36FF7}"/>
          </ac:spMkLst>
        </pc:spChg>
        <pc:spChg chg="add mod">
          <ac:chgData name="Sora's System" userId="e473e365a3e05e69" providerId="LiveId" clId="{4AE56784-ABE8-4369-919D-CFD11A21A3C3}" dt="2022-09-16T16:29:49.420" v="5477" actId="571"/>
          <ac:spMkLst>
            <pc:docMk/>
            <pc:sldMk cId="2145920692" sldId="307"/>
            <ac:spMk id="77" creationId="{C575B9D6-AB7B-F8ED-B3E5-A4D8B09880CE}"/>
          </ac:spMkLst>
        </pc:spChg>
        <pc:spChg chg="add mod">
          <ac:chgData name="Sora's System" userId="e473e365a3e05e69" providerId="LiveId" clId="{4AE56784-ABE8-4369-919D-CFD11A21A3C3}" dt="2022-09-16T16:29:49.420" v="5477" actId="571"/>
          <ac:spMkLst>
            <pc:docMk/>
            <pc:sldMk cId="2145920692" sldId="307"/>
            <ac:spMk id="78" creationId="{C46563E5-758A-D0E0-42EF-5F1CADAAFEF0}"/>
          </ac:spMkLst>
        </pc:spChg>
        <pc:spChg chg="add mod">
          <ac:chgData name="Sora's System" userId="e473e365a3e05e69" providerId="LiveId" clId="{4AE56784-ABE8-4369-919D-CFD11A21A3C3}" dt="2022-09-16T16:29:49.420" v="5477" actId="571"/>
          <ac:spMkLst>
            <pc:docMk/>
            <pc:sldMk cId="2145920692" sldId="307"/>
            <ac:spMk id="80" creationId="{41C819F5-66BE-FD7F-20B4-6FBBA4D675D5}"/>
          </ac:spMkLst>
        </pc:spChg>
        <pc:spChg chg="add mod">
          <ac:chgData name="Sora's System" userId="e473e365a3e05e69" providerId="LiveId" clId="{4AE56784-ABE8-4369-919D-CFD11A21A3C3}" dt="2022-09-16T16:29:49.420" v="5477" actId="571"/>
          <ac:spMkLst>
            <pc:docMk/>
            <pc:sldMk cId="2145920692" sldId="307"/>
            <ac:spMk id="81" creationId="{00E63147-6707-FA60-5241-47A623DE2CBA}"/>
          </ac:spMkLst>
        </pc:spChg>
        <pc:spChg chg="add mod">
          <ac:chgData name="Sora's System" userId="e473e365a3e05e69" providerId="LiveId" clId="{4AE56784-ABE8-4369-919D-CFD11A21A3C3}" dt="2022-09-16T16:33:45.244" v="5548" actId="1076"/>
          <ac:spMkLst>
            <pc:docMk/>
            <pc:sldMk cId="2145920692" sldId="307"/>
            <ac:spMk id="87" creationId="{32959265-DB3E-9B11-18E9-E5C8CF324ED7}"/>
          </ac:spMkLst>
        </pc:spChg>
        <pc:spChg chg="add mod">
          <ac:chgData name="Sora's System" userId="e473e365a3e05e69" providerId="LiveId" clId="{4AE56784-ABE8-4369-919D-CFD11A21A3C3}" dt="2022-09-16T16:33:45.244" v="5548" actId="1076"/>
          <ac:spMkLst>
            <pc:docMk/>
            <pc:sldMk cId="2145920692" sldId="307"/>
            <ac:spMk id="90" creationId="{A6547089-F5D6-FBC3-2ED2-FA9D0A9AAE7F}"/>
          </ac:spMkLst>
        </pc:spChg>
        <pc:spChg chg="add del mod">
          <ac:chgData name="Sora's System" userId="e473e365a3e05e69" providerId="LiveId" clId="{4AE56784-ABE8-4369-919D-CFD11A21A3C3}" dt="2022-09-16T16:30:23.383" v="5490" actId="478"/>
          <ac:spMkLst>
            <pc:docMk/>
            <pc:sldMk cId="2145920692" sldId="307"/>
            <ac:spMk id="91" creationId="{1CDCA3C2-2D18-3AC4-B66F-12646FC430E2}"/>
          </ac:spMkLst>
        </pc:spChg>
        <pc:spChg chg="add del mod">
          <ac:chgData name="Sora's System" userId="e473e365a3e05e69" providerId="LiveId" clId="{4AE56784-ABE8-4369-919D-CFD11A21A3C3}" dt="2022-09-16T16:31:12.418" v="5504" actId="478"/>
          <ac:spMkLst>
            <pc:docMk/>
            <pc:sldMk cId="2145920692" sldId="307"/>
            <ac:spMk id="92" creationId="{C55A2184-1982-BBA9-C6E4-7A25103C36CA}"/>
          </ac:spMkLst>
        </pc:spChg>
        <pc:spChg chg="add del mod">
          <ac:chgData name="Sora's System" userId="e473e365a3e05e69" providerId="LiveId" clId="{4AE56784-ABE8-4369-919D-CFD11A21A3C3}" dt="2022-09-16T16:31:11.333" v="5503" actId="478"/>
          <ac:spMkLst>
            <pc:docMk/>
            <pc:sldMk cId="2145920692" sldId="307"/>
            <ac:spMk id="93" creationId="{F8C87CF6-D91C-305F-BA10-96DE8BF0CCE4}"/>
          </ac:spMkLst>
        </pc:spChg>
        <pc:spChg chg="add mod">
          <ac:chgData name="Sora's System" userId="e473e365a3e05e69" providerId="LiveId" clId="{4AE56784-ABE8-4369-919D-CFD11A21A3C3}" dt="2022-09-16T16:35:16.014" v="5620" actId="20577"/>
          <ac:spMkLst>
            <pc:docMk/>
            <pc:sldMk cId="2145920692" sldId="307"/>
            <ac:spMk id="98" creationId="{DCF01B87-D0AF-3D6A-0A81-A302E705B6DE}"/>
          </ac:spMkLst>
        </pc:spChg>
        <pc:picChg chg="del mod">
          <ac:chgData name="Sora's System" userId="e473e365a3e05e69" providerId="LiveId" clId="{4AE56784-ABE8-4369-919D-CFD11A21A3C3}" dt="2022-09-16T16:21:55.429" v="5222" actId="478"/>
          <ac:picMkLst>
            <pc:docMk/>
            <pc:sldMk cId="2145920692" sldId="307"/>
            <ac:picMk id="21" creationId="{4C4B90BC-E98C-1396-7CE1-0433C73D6760}"/>
          </ac:picMkLst>
        </pc:picChg>
        <pc:picChg chg="add del mod">
          <ac:chgData name="Sora's System" userId="e473e365a3e05e69" providerId="LiveId" clId="{4AE56784-ABE8-4369-919D-CFD11A21A3C3}" dt="2022-09-16T16:29:35.738" v="5473" actId="478"/>
          <ac:picMkLst>
            <pc:docMk/>
            <pc:sldMk cId="2145920692" sldId="307"/>
            <ac:picMk id="22" creationId="{AB202DAD-9F4E-5E78-9DA2-F9AC2EE08424}"/>
          </ac:picMkLst>
        </pc:picChg>
        <pc:picChg chg="add del mod">
          <ac:chgData name="Sora's System" userId="e473e365a3e05e69" providerId="LiveId" clId="{4AE56784-ABE8-4369-919D-CFD11A21A3C3}" dt="2022-09-16T16:29:35.738" v="5473" actId="478"/>
          <ac:picMkLst>
            <pc:docMk/>
            <pc:sldMk cId="2145920692" sldId="307"/>
            <ac:picMk id="24" creationId="{A7CD81B7-C31C-C52A-4D88-5E3C1F50B7F3}"/>
          </ac:picMkLst>
        </pc:picChg>
        <pc:picChg chg="add del mod">
          <ac:chgData name="Sora's System" userId="e473e365a3e05e69" providerId="LiveId" clId="{4AE56784-ABE8-4369-919D-CFD11A21A3C3}" dt="2022-09-16T16:29:35.738" v="5473" actId="478"/>
          <ac:picMkLst>
            <pc:docMk/>
            <pc:sldMk cId="2145920692" sldId="307"/>
            <ac:picMk id="25" creationId="{0120A5A9-425F-D65F-4DF5-305672597276}"/>
          </ac:picMkLst>
        </pc:picChg>
        <pc:picChg chg="add del mod">
          <ac:chgData name="Sora's System" userId="e473e365a3e05e69" providerId="LiveId" clId="{4AE56784-ABE8-4369-919D-CFD11A21A3C3}" dt="2022-09-16T16:29:35.738" v="5473" actId="478"/>
          <ac:picMkLst>
            <pc:docMk/>
            <pc:sldMk cId="2145920692" sldId="307"/>
            <ac:picMk id="26" creationId="{307A1E12-209D-D7CB-FEC5-9E50DCEF7218}"/>
          </ac:picMkLst>
        </pc:picChg>
        <pc:picChg chg="add del mod">
          <ac:chgData name="Sora's System" userId="e473e365a3e05e69" providerId="LiveId" clId="{4AE56784-ABE8-4369-919D-CFD11A21A3C3}" dt="2022-09-16T16:29:35.738" v="5473" actId="478"/>
          <ac:picMkLst>
            <pc:docMk/>
            <pc:sldMk cId="2145920692" sldId="307"/>
            <ac:picMk id="27" creationId="{B4492D36-24FE-FE9B-BEA7-8B469D0E17BF}"/>
          </ac:picMkLst>
        </pc:picChg>
        <pc:picChg chg="add del mod">
          <ac:chgData name="Sora's System" userId="e473e365a3e05e69" providerId="LiveId" clId="{4AE56784-ABE8-4369-919D-CFD11A21A3C3}" dt="2022-09-16T16:29:35.738" v="5473" actId="478"/>
          <ac:picMkLst>
            <pc:docMk/>
            <pc:sldMk cId="2145920692" sldId="307"/>
            <ac:picMk id="28" creationId="{075076A9-087C-9B13-E090-0643571901F6}"/>
          </ac:picMkLst>
        </pc:picChg>
        <pc:picChg chg="del mod">
          <ac:chgData name="Sora's System" userId="e473e365a3e05e69" providerId="LiveId" clId="{4AE56784-ABE8-4369-919D-CFD11A21A3C3}" dt="2022-09-16T16:24:47.045" v="5311" actId="478"/>
          <ac:picMkLst>
            <pc:docMk/>
            <pc:sldMk cId="2145920692" sldId="307"/>
            <ac:picMk id="30" creationId="{F6390EA3-F247-53F0-3049-A9BA4AC21610}"/>
          </ac:picMkLst>
        </pc:picChg>
        <pc:picChg chg="del mod">
          <ac:chgData name="Sora's System" userId="e473e365a3e05e69" providerId="LiveId" clId="{4AE56784-ABE8-4369-919D-CFD11A21A3C3}" dt="2022-09-16T16:24:47.045" v="5311" actId="478"/>
          <ac:picMkLst>
            <pc:docMk/>
            <pc:sldMk cId="2145920692" sldId="307"/>
            <ac:picMk id="32" creationId="{7E99805A-7548-CE84-8147-CEAB873FBC05}"/>
          </ac:picMkLst>
        </pc:picChg>
        <pc:picChg chg="add del mod">
          <ac:chgData name="Sora's System" userId="e473e365a3e05e69" providerId="LiveId" clId="{4AE56784-ABE8-4369-919D-CFD11A21A3C3}" dt="2022-09-16T16:25:04.042" v="5323" actId="478"/>
          <ac:picMkLst>
            <pc:docMk/>
            <pc:sldMk cId="2145920692" sldId="307"/>
            <ac:picMk id="56" creationId="{F27EB36E-6BCD-BBA9-BB31-DCD449C2FC21}"/>
          </ac:picMkLst>
        </pc:picChg>
        <pc:picChg chg="add mod">
          <ac:chgData name="Sora's System" userId="e473e365a3e05e69" providerId="LiveId" clId="{4AE56784-ABE8-4369-919D-CFD11A21A3C3}" dt="2022-09-16T16:33:42.903" v="5547" actId="1076"/>
          <ac:picMkLst>
            <pc:docMk/>
            <pc:sldMk cId="2145920692" sldId="307"/>
            <ac:picMk id="62" creationId="{3881E41A-2D54-4974-A822-F7CCD9D2C89C}"/>
          </ac:picMkLst>
        </pc:picChg>
        <pc:picChg chg="add mod">
          <ac:chgData name="Sora's System" userId="e473e365a3e05e69" providerId="LiveId" clId="{4AE56784-ABE8-4369-919D-CFD11A21A3C3}" dt="2022-09-16T16:33:42.903" v="5547" actId="1076"/>
          <ac:picMkLst>
            <pc:docMk/>
            <pc:sldMk cId="2145920692" sldId="307"/>
            <ac:picMk id="63" creationId="{F0FB21F1-7C2C-CBC4-C37D-3C7754C59F5E}"/>
          </ac:picMkLst>
        </pc:picChg>
        <pc:picChg chg="add del mod">
          <ac:chgData name="Sora's System" userId="e473e365a3e05e69" providerId="LiveId" clId="{4AE56784-ABE8-4369-919D-CFD11A21A3C3}" dt="2022-09-16T16:29:53.575" v="5479" actId="478"/>
          <ac:picMkLst>
            <pc:docMk/>
            <pc:sldMk cId="2145920692" sldId="307"/>
            <ac:picMk id="65" creationId="{C418B5C0-4B82-7905-A5D6-F99691DFFCA8}"/>
          </ac:picMkLst>
        </pc:picChg>
        <pc:picChg chg="add mod">
          <ac:chgData name="Sora's System" userId="e473e365a3e05e69" providerId="LiveId" clId="{4AE56784-ABE8-4369-919D-CFD11A21A3C3}" dt="2022-09-16T16:29:49.420" v="5477" actId="571"/>
          <ac:picMkLst>
            <pc:docMk/>
            <pc:sldMk cId="2145920692" sldId="307"/>
            <ac:picMk id="72" creationId="{8282C8C4-F1A8-4A20-56D8-E7F8B042D56D}"/>
          </ac:picMkLst>
        </pc:picChg>
        <pc:picChg chg="add mod">
          <ac:chgData name="Sora's System" userId="e473e365a3e05e69" providerId="LiveId" clId="{4AE56784-ABE8-4369-919D-CFD11A21A3C3}" dt="2022-09-16T16:29:49.420" v="5477" actId="571"/>
          <ac:picMkLst>
            <pc:docMk/>
            <pc:sldMk cId="2145920692" sldId="307"/>
            <ac:picMk id="73" creationId="{3A5440AF-94B4-A6C3-4209-8FD72CD06874}"/>
          </ac:picMkLst>
        </pc:picChg>
        <pc:picChg chg="add mod">
          <ac:chgData name="Sora's System" userId="e473e365a3e05e69" providerId="LiveId" clId="{4AE56784-ABE8-4369-919D-CFD11A21A3C3}" dt="2022-09-16T16:29:49.420" v="5477" actId="571"/>
          <ac:picMkLst>
            <pc:docMk/>
            <pc:sldMk cId="2145920692" sldId="307"/>
            <ac:picMk id="75" creationId="{9EF9B6CD-E9F7-0222-1136-F5C5DD7234C0}"/>
          </ac:picMkLst>
        </pc:picChg>
        <pc:picChg chg="add mod">
          <ac:chgData name="Sora's System" userId="e473e365a3e05e69" providerId="LiveId" clId="{4AE56784-ABE8-4369-919D-CFD11A21A3C3}" dt="2022-09-16T16:33:45.244" v="5548" actId="1076"/>
          <ac:picMkLst>
            <pc:docMk/>
            <pc:sldMk cId="2145920692" sldId="307"/>
            <ac:picMk id="85" creationId="{A4C4F31B-8ED0-0F8B-DA3F-ADAC9CA65678}"/>
          </ac:picMkLst>
        </pc:picChg>
        <pc:picChg chg="add mod">
          <ac:chgData name="Sora's System" userId="e473e365a3e05e69" providerId="LiveId" clId="{4AE56784-ABE8-4369-919D-CFD11A21A3C3}" dt="2022-09-16T16:33:45.244" v="5548" actId="1076"/>
          <ac:picMkLst>
            <pc:docMk/>
            <pc:sldMk cId="2145920692" sldId="307"/>
            <ac:picMk id="86" creationId="{EFF32A4A-6B53-C886-9889-26EEF9F824AC}"/>
          </ac:picMkLst>
        </pc:picChg>
        <pc:picChg chg="add del mod">
          <ac:chgData name="Sora's System" userId="e473e365a3e05e69" providerId="LiveId" clId="{4AE56784-ABE8-4369-919D-CFD11A21A3C3}" dt="2022-09-16T16:30:24.352" v="5491" actId="478"/>
          <ac:picMkLst>
            <pc:docMk/>
            <pc:sldMk cId="2145920692" sldId="307"/>
            <ac:picMk id="88" creationId="{07601C14-EC66-DA62-793F-697765DA7C4E}"/>
          </ac:picMkLst>
        </pc:picChg>
        <pc:cxnChg chg="add del mod">
          <ac:chgData name="Sora's System" userId="e473e365a3e05e69" providerId="LiveId" clId="{4AE56784-ABE8-4369-919D-CFD11A21A3C3}" dt="2022-09-16T16:29:35.738" v="5473" actId="478"/>
          <ac:cxnSpMkLst>
            <pc:docMk/>
            <pc:sldMk cId="2145920692" sldId="307"/>
            <ac:cxnSpMk id="29" creationId="{972C6452-5DED-BA97-8755-0B77B866450E}"/>
          </ac:cxnSpMkLst>
        </pc:cxnChg>
        <pc:cxnChg chg="del mod">
          <ac:chgData name="Sora's System" userId="e473e365a3e05e69" providerId="LiveId" clId="{4AE56784-ABE8-4369-919D-CFD11A21A3C3}" dt="2022-09-16T16:24:47.045" v="5311" actId="478"/>
          <ac:cxnSpMkLst>
            <pc:docMk/>
            <pc:sldMk cId="2145920692" sldId="307"/>
            <ac:cxnSpMk id="33" creationId="{5DBBF128-EB25-1FF4-FD49-7EDB96624A15}"/>
          </ac:cxnSpMkLst>
        </pc:cxnChg>
        <pc:cxnChg chg="add del mod">
          <ac:chgData name="Sora's System" userId="e473e365a3e05e69" providerId="LiveId" clId="{4AE56784-ABE8-4369-919D-CFD11A21A3C3}" dt="2022-09-16T16:29:35.738" v="5473" actId="478"/>
          <ac:cxnSpMkLst>
            <pc:docMk/>
            <pc:sldMk cId="2145920692" sldId="307"/>
            <ac:cxnSpMk id="37" creationId="{E4AD0745-9361-1C0B-B89E-77338F6A2EEC}"/>
          </ac:cxnSpMkLst>
        </pc:cxnChg>
        <pc:cxnChg chg="del mod">
          <ac:chgData name="Sora's System" userId="e473e365a3e05e69" providerId="LiveId" clId="{4AE56784-ABE8-4369-919D-CFD11A21A3C3}" dt="2022-09-16T16:24:47.045" v="5311" actId="478"/>
          <ac:cxnSpMkLst>
            <pc:docMk/>
            <pc:sldMk cId="2145920692" sldId="307"/>
            <ac:cxnSpMk id="38" creationId="{904E39F3-6B0D-140E-0B28-7DE2521657CA}"/>
          </ac:cxnSpMkLst>
        </pc:cxnChg>
        <pc:cxnChg chg="add del mod">
          <ac:chgData name="Sora's System" userId="e473e365a3e05e69" providerId="LiveId" clId="{4AE56784-ABE8-4369-919D-CFD11A21A3C3}" dt="2022-09-16T16:29:35.738" v="5473" actId="478"/>
          <ac:cxnSpMkLst>
            <pc:docMk/>
            <pc:sldMk cId="2145920692" sldId="307"/>
            <ac:cxnSpMk id="49" creationId="{03534AE7-46B0-7275-5B91-9E537B6DC7EE}"/>
          </ac:cxnSpMkLst>
        </pc:cxnChg>
        <pc:cxnChg chg="add del mod">
          <ac:chgData name="Sora's System" userId="e473e365a3e05e69" providerId="LiveId" clId="{4AE56784-ABE8-4369-919D-CFD11A21A3C3}" dt="2022-09-16T16:30:00.094" v="5484" actId="478"/>
          <ac:cxnSpMkLst>
            <pc:docMk/>
            <pc:sldMk cId="2145920692" sldId="307"/>
            <ac:cxnSpMk id="66" creationId="{DC22A220-B181-9D8A-E3BD-65E846EDC045}"/>
          </ac:cxnSpMkLst>
        </pc:cxnChg>
        <pc:cxnChg chg="add mod">
          <ac:chgData name="Sora's System" userId="e473e365a3e05e69" providerId="LiveId" clId="{4AE56784-ABE8-4369-919D-CFD11A21A3C3}" dt="2022-09-16T16:33:42.903" v="5547" actId="1076"/>
          <ac:cxnSpMkLst>
            <pc:docMk/>
            <pc:sldMk cId="2145920692" sldId="307"/>
            <ac:cxnSpMk id="69" creationId="{925D9C6C-AECD-FC3F-81D7-905A98F37F6E}"/>
          </ac:cxnSpMkLst>
        </pc:cxnChg>
        <pc:cxnChg chg="add mod">
          <ac:chgData name="Sora's System" userId="e473e365a3e05e69" providerId="LiveId" clId="{4AE56784-ABE8-4369-919D-CFD11A21A3C3}" dt="2022-09-16T16:29:49.420" v="5477" actId="571"/>
          <ac:cxnSpMkLst>
            <pc:docMk/>
            <pc:sldMk cId="2145920692" sldId="307"/>
            <ac:cxnSpMk id="76" creationId="{3BF300DE-FCD0-3050-29C6-F71AB8F58A18}"/>
          </ac:cxnSpMkLst>
        </pc:cxnChg>
        <pc:cxnChg chg="add mod">
          <ac:chgData name="Sora's System" userId="e473e365a3e05e69" providerId="LiveId" clId="{4AE56784-ABE8-4369-919D-CFD11A21A3C3}" dt="2022-09-16T16:29:49.420" v="5477" actId="571"/>
          <ac:cxnSpMkLst>
            <pc:docMk/>
            <pc:sldMk cId="2145920692" sldId="307"/>
            <ac:cxnSpMk id="79" creationId="{A441F3C2-2BBB-92C9-0123-3F2C2E92E1AB}"/>
          </ac:cxnSpMkLst>
        </pc:cxnChg>
        <pc:cxnChg chg="add mod">
          <ac:chgData name="Sora's System" userId="e473e365a3e05e69" providerId="LiveId" clId="{4AE56784-ABE8-4369-919D-CFD11A21A3C3}" dt="2022-09-16T16:33:42.903" v="5547" actId="1076"/>
          <ac:cxnSpMkLst>
            <pc:docMk/>
            <pc:sldMk cId="2145920692" sldId="307"/>
            <ac:cxnSpMk id="84" creationId="{8853F32D-BC02-51CD-5BE8-C83A82F90A23}"/>
          </ac:cxnSpMkLst>
        </pc:cxnChg>
        <pc:cxnChg chg="add mod">
          <ac:chgData name="Sora's System" userId="e473e365a3e05e69" providerId="LiveId" clId="{4AE56784-ABE8-4369-919D-CFD11A21A3C3}" dt="2022-09-16T16:33:45.244" v="5548" actId="1076"/>
          <ac:cxnSpMkLst>
            <pc:docMk/>
            <pc:sldMk cId="2145920692" sldId="307"/>
            <ac:cxnSpMk id="89" creationId="{1E49D407-D27B-3402-895E-A96BBEFF4690}"/>
          </ac:cxnSpMkLst>
        </pc:cxnChg>
        <pc:cxnChg chg="add mod">
          <ac:chgData name="Sora's System" userId="e473e365a3e05e69" providerId="LiveId" clId="{4AE56784-ABE8-4369-919D-CFD11A21A3C3}" dt="2022-09-16T16:33:45.244" v="5548" actId="1076"/>
          <ac:cxnSpMkLst>
            <pc:docMk/>
            <pc:sldMk cId="2145920692" sldId="307"/>
            <ac:cxnSpMk id="94" creationId="{421E0ADD-9E2F-AC1D-2B35-D7F68A2C65DE}"/>
          </ac:cxnSpMkLst>
        </pc:cxnChg>
      </pc:sldChg>
      <pc:sldChg chg="addSp delSp modSp add mod delAnim modAnim">
        <pc:chgData name="Sora's System" userId="e473e365a3e05e69" providerId="LiveId" clId="{4AE56784-ABE8-4369-919D-CFD11A21A3C3}" dt="2022-09-16T16:43:17.810" v="5680" actId="21"/>
        <pc:sldMkLst>
          <pc:docMk/>
          <pc:sldMk cId="761490953" sldId="308"/>
        </pc:sldMkLst>
        <pc:spChg chg="add del mod">
          <ac:chgData name="Sora's System" userId="e473e365a3e05e69" providerId="LiveId" clId="{4AE56784-ABE8-4369-919D-CFD11A21A3C3}" dt="2022-09-16T16:43:17.810" v="5680" actId="21"/>
          <ac:spMkLst>
            <pc:docMk/>
            <pc:sldMk cId="761490953" sldId="308"/>
            <ac:spMk id="20" creationId="{D89B1292-F1B5-CD55-62FD-435DAA7566EA}"/>
          </ac:spMkLst>
        </pc:spChg>
        <pc:spChg chg="mod">
          <ac:chgData name="Sora's System" userId="e473e365a3e05e69" providerId="LiveId" clId="{4AE56784-ABE8-4369-919D-CFD11A21A3C3}" dt="2022-09-16T16:40:51.429" v="5648" actId="20577"/>
          <ac:spMkLst>
            <pc:docMk/>
            <pc:sldMk cId="761490953" sldId="308"/>
            <ac:spMk id="61" creationId="{2B2B98E8-0699-6E9B-EB54-07DBA950838B}"/>
          </ac:spMkLst>
        </pc:spChg>
      </pc:sldChg>
      <pc:sldChg chg="addSp delSp modSp add mod delAnim modAnim">
        <pc:chgData name="Sora's System" userId="e473e365a3e05e69" providerId="LiveId" clId="{4AE56784-ABE8-4369-919D-CFD11A21A3C3}" dt="2022-09-17T15:06:12.395" v="6213" actId="20577"/>
        <pc:sldMkLst>
          <pc:docMk/>
          <pc:sldMk cId="1041463932" sldId="309"/>
        </pc:sldMkLst>
        <pc:spChg chg="del">
          <ac:chgData name="Sora's System" userId="e473e365a3e05e69" providerId="LiveId" clId="{4AE56784-ABE8-4369-919D-CFD11A21A3C3}" dt="2022-09-16T16:41:16.776" v="5650" actId="478"/>
          <ac:spMkLst>
            <pc:docMk/>
            <pc:sldMk cId="1041463932" sldId="309"/>
            <ac:spMk id="20" creationId="{D89B1292-F1B5-CD55-62FD-435DAA7566EA}"/>
          </ac:spMkLst>
        </pc:spChg>
        <pc:spChg chg="add mod">
          <ac:chgData name="Sora's System" userId="e473e365a3e05e69" providerId="LiveId" clId="{4AE56784-ABE8-4369-919D-CFD11A21A3C3}" dt="2022-09-16T16:42:46.908" v="5675" actId="571"/>
          <ac:spMkLst>
            <pc:docMk/>
            <pc:sldMk cId="1041463932" sldId="309"/>
            <ac:spMk id="36" creationId="{FD9D06C6-ACA7-34A8-E89A-EB4D5F86D2CD}"/>
          </ac:spMkLst>
        </pc:spChg>
        <pc:spChg chg="add mod">
          <ac:chgData name="Sora's System" userId="e473e365a3e05e69" providerId="LiveId" clId="{4AE56784-ABE8-4369-919D-CFD11A21A3C3}" dt="2022-09-16T16:42:48.729" v="5676" actId="571"/>
          <ac:spMkLst>
            <pc:docMk/>
            <pc:sldMk cId="1041463932" sldId="309"/>
            <ac:spMk id="38" creationId="{E065E298-3BB8-14C0-6C94-BE1F7A5741A2}"/>
          </ac:spMkLst>
        </pc:spChg>
        <pc:spChg chg="add mod">
          <ac:chgData name="Sora's System" userId="e473e365a3e05e69" providerId="LiveId" clId="{4AE56784-ABE8-4369-919D-CFD11A21A3C3}" dt="2022-09-16T16:43:30.236" v="5685" actId="14100"/>
          <ac:spMkLst>
            <pc:docMk/>
            <pc:sldMk cId="1041463932" sldId="309"/>
            <ac:spMk id="39" creationId="{386F2918-C010-3ED1-F8F6-C930CE7FBE48}"/>
          </ac:spMkLst>
        </pc:spChg>
        <pc:spChg chg="mod">
          <ac:chgData name="Sora's System" userId="e473e365a3e05e69" providerId="LiveId" clId="{4AE56784-ABE8-4369-919D-CFD11A21A3C3}" dt="2022-09-16T16:42:18.409" v="5667" actId="1076"/>
          <ac:spMkLst>
            <pc:docMk/>
            <pc:sldMk cId="1041463932" sldId="309"/>
            <ac:spMk id="52" creationId="{AB20962C-5D98-1D66-68B9-B5EDAB547DD2}"/>
          </ac:spMkLst>
        </pc:spChg>
        <pc:spChg chg="mod">
          <ac:chgData name="Sora's System" userId="e473e365a3e05e69" providerId="LiveId" clId="{4AE56784-ABE8-4369-919D-CFD11A21A3C3}" dt="2022-09-16T16:42:06.433" v="5665" actId="20577"/>
          <ac:spMkLst>
            <pc:docMk/>
            <pc:sldMk cId="1041463932" sldId="309"/>
            <ac:spMk id="60" creationId="{5DF3C14C-EFE1-B35D-E0C1-835184783034}"/>
          </ac:spMkLst>
        </pc:spChg>
        <pc:spChg chg="mod">
          <ac:chgData name="Sora's System" userId="e473e365a3e05e69" providerId="LiveId" clId="{4AE56784-ABE8-4369-919D-CFD11A21A3C3}" dt="2022-09-17T15:06:12.395" v="6213" actId="20577"/>
          <ac:spMkLst>
            <pc:docMk/>
            <pc:sldMk cId="1041463932" sldId="309"/>
            <ac:spMk id="61" creationId="{2B2B98E8-0699-6E9B-EB54-07DBA950838B}"/>
          </ac:spMkLst>
        </pc:spChg>
        <pc:picChg chg="del mod">
          <ac:chgData name="Sora's System" userId="e473e365a3e05e69" providerId="LiveId" clId="{4AE56784-ABE8-4369-919D-CFD11A21A3C3}" dt="2022-09-16T16:41:39.351" v="5655" actId="478"/>
          <ac:picMkLst>
            <pc:docMk/>
            <pc:sldMk cId="1041463932" sldId="309"/>
            <ac:picMk id="22" creationId="{AB202DAD-9F4E-5E78-9DA2-F9AC2EE08424}"/>
          </ac:picMkLst>
        </pc:picChg>
        <pc:picChg chg="add mod">
          <ac:chgData name="Sora's System" userId="e473e365a3e05e69" providerId="LiveId" clId="{4AE56784-ABE8-4369-919D-CFD11A21A3C3}" dt="2022-09-16T16:42:20.584" v="5668" actId="1076"/>
          <ac:picMkLst>
            <pc:docMk/>
            <pc:sldMk cId="1041463932" sldId="309"/>
            <ac:picMk id="23" creationId="{27BCDC1E-5C1A-43CD-B2E2-5D1FE2D6ABD6}"/>
          </ac:picMkLst>
        </pc:picChg>
        <pc:picChg chg="mod">
          <ac:chgData name="Sora's System" userId="e473e365a3e05e69" providerId="LiveId" clId="{4AE56784-ABE8-4369-919D-CFD11A21A3C3}" dt="2022-09-16T16:42:10.264" v="5666" actId="1076"/>
          <ac:picMkLst>
            <pc:docMk/>
            <pc:sldMk cId="1041463932" sldId="309"/>
            <ac:picMk id="28" creationId="{075076A9-087C-9B13-E090-0643571901F6}"/>
          </ac:picMkLst>
        </pc:picChg>
        <pc:cxnChg chg="mod">
          <ac:chgData name="Sora's System" userId="e473e365a3e05e69" providerId="LiveId" clId="{4AE56784-ABE8-4369-919D-CFD11A21A3C3}" dt="2022-09-16T16:42:28.651" v="5670" actId="14100"/>
          <ac:cxnSpMkLst>
            <pc:docMk/>
            <pc:sldMk cId="1041463932" sldId="309"/>
            <ac:cxnSpMk id="29" creationId="{972C6452-5DED-BA97-8755-0B77B866450E}"/>
          </ac:cxnSpMkLst>
        </pc:cxnChg>
        <pc:cxnChg chg="add mod">
          <ac:chgData name="Sora's System" userId="e473e365a3e05e69" providerId="LiveId" clId="{4AE56784-ABE8-4369-919D-CFD11A21A3C3}" dt="2022-09-16T16:42:43.522" v="5674" actId="14100"/>
          <ac:cxnSpMkLst>
            <pc:docMk/>
            <pc:sldMk cId="1041463932" sldId="309"/>
            <ac:cxnSpMk id="32" creationId="{524C5A6A-333A-F242-B0BB-798AD8100692}"/>
          </ac:cxnSpMkLst>
        </pc:cxnChg>
      </pc:sldChg>
      <pc:sldChg chg="addSp delSp modSp add mod delAnim modAnim">
        <pc:chgData name="Sora's System" userId="e473e365a3e05e69" providerId="LiveId" clId="{4AE56784-ABE8-4369-919D-CFD11A21A3C3}" dt="2022-09-16T16:46:57.787" v="5766" actId="20577"/>
        <pc:sldMkLst>
          <pc:docMk/>
          <pc:sldMk cId="1713394019" sldId="310"/>
        </pc:sldMkLst>
        <pc:spChg chg="add mod">
          <ac:chgData name="Sora's System" userId="e473e365a3e05e69" providerId="LiveId" clId="{4AE56784-ABE8-4369-919D-CFD11A21A3C3}" dt="2022-09-16T16:45:16.536" v="5722" actId="571"/>
          <ac:spMkLst>
            <pc:docMk/>
            <pc:sldMk cId="1713394019" sldId="310"/>
            <ac:spMk id="20" creationId="{75C80666-FF3B-86D0-F3BB-295FD0F21E0F}"/>
          </ac:spMkLst>
        </pc:spChg>
        <pc:spChg chg="mod">
          <ac:chgData name="Sora's System" userId="e473e365a3e05e69" providerId="LiveId" clId="{4AE56784-ABE8-4369-919D-CFD11A21A3C3}" dt="2022-09-16T16:46:08.759" v="5742" actId="1076"/>
          <ac:spMkLst>
            <pc:docMk/>
            <pc:sldMk cId="1713394019" sldId="310"/>
            <ac:spMk id="34" creationId="{688B4EBE-A4C9-672C-BE4E-C7FEA8F9F8CE}"/>
          </ac:spMkLst>
        </pc:spChg>
        <pc:spChg chg="add mod">
          <ac:chgData name="Sora's System" userId="e473e365a3e05e69" providerId="LiveId" clId="{4AE56784-ABE8-4369-919D-CFD11A21A3C3}" dt="2022-09-16T16:46:22.987" v="5746" actId="14100"/>
          <ac:spMkLst>
            <pc:docMk/>
            <pc:sldMk cId="1713394019" sldId="310"/>
            <ac:spMk id="35" creationId="{54928F2F-67AA-B334-E99A-1C3463F5EB15}"/>
          </ac:spMkLst>
        </pc:spChg>
        <pc:spChg chg="del">
          <ac:chgData name="Sora's System" userId="e473e365a3e05e69" providerId="LiveId" clId="{4AE56784-ABE8-4369-919D-CFD11A21A3C3}" dt="2022-09-16T16:45:07.686" v="5716" actId="478"/>
          <ac:spMkLst>
            <pc:docMk/>
            <pc:sldMk cId="1713394019" sldId="310"/>
            <ac:spMk id="36" creationId="{FD9D06C6-ACA7-34A8-E89A-EB4D5F86D2CD}"/>
          </ac:spMkLst>
        </pc:spChg>
        <pc:spChg chg="del mod">
          <ac:chgData name="Sora's System" userId="e473e365a3e05e69" providerId="LiveId" clId="{4AE56784-ABE8-4369-919D-CFD11A21A3C3}" dt="2022-09-16T16:45:08.600" v="5718" actId="478"/>
          <ac:spMkLst>
            <pc:docMk/>
            <pc:sldMk cId="1713394019" sldId="310"/>
            <ac:spMk id="38" creationId="{E065E298-3BB8-14C0-6C94-BE1F7A5741A2}"/>
          </ac:spMkLst>
        </pc:spChg>
        <pc:spChg chg="del">
          <ac:chgData name="Sora's System" userId="e473e365a3e05e69" providerId="LiveId" clId="{4AE56784-ABE8-4369-919D-CFD11A21A3C3}" dt="2022-09-16T16:45:00.488" v="5712" actId="478"/>
          <ac:spMkLst>
            <pc:docMk/>
            <pc:sldMk cId="1713394019" sldId="310"/>
            <ac:spMk id="39" creationId="{386F2918-C010-3ED1-F8F6-C930CE7FBE48}"/>
          </ac:spMkLst>
        </pc:spChg>
        <pc:spChg chg="del">
          <ac:chgData name="Sora's System" userId="e473e365a3e05e69" providerId="LiveId" clId="{4AE56784-ABE8-4369-919D-CFD11A21A3C3}" dt="2022-09-16T16:45:06.994" v="5715" actId="478"/>
          <ac:spMkLst>
            <pc:docMk/>
            <pc:sldMk cId="1713394019" sldId="310"/>
            <ac:spMk id="50" creationId="{25D25F07-64AB-9A81-26EA-E1D5AD82DEF5}"/>
          </ac:spMkLst>
        </pc:spChg>
        <pc:spChg chg="del">
          <ac:chgData name="Sora's System" userId="e473e365a3e05e69" providerId="LiveId" clId="{4AE56784-ABE8-4369-919D-CFD11A21A3C3}" dt="2022-09-16T16:46:01.868" v="5739" actId="478"/>
          <ac:spMkLst>
            <pc:docMk/>
            <pc:sldMk cId="1713394019" sldId="310"/>
            <ac:spMk id="52" creationId="{AB20962C-5D98-1D66-68B9-B5EDAB547DD2}"/>
          </ac:spMkLst>
        </pc:spChg>
        <pc:spChg chg="mod">
          <ac:chgData name="Sora's System" userId="e473e365a3e05e69" providerId="LiveId" clId="{4AE56784-ABE8-4369-919D-CFD11A21A3C3}" dt="2022-09-16T16:45:59.927" v="5738" actId="1076"/>
          <ac:spMkLst>
            <pc:docMk/>
            <pc:sldMk cId="1713394019" sldId="310"/>
            <ac:spMk id="54" creationId="{FF0A0A49-EC1C-9A2E-84FC-CDCAC99E012E}"/>
          </ac:spMkLst>
        </pc:spChg>
        <pc:spChg chg="mod">
          <ac:chgData name="Sora's System" userId="e473e365a3e05e69" providerId="LiveId" clId="{4AE56784-ABE8-4369-919D-CFD11A21A3C3}" dt="2022-09-16T16:46:04.919" v="5740" actId="1076"/>
          <ac:spMkLst>
            <pc:docMk/>
            <pc:sldMk cId="1713394019" sldId="310"/>
            <ac:spMk id="55" creationId="{BFCEA3E6-65BF-697A-0231-5E3A8AD2DEA6}"/>
          </ac:spMkLst>
        </pc:spChg>
        <pc:spChg chg="mod">
          <ac:chgData name="Sora's System" userId="e473e365a3e05e69" providerId="LiveId" clId="{4AE56784-ABE8-4369-919D-CFD11A21A3C3}" dt="2022-09-16T16:46:06.901" v="5741" actId="1076"/>
          <ac:spMkLst>
            <pc:docMk/>
            <pc:sldMk cId="1713394019" sldId="310"/>
            <ac:spMk id="57" creationId="{E4F5D769-1A06-CBA8-0DCA-A0949EFD128B}"/>
          </ac:spMkLst>
        </pc:spChg>
        <pc:spChg chg="mod">
          <ac:chgData name="Sora's System" userId="e473e365a3e05e69" providerId="LiveId" clId="{4AE56784-ABE8-4369-919D-CFD11A21A3C3}" dt="2022-09-16T16:45:53.407" v="5735" actId="20577"/>
          <ac:spMkLst>
            <pc:docMk/>
            <pc:sldMk cId="1713394019" sldId="310"/>
            <ac:spMk id="60" creationId="{5DF3C14C-EFE1-B35D-E0C1-835184783034}"/>
          </ac:spMkLst>
        </pc:spChg>
        <pc:spChg chg="mod">
          <ac:chgData name="Sora's System" userId="e473e365a3e05e69" providerId="LiveId" clId="{4AE56784-ABE8-4369-919D-CFD11A21A3C3}" dt="2022-09-16T16:46:57.787" v="5766" actId="20577"/>
          <ac:spMkLst>
            <pc:docMk/>
            <pc:sldMk cId="1713394019" sldId="310"/>
            <ac:spMk id="61" creationId="{2B2B98E8-0699-6E9B-EB54-07DBA950838B}"/>
          </ac:spMkLst>
        </pc:spChg>
        <pc:picChg chg="del">
          <ac:chgData name="Sora's System" userId="e473e365a3e05e69" providerId="LiveId" clId="{4AE56784-ABE8-4369-919D-CFD11A21A3C3}" dt="2022-09-16T16:45:36.758" v="5730" actId="478"/>
          <ac:picMkLst>
            <pc:docMk/>
            <pc:sldMk cId="1713394019" sldId="310"/>
            <ac:picMk id="23" creationId="{27BCDC1E-5C1A-43CD-B2E2-5D1FE2D6ABD6}"/>
          </ac:picMkLst>
        </pc:picChg>
        <pc:picChg chg="del">
          <ac:chgData name="Sora's System" userId="e473e365a3e05e69" providerId="LiveId" clId="{4AE56784-ABE8-4369-919D-CFD11A21A3C3}" dt="2022-09-16T16:45:04.741" v="5713" actId="478"/>
          <ac:picMkLst>
            <pc:docMk/>
            <pc:sldMk cId="1713394019" sldId="310"/>
            <ac:picMk id="26" creationId="{307A1E12-209D-D7CB-FEC5-9E50DCEF7218}"/>
          </ac:picMkLst>
        </pc:picChg>
        <pc:picChg chg="mod">
          <ac:chgData name="Sora's System" userId="e473e365a3e05e69" providerId="LiveId" clId="{4AE56784-ABE8-4369-919D-CFD11A21A3C3}" dt="2022-09-16T16:45:12.896" v="5721" actId="1076"/>
          <ac:picMkLst>
            <pc:docMk/>
            <pc:sldMk cId="1713394019" sldId="310"/>
            <ac:picMk id="28" creationId="{075076A9-087C-9B13-E090-0643571901F6}"/>
          </ac:picMkLst>
        </pc:picChg>
        <pc:picChg chg="add mod">
          <ac:chgData name="Sora's System" userId="e473e365a3e05e69" providerId="LiveId" clId="{4AE56784-ABE8-4369-919D-CFD11A21A3C3}" dt="2022-09-16T16:45:48.002" v="5733" actId="167"/>
          <ac:picMkLst>
            <pc:docMk/>
            <pc:sldMk cId="1713394019" sldId="310"/>
            <ac:picMk id="33" creationId="{3997AAEE-03FD-D26F-77E0-E365BC52A05F}"/>
          </ac:picMkLst>
        </pc:picChg>
        <pc:cxnChg chg="add mod">
          <ac:chgData name="Sora's System" userId="e473e365a3e05e69" providerId="LiveId" clId="{4AE56784-ABE8-4369-919D-CFD11A21A3C3}" dt="2022-09-16T16:45:32.222" v="5729" actId="14100"/>
          <ac:cxnSpMkLst>
            <pc:docMk/>
            <pc:sldMk cId="1713394019" sldId="310"/>
            <ac:cxnSpMk id="21" creationId="{731F53CD-0E22-926F-F33A-BD7DDEC52989}"/>
          </ac:cxnSpMkLst>
        </pc:cxnChg>
        <pc:cxnChg chg="del mod">
          <ac:chgData name="Sora's System" userId="e473e365a3e05e69" providerId="LiveId" clId="{4AE56784-ABE8-4369-919D-CFD11A21A3C3}" dt="2022-09-16T16:45:05.825" v="5714" actId="478"/>
          <ac:cxnSpMkLst>
            <pc:docMk/>
            <pc:sldMk cId="1713394019" sldId="310"/>
            <ac:cxnSpMk id="32" creationId="{524C5A6A-333A-F242-B0BB-798AD8100692}"/>
          </ac:cxnSpMkLst>
        </pc:cxnChg>
      </pc:sldChg>
      <pc:sldChg chg="addSp delSp modSp add mod delAnim modAnim">
        <pc:chgData name="Sora's System" userId="e473e365a3e05e69" providerId="LiveId" clId="{4AE56784-ABE8-4369-919D-CFD11A21A3C3}" dt="2022-09-16T16:54:38.928" v="5955" actId="22"/>
        <pc:sldMkLst>
          <pc:docMk/>
          <pc:sldMk cId="2897000076" sldId="311"/>
        </pc:sldMkLst>
        <pc:spChg chg="del">
          <ac:chgData name="Sora's System" userId="e473e365a3e05e69" providerId="LiveId" clId="{4AE56784-ABE8-4369-919D-CFD11A21A3C3}" dt="2022-09-16T16:47:34.152" v="5776" actId="478"/>
          <ac:spMkLst>
            <pc:docMk/>
            <pc:sldMk cId="2897000076" sldId="311"/>
            <ac:spMk id="20" creationId="{75C80666-FF3B-86D0-F3BB-295FD0F21E0F}"/>
          </ac:spMkLst>
        </pc:spChg>
        <pc:spChg chg="add mod">
          <ac:chgData name="Sora's System" userId="e473e365a3e05e69" providerId="LiveId" clId="{4AE56784-ABE8-4369-919D-CFD11A21A3C3}" dt="2022-09-16T16:54:19.210" v="5953" actId="1035"/>
          <ac:spMkLst>
            <pc:docMk/>
            <pc:sldMk cId="2897000076" sldId="311"/>
            <ac:spMk id="26" creationId="{7476E1CD-6F43-18FA-D853-A84726D29FD6}"/>
          </ac:spMkLst>
        </pc:spChg>
        <pc:spChg chg="add mod">
          <ac:chgData name="Sora's System" userId="e473e365a3e05e69" providerId="LiveId" clId="{4AE56784-ABE8-4369-919D-CFD11A21A3C3}" dt="2022-09-16T16:54:19.210" v="5953" actId="1035"/>
          <ac:spMkLst>
            <pc:docMk/>
            <pc:sldMk cId="2897000076" sldId="311"/>
            <ac:spMk id="30" creationId="{146481B4-BCB4-9189-D8B8-694DCEBBDDA2}"/>
          </ac:spMkLst>
        </pc:spChg>
        <pc:spChg chg="add mod">
          <ac:chgData name="Sora's System" userId="e473e365a3e05e69" providerId="LiveId" clId="{4AE56784-ABE8-4369-919D-CFD11A21A3C3}" dt="2022-09-16T16:54:19.210" v="5953" actId="1035"/>
          <ac:spMkLst>
            <pc:docMk/>
            <pc:sldMk cId="2897000076" sldId="311"/>
            <ac:spMk id="31" creationId="{DB25B7FB-FBAA-554C-17F0-3E73F131E4E2}"/>
          </ac:spMkLst>
        </pc:spChg>
        <pc:spChg chg="add mod">
          <ac:chgData name="Sora's System" userId="e473e365a3e05e69" providerId="LiveId" clId="{4AE56784-ABE8-4369-919D-CFD11A21A3C3}" dt="2022-09-16T16:54:19.210" v="5953" actId="1035"/>
          <ac:spMkLst>
            <pc:docMk/>
            <pc:sldMk cId="2897000076" sldId="311"/>
            <ac:spMk id="32" creationId="{5EB031F5-22CD-0B3D-4D5F-B0139208C5DF}"/>
          </ac:spMkLst>
        </pc:spChg>
        <pc:spChg chg="mod">
          <ac:chgData name="Sora's System" userId="e473e365a3e05e69" providerId="LiveId" clId="{4AE56784-ABE8-4369-919D-CFD11A21A3C3}" dt="2022-09-16T16:54:19.210" v="5953" actId="1035"/>
          <ac:spMkLst>
            <pc:docMk/>
            <pc:sldMk cId="2897000076" sldId="311"/>
            <ac:spMk id="34" creationId="{688B4EBE-A4C9-672C-BE4E-C7FEA8F9F8CE}"/>
          </ac:spMkLst>
        </pc:spChg>
        <pc:spChg chg="del">
          <ac:chgData name="Sora's System" userId="e473e365a3e05e69" providerId="LiveId" clId="{4AE56784-ABE8-4369-919D-CFD11A21A3C3}" dt="2022-09-16T16:47:32.645" v="5774" actId="478"/>
          <ac:spMkLst>
            <pc:docMk/>
            <pc:sldMk cId="2897000076" sldId="311"/>
            <ac:spMk id="35" creationId="{54928F2F-67AA-B334-E99A-1C3463F5EB15}"/>
          </ac:spMkLst>
        </pc:spChg>
        <pc:spChg chg="add mod">
          <ac:chgData name="Sora's System" userId="e473e365a3e05e69" providerId="LiveId" clId="{4AE56784-ABE8-4369-919D-CFD11A21A3C3}" dt="2022-09-16T16:54:19.210" v="5953" actId="1035"/>
          <ac:spMkLst>
            <pc:docMk/>
            <pc:sldMk cId="2897000076" sldId="311"/>
            <ac:spMk id="36" creationId="{5A26030C-9A73-3BF7-8134-C757C1F7B1B6}"/>
          </ac:spMkLst>
        </pc:spChg>
        <pc:spChg chg="add mod">
          <ac:chgData name="Sora's System" userId="e473e365a3e05e69" providerId="LiveId" clId="{4AE56784-ABE8-4369-919D-CFD11A21A3C3}" dt="2022-09-16T16:54:19.210" v="5953" actId="1035"/>
          <ac:spMkLst>
            <pc:docMk/>
            <pc:sldMk cId="2897000076" sldId="311"/>
            <ac:spMk id="38" creationId="{0D38A079-ABFE-3601-3B9C-F5AF47E865EA}"/>
          </ac:spMkLst>
        </pc:spChg>
        <pc:spChg chg="add mod">
          <ac:chgData name="Sora's System" userId="e473e365a3e05e69" providerId="LiveId" clId="{4AE56784-ABE8-4369-919D-CFD11A21A3C3}" dt="2022-09-16T16:51:14.815" v="5844" actId="571"/>
          <ac:spMkLst>
            <pc:docMk/>
            <pc:sldMk cId="2897000076" sldId="311"/>
            <ac:spMk id="39" creationId="{29E755F6-F68C-D644-DC8C-7CAAAD2472C2}"/>
          </ac:spMkLst>
        </pc:spChg>
        <pc:spChg chg="add mod">
          <ac:chgData name="Sora's System" userId="e473e365a3e05e69" providerId="LiveId" clId="{4AE56784-ABE8-4369-919D-CFD11A21A3C3}" dt="2022-09-16T16:52:22.563" v="5858" actId="1076"/>
          <ac:spMkLst>
            <pc:docMk/>
            <pc:sldMk cId="2897000076" sldId="311"/>
            <ac:spMk id="42" creationId="{23A20376-5AE7-8D31-68F0-01F4AFDFE92B}"/>
          </ac:spMkLst>
        </pc:spChg>
        <pc:spChg chg="add mod">
          <ac:chgData name="Sora's System" userId="e473e365a3e05e69" providerId="LiveId" clId="{4AE56784-ABE8-4369-919D-CFD11A21A3C3}" dt="2022-09-16T16:53:01.701" v="5889" actId="1076"/>
          <ac:spMkLst>
            <pc:docMk/>
            <pc:sldMk cId="2897000076" sldId="311"/>
            <ac:spMk id="44" creationId="{082251FD-CF57-89EF-A748-03378A0F003A}"/>
          </ac:spMkLst>
        </pc:spChg>
        <pc:spChg chg="add mod">
          <ac:chgData name="Sora's System" userId="e473e365a3e05e69" providerId="LiveId" clId="{4AE56784-ABE8-4369-919D-CFD11A21A3C3}" dt="2022-09-16T16:52:59.938" v="5888" actId="571"/>
          <ac:spMkLst>
            <pc:docMk/>
            <pc:sldMk cId="2897000076" sldId="311"/>
            <ac:spMk id="45" creationId="{C0AD32B2-2535-5C34-5F3D-AC91376EEF5E}"/>
          </ac:spMkLst>
        </pc:spChg>
        <pc:spChg chg="add mod">
          <ac:chgData name="Sora's System" userId="e473e365a3e05e69" providerId="LiveId" clId="{4AE56784-ABE8-4369-919D-CFD11A21A3C3}" dt="2022-09-16T16:52:59.938" v="5888" actId="571"/>
          <ac:spMkLst>
            <pc:docMk/>
            <pc:sldMk cId="2897000076" sldId="311"/>
            <ac:spMk id="46" creationId="{4008727C-1CD7-1C0F-7D0D-3E343664B5DC}"/>
          </ac:spMkLst>
        </pc:spChg>
        <pc:spChg chg="add mod">
          <ac:chgData name="Sora's System" userId="e473e365a3e05e69" providerId="LiveId" clId="{4AE56784-ABE8-4369-919D-CFD11A21A3C3}" dt="2022-09-16T16:53:35.573" v="5897" actId="20577"/>
          <ac:spMkLst>
            <pc:docMk/>
            <pc:sldMk cId="2897000076" sldId="311"/>
            <ac:spMk id="47" creationId="{C429DF36-031A-590A-A661-36F010A73BC1}"/>
          </ac:spMkLst>
        </pc:spChg>
        <pc:spChg chg="add mod">
          <ac:chgData name="Sora's System" userId="e473e365a3e05e69" providerId="LiveId" clId="{4AE56784-ABE8-4369-919D-CFD11A21A3C3}" dt="2022-09-16T16:54:10.905" v="5910" actId="1076"/>
          <ac:spMkLst>
            <pc:docMk/>
            <pc:sldMk cId="2897000076" sldId="311"/>
            <ac:spMk id="48" creationId="{4A56642C-7D43-089C-DBC5-2B14FBCDA8D2}"/>
          </ac:spMkLst>
        </pc:spChg>
        <pc:spChg chg="del">
          <ac:chgData name="Sora's System" userId="e473e365a3e05e69" providerId="LiveId" clId="{4AE56784-ABE8-4369-919D-CFD11A21A3C3}" dt="2022-09-16T16:47:35.375" v="5777" actId="478"/>
          <ac:spMkLst>
            <pc:docMk/>
            <pc:sldMk cId="2897000076" sldId="311"/>
            <ac:spMk id="51" creationId="{D7D08529-D207-A0E3-2160-6AAFDCA94961}"/>
          </ac:spMkLst>
        </pc:spChg>
        <pc:spChg chg="add del">
          <ac:chgData name="Sora's System" userId="e473e365a3e05e69" providerId="LiveId" clId="{4AE56784-ABE8-4369-919D-CFD11A21A3C3}" dt="2022-09-16T16:54:38.928" v="5955" actId="22"/>
          <ac:spMkLst>
            <pc:docMk/>
            <pc:sldMk cId="2897000076" sldId="311"/>
            <ac:spMk id="52" creationId="{442A3790-B089-0A96-2131-7D42D972826A}"/>
          </ac:spMkLst>
        </pc:spChg>
        <pc:spChg chg="mod">
          <ac:chgData name="Sora's System" userId="e473e365a3e05e69" providerId="LiveId" clId="{4AE56784-ABE8-4369-919D-CFD11A21A3C3}" dt="2022-09-16T16:54:19.210" v="5953" actId="1035"/>
          <ac:spMkLst>
            <pc:docMk/>
            <pc:sldMk cId="2897000076" sldId="311"/>
            <ac:spMk id="53" creationId="{8138F4AC-133F-149D-88CC-2ED3B59996A3}"/>
          </ac:spMkLst>
        </pc:spChg>
        <pc:spChg chg="mod">
          <ac:chgData name="Sora's System" userId="e473e365a3e05e69" providerId="LiveId" clId="{4AE56784-ABE8-4369-919D-CFD11A21A3C3}" dt="2022-09-16T16:54:19.210" v="5953" actId="1035"/>
          <ac:spMkLst>
            <pc:docMk/>
            <pc:sldMk cId="2897000076" sldId="311"/>
            <ac:spMk id="54" creationId="{FF0A0A49-EC1C-9A2E-84FC-CDCAC99E012E}"/>
          </ac:spMkLst>
        </pc:spChg>
        <pc:spChg chg="mod">
          <ac:chgData name="Sora's System" userId="e473e365a3e05e69" providerId="LiveId" clId="{4AE56784-ABE8-4369-919D-CFD11A21A3C3}" dt="2022-09-16T16:54:19.210" v="5953" actId="1035"/>
          <ac:spMkLst>
            <pc:docMk/>
            <pc:sldMk cId="2897000076" sldId="311"/>
            <ac:spMk id="55" creationId="{BFCEA3E6-65BF-697A-0231-5E3A8AD2DEA6}"/>
          </ac:spMkLst>
        </pc:spChg>
        <pc:spChg chg="mod">
          <ac:chgData name="Sora's System" userId="e473e365a3e05e69" providerId="LiveId" clId="{4AE56784-ABE8-4369-919D-CFD11A21A3C3}" dt="2022-09-16T16:54:19.210" v="5953" actId="1035"/>
          <ac:spMkLst>
            <pc:docMk/>
            <pc:sldMk cId="2897000076" sldId="311"/>
            <ac:spMk id="57" creationId="{E4F5D769-1A06-CBA8-0DCA-A0949EFD128B}"/>
          </ac:spMkLst>
        </pc:spChg>
        <pc:spChg chg="del">
          <ac:chgData name="Sora's System" userId="e473e365a3e05e69" providerId="LiveId" clId="{4AE56784-ABE8-4369-919D-CFD11A21A3C3}" dt="2022-09-16T16:47:37.510" v="5778" actId="478"/>
          <ac:spMkLst>
            <pc:docMk/>
            <pc:sldMk cId="2897000076" sldId="311"/>
            <ac:spMk id="58" creationId="{D0D2958A-7ACD-AA19-2F36-C56038C5A211}"/>
          </ac:spMkLst>
        </pc:spChg>
        <pc:spChg chg="mod">
          <ac:chgData name="Sora's System" userId="e473e365a3e05e69" providerId="LiveId" clId="{4AE56784-ABE8-4369-919D-CFD11A21A3C3}" dt="2022-09-16T16:54:19.210" v="5953" actId="1035"/>
          <ac:spMkLst>
            <pc:docMk/>
            <pc:sldMk cId="2897000076" sldId="311"/>
            <ac:spMk id="59" creationId="{69368389-CF4F-AABC-8E1A-7D6207970922}"/>
          </ac:spMkLst>
        </pc:spChg>
        <pc:spChg chg="mod">
          <ac:chgData name="Sora's System" userId="e473e365a3e05e69" providerId="LiveId" clId="{4AE56784-ABE8-4369-919D-CFD11A21A3C3}" dt="2022-09-16T16:54:19.210" v="5953" actId="1035"/>
          <ac:spMkLst>
            <pc:docMk/>
            <pc:sldMk cId="2897000076" sldId="311"/>
            <ac:spMk id="60" creationId="{5DF3C14C-EFE1-B35D-E0C1-835184783034}"/>
          </ac:spMkLst>
        </pc:spChg>
        <pc:spChg chg="mod">
          <ac:chgData name="Sora's System" userId="e473e365a3e05e69" providerId="LiveId" clId="{4AE56784-ABE8-4369-919D-CFD11A21A3C3}" dt="2022-09-16T16:51:13.216" v="5843" actId="1076"/>
          <ac:spMkLst>
            <pc:docMk/>
            <pc:sldMk cId="2897000076" sldId="311"/>
            <ac:spMk id="61" creationId="{2B2B98E8-0699-6E9B-EB54-07DBA950838B}"/>
          </ac:spMkLst>
        </pc:spChg>
        <pc:picChg chg="add mod">
          <ac:chgData name="Sora's System" userId="e473e365a3e05e69" providerId="LiveId" clId="{4AE56784-ABE8-4369-919D-CFD11A21A3C3}" dt="2022-09-16T16:54:19.210" v="5953" actId="1035"/>
          <ac:picMkLst>
            <pc:docMk/>
            <pc:sldMk cId="2897000076" sldId="311"/>
            <ac:picMk id="23" creationId="{BCFE8FB6-F014-2F8E-5D1A-24197CB6F5CE}"/>
          </ac:picMkLst>
        </pc:picChg>
        <pc:picChg chg="del">
          <ac:chgData name="Sora's System" userId="e473e365a3e05e69" providerId="LiveId" clId="{4AE56784-ABE8-4369-919D-CFD11A21A3C3}" dt="2022-09-16T16:47:19.482" v="5768" actId="478"/>
          <ac:picMkLst>
            <pc:docMk/>
            <pc:sldMk cId="2897000076" sldId="311"/>
            <ac:picMk id="24" creationId="{A7CD81B7-C31C-C52A-4D88-5E3C1F50B7F3}"/>
          </ac:picMkLst>
        </pc:picChg>
        <pc:picChg chg="mod">
          <ac:chgData name="Sora's System" userId="e473e365a3e05e69" providerId="LiveId" clId="{4AE56784-ABE8-4369-919D-CFD11A21A3C3}" dt="2022-09-16T16:54:19.210" v="5953" actId="1035"/>
          <ac:picMkLst>
            <pc:docMk/>
            <pc:sldMk cId="2897000076" sldId="311"/>
            <ac:picMk id="25" creationId="{0120A5A9-425F-D65F-4DF5-305672597276}"/>
          </ac:picMkLst>
        </pc:picChg>
        <pc:picChg chg="mod">
          <ac:chgData name="Sora's System" userId="e473e365a3e05e69" providerId="LiveId" clId="{4AE56784-ABE8-4369-919D-CFD11A21A3C3}" dt="2022-09-16T16:54:19.210" v="5953" actId="1035"/>
          <ac:picMkLst>
            <pc:docMk/>
            <pc:sldMk cId="2897000076" sldId="311"/>
            <ac:picMk id="27" creationId="{B4492D36-24FE-FE9B-BEA7-8B469D0E17BF}"/>
          </ac:picMkLst>
        </pc:picChg>
        <pc:picChg chg="mod">
          <ac:chgData name="Sora's System" userId="e473e365a3e05e69" providerId="LiveId" clId="{4AE56784-ABE8-4369-919D-CFD11A21A3C3}" dt="2022-09-16T16:54:19.210" v="5953" actId="1035"/>
          <ac:picMkLst>
            <pc:docMk/>
            <pc:sldMk cId="2897000076" sldId="311"/>
            <ac:picMk id="28" creationId="{075076A9-087C-9B13-E090-0643571901F6}"/>
          </ac:picMkLst>
        </pc:picChg>
        <pc:picChg chg="mod">
          <ac:chgData name="Sora's System" userId="e473e365a3e05e69" providerId="LiveId" clId="{4AE56784-ABE8-4369-919D-CFD11A21A3C3}" dt="2022-09-16T16:54:19.210" v="5953" actId="1035"/>
          <ac:picMkLst>
            <pc:docMk/>
            <pc:sldMk cId="2897000076" sldId="311"/>
            <ac:picMk id="33" creationId="{3997AAEE-03FD-D26F-77E0-E365BC52A05F}"/>
          </ac:picMkLst>
        </pc:picChg>
        <pc:cxnChg chg="del">
          <ac:chgData name="Sora's System" userId="e473e365a3e05e69" providerId="LiveId" clId="{4AE56784-ABE8-4369-919D-CFD11A21A3C3}" dt="2022-09-16T16:47:27.190" v="5771" actId="478"/>
          <ac:cxnSpMkLst>
            <pc:docMk/>
            <pc:sldMk cId="2897000076" sldId="311"/>
            <ac:cxnSpMk id="21" creationId="{731F53CD-0E22-926F-F33A-BD7DDEC52989}"/>
          </ac:cxnSpMkLst>
        </pc:cxnChg>
        <pc:cxnChg chg="mod">
          <ac:chgData name="Sora's System" userId="e473e365a3e05e69" providerId="LiveId" clId="{4AE56784-ABE8-4369-919D-CFD11A21A3C3}" dt="2022-09-16T16:54:19.210" v="5953" actId="1035"/>
          <ac:cxnSpMkLst>
            <pc:docMk/>
            <pc:sldMk cId="2897000076" sldId="311"/>
            <ac:cxnSpMk id="29" creationId="{972C6452-5DED-BA97-8755-0B77B866450E}"/>
          </ac:cxnSpMkLst>
        </pc:cxnChg>
        <pc:cxnChg chg="del">
          <ac:chgData name="Sora's System" userId="e473e365a3e05e69" providerId="LiveId" clId="{4AE56784-ABE8-4369-919D-CFD11A21A3C3}" dt="2022-09-16T16:47:46.275" v="5782" actId="478"/>
          <ac:cxnSpMkLst>
            <pc:docMk/>
            <pc:sldMk cId="2897000076" sldId="311"/>
            <ac:cxnSpMk id="37" creationId="{E4AD0745-9361-1C0B-B89E-77338F6A2EEC}"/>
          </ac:cxnSpMkLst>
        </pc:cxnChg>
        <pc:cxnChg chg="del">
          <ac:chgData name="Sora's System" userId="e473e365a3e05e69" providerId="LiveId" clId="{4AE56784-ABE8-4369-919D-CFD11A21A3C3}" dt="2022-09-16T16:47:33.655" v="5775" actId="478"/>
          <ac:cxnSpMkLst>
            <pc:docMk/>
            <pc:sldMk cId="2897000076" sldId="311"/>
            <ac:cxnSpMk id="49" creationId="{03534AE7-46B0-7275-5B91-9E537B6DC7EE}"/>
          </ac:cxnSpMkLst>
        </pc:cxnChg>
      </pc:sldChg>
      <pc:sldChg chg="addSp delSp modSp add mod modAnim">
        <pc:chgData name="Sora's System" userId="e473e365a3e05e69" providerId="LiveId" clId="{4AE56784-ABE8-4369-919D-CFD11A21A3C3}" dt="2022-09-16T16:59:20.252" v="5996" actId="1076"/>
        <pc:sldMkLst>
          <pc:docMk/>
          <pc:sldMk cId="116921144" sldId="312"/>
        </pc:sldMkLst>
        <pc:spChg chg="mod">
          <ac:chgData name="Sora's System" userId="e473e365a3e05e69" providerId="LiveId" clId="{4AE56784-ABE8-4369-919D-CFD11A21A3C3}" dt="2022-09-16T16:55:11.898" v="5961" actId="1076"/>
          <ac:spMkLst>
            <pc:docMk/>
            <pc:sldMk cId="116921144" sldId="312"/>
            <ac:spMk id="10" creationId="{E272049F-1FCE-B302-DAFF-57E2B02F39CB}"/>
          </ac:spMkLst>
        </pc:spChg>
        <pc:spChg chg="mod">
          <ac:chgData name="Sora's System" userId="e473e365a3e05e69" providerId="LiveId" clId="{4AE56784-ABE8-4369-919D-CFD11A21A3C3}" dt="2022-09-16T16:55:18.701" v="5962" actId="207"/>
          <ac:spMkLst>
            <pc:docMk/>
            <pc:sldMk cId="116921144" sldId="312"/>
            <ac:spMk id="11" creationId="{8D0F491B-C552-5453-C360-EA6677638002}"/>
          </ac:spMkLst>
        </pc:spChg>
        <pc:spChg chg="mod">
          <ac:chgData name="Sora's System" userId="e473e365a3e05e69" providerId="LiveId" clId="{4AE56784-ABE8-4369-919D-CFD11A21A3C3}" dt="2022-09-16T16:55:08.005" v="5960" actId="1076"/>
          <ac:spMkLst>
            <pc:docMk/>
            <pc:sldMk cId="116921144" sldId="312"/>
            <ac:spMk id="13" creationId="{B85F7AD9-D35C-0719-EF92-861846FB79C0}"/>
          </ac:spMkLst>
        </pc:spChg>
        <pc:spChg chg="del">
          <ac:chgData name="Sora's System" userId="e473e365a3e05e69" providerId="LiveId" clId="{4AE56784-ABE8-4369-919D-CFD11A21A3C3}" dt="2022-09-16T16:55:30.027" v="5964" actId="478"/>
          <ac:spMkLst>
            <pc:docMk/>
            <pc:sldMk cId="116921144" sldId="312"/>
            <ac:spMk id="18" creationId="{B574FE57-6724-64C1-8308-EBC28D5CC227}"/>
          </ac:spMkLst>
        </pc:spChg>
        <pc:spChg chg="del">
          <ac:chgData name="Sora's System" userId="e473e365a3e05e69" providerId="LiveId" clId="{4AE56784-ABE8-4369-919D-CFD11A21A3C3}" dt="2022-09-16T16:55:27.201" v="5963" actId="478"/>
          <ac:spMkLst>
            <pc:docMk/>
            <pc:sldMk cId="116921144" sldId="312"/>
            <ac:spMk id="19" creationId="{B118D965-357D-0CB7-F58E-F1C4D4E16D47}"/>
          </ac:spMkLst>
        </pc:spChg>
        <pc:spChg chg="add mod">
          <ac:chgData name="Sora's System" userId="e473e365a3e05e69" providerId="LiveId" clId="{4AE56784-ABE8-4369-919D-CFD11A21A3C3}" dt="2022-09-16T16:59:17.112" v="5995" actId="1076"/>
          <ac:spMkLst>
            <pc:docMk/>
            <pc:sldMk cId="116921144" sldId="312"/>
            <ac:spMk id="22" creationId="{98219F5D-781F-54F2-F040-48B248921D16}"/>
          </ac:spMkLst>
        </pc:spChg>
        <pc:spChg chg="add mod">
          <ac:chgData name="Sora's System" userId="e473e365a3e05e69" providerId="LiveId" clId="{4AE56784-ABE8-4369-919D-CFD11A21A3C3}" dt="2022-09-16T16:59:20.252" v="5996" actId="1076"/>
          <ac:spMkLst>
            <pc:docMk/>
            <pc:sldMk cId="116921144" sldId="312"/>
            <ac:spMk id="24" creationId="{2BE11002-F96D-8A93-4D0B-19746993098D}"/>
          </ac:spMkLst>
        </pc:spChg>
        <pc:spChg chg="del">
          <ac:chgData name="Sora's System" userId="e473e365a3e05e69" providerId="LiveId" clId="{4AE56784-ABE8-4369-919D-CFD11A21A3C3}" dt="2022-09-16T16:55:27.201" v="5963" actId="478"/>
          <ac:spMkLst>
            <pc:docMk/>
            <pc:sldMk cId="116921144" sldId="312"/>
            <ac:spMk id="26" creationId="{7476E1CD-6F43-18FA-D853-A84726D29FD6}"/>
          </ac:spMkLst>
        </pc:spChg>
        <pc:spChg chg="del">
          <ac:chgData name="Sora's System" userId="e473e365a3e05e69" providerId="LiveId" clId="{4AE56784-ABE8-4369-919D-CFD11A21A3C3}" dt="2022-09-16T16:55:27.201" v="5963" actId="478"/>
          <ac:spMkLst>
            <pc:docMk/>
            <pc:sldMk cId="116921144" sldId="312"/>
            <ac:spMk id="30" creationId="{146481B4-BCB4-9189-D8B8-694DCEBBDDA2}"/>
          </ac:spMkLst>
        </pc:spChg>
        <pc:spChg chg="del">
          <ac:chgData name="Sora's System" userId="e473e365a3e05e69" providerId="LiveId" clId="{4AE56784-ABE8-4369-919D-CFD11A21A3C3}" dt="2022-09-16T16:55:27.201" v="5963" actId="478"/>
          <ac:spMkLst>
            <pc:docMk/>
            <pc:sldMk cId="116921144" sldId="312"/>
            <ac:spMk id="31" creationId="{DB25B7FB-FBAA-554C-17F0-3E73F131E4E2}"/>
          </ac:spMkLst>
        </pc:spChg>
        <pc:spChg chg="del">
          <ac:chgData name="Sora's System" userId="e473e365a3e05e69" providerId="LiveId" clId="{4AE56784-ABE8-4369-919D-CFD11A21A3C3}" dt="2022-09-16T16:55:27.201" v="5963" actId="478"/>
          <ac:spMkLst>
            <pc:docMk/>
            <pc:sldMk cId="116921144" sldId="312"/>
            <ac:spMk id="32" creationId="{5EB031F5-22CD-0B3D-4D5F-B0139208C5DF}"/>
          </ac:spMkLst>
        </pc:spChg>
        <pc:spChg chg="del">
          <ac:chgData name="Sora's System" userId="e473e365a3e05e69" providerId="LiveId" clId="{4AE56784-ABE8-4369-919D-CFD11A21A3C3}" dt="2022-09-16T16:55:27.201" v="5963" actId="478"/>
          <ac:spMkLst>
            <pc:docMk/>
            <pc:sldMk cId="116921144" sldId="312"/>
            <ac:spMk id="34" creationId="{688B4EBE-A4C9-672C-BE4E-C7FEA8F9F8CE}"/>
          </ac:spMkLst>
        </pc:spChg>
        <pc:spChg chg="del">
          <ac:chgData name="Sora's System" userId="e473e365a3e05e69" providerId="LiveId" clId="{4AE56784-ABE8-4369-919D-CFD11A21A3C3}" dt="2022-09-16T16:55:27.201" v="5963" actId="478"/>
          <ac:spMkLst>
            <pc:docMk/>
            <pc:sldMk cId="116921144" sldId="312"/>
            <ac:spMk id="36" creationId="{5A26030C-9A73-3BF7-8134-C757C1F7B1B6}"/>
          </ac:spMkLst>
        </pc:spChg>
        <pc:spChg chg="del">
          <ac:chgData name="Sora's System" userId="e473e365a3e05e69" providerId="LiveId" clId="{4AE56784-ABE8-4369-919D-CFD11A21A3C3}" dt="2022-09-16T16:55:27.201" v="5963" actId="478"/>
          <ac:spMkLst>
            <pc:docMk/>
            <pc:sldMk cId="116921144" sldId="312"/>
            <ac:spMk id="38" creationId="{0D38A079-ABFE-3601-3B9C-F5AF47E865EA}"/>
          </ac:spMkLst>
        </pc:spChg>
        <pc:spChg chg="del">
          <ac:chgData name="Sora's System" userId="e473e365a3e05e69" providerId="LiveId" clId="{4AE56784-ABE8-4369-919D-CFD11A21A3C3}" dt="2022-09-16T16:55:27.201" v="5963" actId="478"/>
          <ac:spMkLst>
            <pc:docMk/>
            <pc:sldMk cId="116921144" sldId="312"/>
            <ac:spMk id="39" creationId="{29E755F6-F68C-D644-DC8C-7CAAAD2472C2}"/>
          </ac:spMkLst>
        </pc:spChg>
        <pc:spChg chg="del">
          <ac:chgData name="Sora's System" userId="e473e365a3e05e69" providerId="LiveId" clId="{4AE56784-ABE8-4369-919D-CFD11A21A3C3}" dt="2022-09-16T16:55:27.201" v="5963" actId="478"/>
          <ac:spMkLst>
            <pc:docMk/>
            <pc:sldMk cId="116921144" sldId="312"/>
            <ac:spMk id="42" creationId="{23A20376-5AE7-8D31-68F0-01F4AFDFE92B}"/>
          </ac:spMkLst>
        </pc:spChg>
        <pc:spChg chg="del">
          <ac:chgData name="Sora's System" userId="e473e365a3e05e69" providerId="LiveId" clId="{4AE56784-ABE8-4369-919D-CFD11A21A3C3}" dt="2022-09-16T16:55:27.201" v="5963" actId="478"/>
          <ac:spMkLst>
            <pc:docMk/>
            <pc:sldMk cId="116921144" sldId="312"/>
            <ac:spMk id="44" creationId="{082251FD-CF57-89EF-A748-03378A0F003A}"/>
          </ac:spMkLst>
        </pc:spChg>
        <pc:spChg chg="del">
          <ac:chgData name="Sora's System" userId="e473e365a3e05e69" providerId="LiveId" clId="{4AE56784-ABE8-4369-919D-CFD11A21A3C3}" dt="2022-09-16T16:55:27.201" v="5963" actId="478"/>
          <ac:spMkLst>
            <pc:docMk/>
            <pc:sldMk cId="116921144" sldId="312"/>
            <ac:spMk id="47" creationId="{C429DF36-031A-590A-A661-36F010A73BC1}"/>
          </ac:spMkLst>
        </pc:spChg>
        <pc:spChg chg="del">
          <ac:chgData name="Sora's System" userId="e473e365a3e05e69" providerId="LiveId" clId="{4AE56784-ABE8-4369-919D-CFD11A21A3C3}" dt="2022-09-16T16:55:27.201" v="5963" actId="478"/>
          <ac:spMkLst>
            <pc:docMk/>
            <pc:sldMk cId="116921144" sldId="312"/>
            <ac:spMk id="48" creationId="{4A56642C-7D43-089C-DBC5-2B14FBCDA8D2}"/>
          </ac:spMkLst>
        </pc:spChg>
        <pc:spChg chg="del">
          <ac:chgData name="Sora's System" userId="e473e365a3e05e69" providerId="LiveId" clId="{4AE56784-ABE8-4369-919D-CFD11A21A3C3}" dt="2022-09-16T16:55:27.201" v="5963" actId="478"/>
          <ac:spMkLst>
            <pc:docMk/>
            <pc:sldMk cId="116921144" sldId="312"/>
            <ac:spMk id="53" creationId="{8138F4AC-133F-149D-88CC-2ED3B59996A3}"/>
          </ac:spMkLst>
        </pc:spChg>
        <pc:spChg chg="del">
          <ac:chgData name="Sora's System" userId="e473e365a3e05e69" providerId="LiveId" clId="{4AE56784-ABE8-4369-919D-CFD11A21A3C3}" dt="2022-09-16T16:55:27.201" v="5963" actId="478"/>
          <ac:spMkLst>
            <pc:docMk/>
            <pc:sldMk cId="116921144" sldId="312"/>
            <ac:spMk id="54" creationId="{FF0A0A49-EC1C-9A2E-84FC-CDCAC99E012E}"/>
          </ac:spMkLst>
        </pc:spChg>
        <pc:spChg chg="del">
          <ac:chgData name="Sora's System" userId="e473e365a3e05e69" providerId="LiveId" clId="{4AE56784-ABE8-4369-919D-CFD11A21A3C3}" dt="2022-09-16T16:55:27.201" v="5963" actId="478"/>
          <ac:spMkLst>
            <pc:docMk/>
            <pc:sldMk cId="116921144" sldId="312"/>
            <ac:spMk id="55" creationId="{BFCEA3E6-65BF-697A-0231-5E3A8AD2DEA6}"/>
          </ac:spMkLst>
        </pc:spChg>
        <pc:spChg chg="del">
          <ac:chgData name="Sora's System" userId="e473e365a3e05e69" providerId="LiveId" clId="{4AE56784-ABE8-4369-919D-CFD11A21A3C3}" dt="2022-09-16T16:55:27.201" v="5963" actId="478"/>
          <ac:spMkLst>
            <pc:docMk/>
            <pc:sldMk cId="116921144" sldId="312"/>
            <ac:spMk id="57" creationId="{E4F5D769-1A06-CBA8-0DCA-A0949EFD128B}"/>
          </ac:spMkLst>
        </pc:spChg>
        <pc:spChg chg="del">
          <ac:chgData name="Sora's System" userId="e473e365a3e05e69" providerId="LiveId" clId="{4AE56784-ABE8-4369-919D-CFD11A21A3C3}" dt="2022-09-16T16:55:27.201" v="5963" actId="478"/>
          <ac:spMkLst>
            <pc:docMk/>
            <pc:sldMk cId="116921144" sldId="312"/>
            <ac:spMk id="59" creationId="{69368389-CF4F-AABC-8E1A-7D6207970922}"/>
          </ac:spMkLst>
        </pc:spChg>
        <pc:spChg chg="del">
          <ac:chgData name="Sora's System" userId="e473e365a3e05e69" providerId="LiveId" clId="{4AE56784-ABE8-4369-919D-CFD11A21A3C3}" dt="2022-09-16T16:55:27.201" v="5963" actId="478"/>
          <ac:spMkLst>
            <pc:docMk/>
            <pc:sldMk cId="116921144" sldId="312"/>
            <ac:spMk id="60" creationId="{5DF3C14C-EFE1-B35D-E0C1-835184783034}"/>
          </ac:spMkLst>
        </pc:spChg>
        <pc:spChg chg="del">
          <ac:chgData name="Sora's System" userId="e473e365a3e05e69" providerId="LiveId" clId="{4AE56784-ABE8-4369-919D-CFD11A21A3C3}" dt="2022-09-16T16:55:27.201" v="5963" actId="478"/>
          <ac:spMkLst>
            <pc:docMk/>
            <pc:sldMk cId="116921144" sldId="312"/>
            <ac:spMk id="61" creationId="{2B2B98E8-0699-6E9B-EB54-07DBA950838B}"/>
          </ac:spMkLst>
        </pc:spChg>
        <pc:picChg chg="add mod modCrop">
          <ac:chgData name="Sora's System" userId="e473e365a3e05e69" providerId="LiveId" clId="{4AE56784-ABE8-4369-919D-CFD11A21A3C3}" dt="2022-09-16T16:58:21.176" v="5969" actId="1076"/>
          <ac:picMkLst>
            <pc:docMk/>
            <pc:sldMk cId="116921144" sldId="312"/>
            <ac:picMk id="21" creationId="{71171B7C-CC42-1F17-55C7-B7A1341DAD9D}"/>
          </ac:picMkLst>
        </pc:picChg>
        <pc:picChg chg="del">
          <ac:chgData name="Sora's System" userId="e473e365a3e05e69" providerId="LiveId" clId="{4AE56784-ABE8-4369-919D-CFD11A21A3C3}" dt="2022-09-16T16:55:27.201" v="5963" actId="478"/>
          <ac:picMkLst>
            <pc:docMk/>
            <pc:sldMk cId="116921144" sldId="312"/>
            <ac:picMk id="23" creationId="{BCFE8FB6-F014-2F8E-5D1A-24197CB6F5CE}"/>
          </ac:picMkLst>
        </pc:picChg>
        <pc:picChg chg="del">
          <ac:chgData name="Sora's System" userId="e473e365a3e05e69" providerId="LiveId" clId="{4AE56784-ABE8-4369-919D-CFD11A21A3C3}" dt="2022-09-16T16:55:27.201" v="5963" actId="478"/>
          <ac:picMkLst>
            <pc:docMk/>
            <pc:sldMk cId="116921144" sldId="312"/>
            <ac:picMk id="25" creationId="{0120A5A9-425F-D65F-4DF5-305672597276}"/>
          </ac:picMkLst>
        </pc:picChg>
        <pc:picChg chg="del">
          <ac:chgData name="Sora's System" userId="e473e365a3e05e69" providerId="LiveId" clId="{4AE56784-ABE8-4369-919D-CFD11A21A3C3}" dt="2022-09-16T16:55:27.201" v="5963" actId="478"/>
          <ac:picMkLst>
            <pc:docMk/>
            <pc:sldMk cId="116921144" sldId="312"/>
            <ac:picMk id="27" creationId="{B4492D36-24FE-FE9B-BEA7-8B469D0E17BF}"/>
          </ac:picMkLst>
        </pc:picChg>
        <pc:picChg chg="del">
          <ac:chgData name="Sora's System" userId="e473e365a3e05e69" providerId="LiveId" clId="{4AE56784-ABE8-4369-919D-CFD11A21A3C3}" dt="2022-09-16T16:55:27.201" v="5963" actId="478"/>
          <ac:picMkLst>
            <pc:docMk/>
            <pc:sldMk cId="116921144" sldId="312"/>
            <ac:picMk id="28" creationId="{075076A9-087C-9B13-E090-0643571901F6}"/>
          </ac:picMkLst>
        </pc:picChg>
        <pc:picChg chg="del">
          <ac:chgData name="Sora's System" userId="e473e365a3e05e69" providerId="LiveId" clId="{4AE56784-ABE8-4369-919D-CFD11A21A3C3}" dt="2022-09-16T16:55:27.201" v="5963" actId="478"/>
          <ac:picMkLst>
            <pc:docMk/>
            <pc:sldMk cId="116921144" sldId="312"/>
            <ac:picMk id="33" creationId="{3997AAEE-03FD-D26F-77E0-E365BC52A05F}"/>
          </ac:picMkLst>
        </pc:picChg>
        <pc:cxnChg chg="del">
          <ac:chgData name="Sora's System" userId="e473e365a3e05e69" providerId="LiveId" clId="{4AE56784-ABE8-4369-919D-CFD11A21A3C3}" dt="2022-09-16T16:55:27.201" v="5963" actId="478"/>
          <ac:cxnSpMkLst>
            <pc:docMk/>
            <pc:sldMk cId="116921144" sldId="312"/>
            <ac:cxnSpMk id="29" creationId="{972C6452-5DED-BA97-8755-0B77B866450E}"/>
          </ac:cxnSpMkLst>
        </pc:cxnChg>
      </pc:sldChg>
      <pc:sldChg chg="addSp delSp modSp add mod">
        <pc:chgData name="Sora's System" userId="e473e365a3e05e69" providerId="LiveId" clId="{4AE56784-ABE8-4369-919D-CFD11A21A3C3}" dt="2022-09-16T17:04:57.635" v="6025" actId="22"/>
        <pc:sldMkLst>
          <pc:docMk/>
          <pc:sldMk cId="912405421" sldId="313"/>
        </pc:sldMkLst>
        <pc:spChg chg="mod">
          <ac:chgData name="Sora's System" userId="e473e365a3e05e69" providerId="LiveId" clId="{4AE56784-ABE8-4369-919D-CFD11A21A3C3}" dt="2022-09-16T17:04:37.043" v="6024" actId="1076"/>
          <ac:spMkLst>
            <pc:docMk/>
            <pc:sldMk cId="912405421" sldId="313"/>
            <ac:spMk id="22" creationId="{98219F5D-781F-54F2-F040-48B248921D16}"/>
          </ac:spMkLst>
        </pc:spChg>
        <pc:spChg chg="mod">
          <ac:chgData name="Sora's System" userId="e473e365a3e05e69" providerId="LiveId" clId="{4AE56784-ABE8-4369-919D-CFD11A21A3C3}" dt="2022-09-16T17:04:33.691" v="6023" actId="1076"/>
          <ac:spMkLst>
            <pc:docMk/>
            <pc:sldMk cId="912405421" sldId="313"/>
            <ac:spMk id="24" creationId="{2BE11002-F96D-8A93-4D0B-19746993098D}"/>
          </ac:spMkLst>
        </pc:spChg>
        <pc:picChg chg="add mod">
          <ac:chgData name="Sora's System" userId="e473e365a3e05e69" providerId="LiveId" clId="{4AE56784-ABE8-4369-919D-CFD11A21A3C3}" dt="2022-09-16T17:04:31.056" v="6022" actId="1076"/>
          <ac:picMkLst>
            <pc:docMk/>
            <pc:sldMk cId="912405421" sldId="313"/>
            <ac:picMk id="19" creationId="{8D41C0C3-7C76-B868-606E-25826A4F88AD}"/>
          </ac:picMkLst>
        </pc:picChg>
        <pc:picChg chg="del">
          <ac:chgData name="Sora's System" userId="e473e365a3e05e69" providerId="LiveId" clId="{4AE56784-ABE8-4369-919D-CFD11A21A3C3}" dt="2022-09-16T17:03:26.499" v="5998" actId="478"/>
          <ac:picMkLst>
            <pc:docMk/>
            <pc:sldMk cId="912405421" sldId="313"/>
            <ac:picMk id="21" creationId="{71171B7C-CC42-1F17-55C7-B7A1341DAD9D}"/>
          </ac:picMkLst>
        </pc:picChg>
        <pc:picChg chg="add">
          <ac:chgData name="Sora's System" userId="e473e365a3e05e69" providerId="LiveId" clId="{4AE56784-ABE8-4369-919D-CFD11A21A3C3}" dt="2022-09-16T17:04:57.635" v="6025" actId="22"/>
          <ac:picMkLst>
            <pc:docMk/>
            <pc:sldMk cId="912405421" sldId="313"/>
            <ac:picMk id="23" creationId="{13830FD4-8788-2967-76A7-FF4BEC8C028D}"/>
          </ac:picMkLst>
        </pc:picChg>
      </pc:sldChg>
      <pc:sldChg chg="delSp modSp add mod delAnim">
        <pc:chgData name="Sora's System" userId="e473e365a3e05e69" providerId="LiveId" clId="{4AE56784-ABE8-4369-919D-CFD11A21A3C3}" dt="2022-09-16T17:05:37.668" v="6048"/>
        <pc:sldMkLst>
          <pc:docMk/>
          <pc:sldMk cId="815905615" sldId="314"/>
        </pc:sldMkLst>
        <pc:spChg chg="del mod">
          <ac:chgData name="Sora's System" userId="e473e365a3e05e69" providerId="LiveId" clId="{4AE56784-ABE8-4369-919D-CFD11A21A3C3}" dt="2022-09-16T17:05:21.338" v="6042" actId="478"/>
          <ac:spMkLst>
            <pc:docMk/>
            <pc:sldMk cId="815905615" sldId="314"/>
            <ac:spMk id="22" creationId="{98219F5D-781F-54F2-F040-48B248921D16}"/>
          </ac:spMkLst>
        </pc:spChg>
        <pc:spChg chg="mod">
          <ac:chgData name="Sora's System" userId="e473e365a3e05e69" providerId="LiveId" clId="{4AE56784-ABE8-4369-919D-CFD11A21A3C3}" dt="2022-09-16T17:05:26.487" v="6047" actId="20577"/>
          <ac:spMkLst>
            <pc:docMk/>
            <pc:sldMk cId="815905615" sldId="314"/>
            <ac:spMk id="24" creationId="{2BE11002-F96D-8A93-4D0B-19746993098D}"/>
          </ac:spMkLst>
        </pc:spChg>
        <pc:picChg chg="del">
          <ac:chgData name="Sora's System" userId="e473e365a3e05e69" providerId="LiveId" clId="{4AE56784-ABE8-4369-919D-CFD11A21A3C3}" dt="2022-09-16T17:05:02.722" v="6027" actId="478"/>
          <ac:picMkLst>
            <pc:docMk/>
            <pc:sldMk cId="815905615" sldId="314"/>
            <ac:picMk id="19" creationId="{8D41C0C3-7C76-B868-606E-25826A4F88AD}"/>
          </ac:picMkLst>
        </pc:picChg>
        <pc:picChg chg="mod">
          <ac:chgData name="Sora's System" userId="e473e365a3e05e69" providerId="LiveId" clId="{4AE56784-ABE8-4369-919D-CFD11A21A3C3}" dt="2022-09-16T17:05:37.668" v="6048"/>
          <ac:picMkLst>
            <pc:docMk/>
            <pc:sldMk cId="815905615" sldId="314"/>
            <ac:picMk id="23" creationId="{13830FD4-8788-2967-76A7-FF4BEC8C028D}"/>
          </ac:picMkLst>
        </pc:picChg>
      </pc:sldChg>
      <pc:sldChg chg="addSp delSp modSp add mod">
        <pc:chgData name="Sora's System" userId="e473e365a3e05e69" providerId="LiveId" clId="{4AE56784-ABE8-4369-919D-CFD11A21A3C3}" dt="2022-09-16T17:12:07.885" v="6078" actId="1076"/>
        <pc:sldMkLst>
          <pc:docMk/>
          <pc:sldMk cId="3203239355" sldId="315"/>
        </pc:sldMkLst>
        <pc:spChg chg="mod">
          <ac:chgData name="Sora's System" userId="e473e365a3e05e69" providerId="LiveId" clId="{4AE56784-ABE8-4369-919D-CFD11A21A3C3}" dt="2022-09-16T17:12:07.885" v="6078" actId="1076"/>
          <ac:spMkLst>
            <pc:docMk/>
            <pc:sldMk cId="3203239355" sldId="315"/>
            <ac:spMk id="24" creationId="{2BE11002-F96D-8A93-4D0B-19746993098D}"/>
          </ac:spMkLst>
        </pc:spChg>
        <pc:spChg chg="add mod">
          <ac:chgData name="Sora's System" userId="e473e365a3e05e69" providerId="LiveId" clId="{4AE56784-ABE8-4369-919D-CFD11A21A3C3}" dt="2022-09-16T17:11:33.514" v="6066" actId="1076"/>
          <ac:spMkLst>
            <pc:docMk/>
            <pc:sldMk cId="3203239355" sldId="315"/>
            <ac:spMk id="25" creationId="{FAC73065-4E2F-6669-3B9E-AC94A76AF4FA}"/>
          </ac:spMkLst>
        </pc:spChg>
        <pc:spChg chg="add mod">
          <ac:chgData name="Sora's System" userId="e473e365a3e05e69" providerId="LiveId" clId="{4AE56784-ABE8-4369-919D-CFD11A21A3C3}" dt="2022-09-16T17:11:33.514" v="6066" actId="1076"/>
          <ac:spMkLst>
            <pc:docMk/>
            <pc:sldMk cId="3203239355" sldId="315"/>
            <ac:spMk id="26" creationId="{94BFF664-FD5D-5EE1-49BE-E95495C6C05A}"/>
          </ac:spMkLst>
        </pc:spChg>
        <pc:spChg chg="add mod">
          <ac:chgData name="Sora's System" userId="e473e365a3e05e69" providerId="LiveId" clId="{4AE56784-ABE8-4369-919D-CFD11A21A3C3}" dt="2022-09-16T17:11:33.514" v="6066" actId="1076"/>
          <ac:spMkLst>
            <pc:docMk/>
            <pc:sldMk cId="3203239355" sldId="315"/>
            <ac:spMk id="27" creationId="{72A523C6-5277-7943-3542-8C80F807DD0A}"/>
          </ac:spMkLst>
        </pc:spChg>
        <pc:spChg chg="add mod">
          <ac:chgData name="Sora's System" userId="e473e365a3e05e69" providerId="LiveId" clId="{4AE56784-ABE8-4369-919D-CFD11A21A3C3}" dt="2022-09-16T17:11:33.514" v="6066" actId="1076"/>
          <ac:spMkLst>
            <pc:docMk/>
            <pc:sldMk cId="3203239355" sldId="315"/>
            <ac:spMk id="28" creationId="{743DE28B-2E28-216A-6949-8F84C2E7B008}"/>
          </ac:spMkLst>
        </pc:spChg>
        <pc:spChg chg="add mod">
          <ac:chgData name="Sora's System" userId="e473e365a3e05e69" providerId="LiveId" clId="{4AE56784-ABE8-4369-919D-CFD11A21A3C3}" dt="2022-09-16T17:12:00.085" v="6074" actId="1076"/>
          <ac:spMkLst>
            <pc:docMk/>
            <pc:sldMk cId="3203239355" sldId="315"/>
            <ac:spMk id="31" creationId="{0FFFD821-FC8D-2EC8-B9C2-663972C657A4}"/>
          </ac:spMkLst>
        </pc:spChg>
        <pc:spChg chg="add mod">
          <ac:chgData name="Sora's System" userId="e473e365a3e05e69" providerId="LiveId" clId="{4AE56784-ABE8-4369-919D-CFD11A21A3C3}" dt="2022-09-16T17:12:00.085" v="6074" actId="1076"/>
          <ac:spMkLst>
            <pc:docMk/>
            <pc:sldMk cId="3203239355" sldId="315"/>
            <ac:spMk id="32" creationId="{F1F97A14-CA95-9DB8-4D47-D4FEBA79EB14}"/>
          </ac:spMkLst>
        </pc:spChg>
        <pc:spChg chg="add mod">
          <ac:chgData name="Sora's System" userId="e473e365a3e05e69" providerId="LiveId" clId="{4AE56784-ABE8-4369-919D-CFD11A21A3C3}" dt="2022-09-16T17:12:00.085" v="6074" actId="1076"/>
          <ac:spMkLst>
            <pc:docMk/>
            <pc:sldMk cId="3203239355" sldId="315"/>
            <ac:spMk id="33" creationId="{D35C79BA-0CAB-5AAB-B6DF-5CA7C43198EF}"/>
          </ac:spMkLst>
        </pc:spChg>
        <pc:spChg chg="add mod">
          <ac:chgData name="Sora's System" userId="e473e365a3e05e69" providerId="LiveId" clId="{4AE56784-ABE8-4369-919D-CFD11A21A3C3}" dt="2022-09-16T17:12:00.085" v="6074" actId="1076"/>
          <ac:spMkLst>
            <pc:docMk/>
            <pc:sldMk cId="3203239355" sldId="315"/>
            <ac:spMk id="34" creationId="{6E186112-565D-2766-0130-C1131A1A9372}"/>
          </ac:spMkLst>
        </pc:spChg>
        <pc:spChg chg="add mod">
          <ac:chgData name="Sora's System" userId="e473e365a3e05e69" providerId="LiveId" clId="{4AE56784-ABE8-4369-919D-CFD11A21A3C3}" dt="2022-09-16T17:12:03.696" v="6075" actId="1076"/>
          <ac:spMkLst>
            <pc:docMk/>
            <pc:sldMk cId="3203239355" sldId="315"/>
            <ac:spMk id="40" creationId="{59F8C74D-512F-F971-0DE8-51FF2F2A9F08}"/>
          </ac:spMkLst>
        </pc:spChg>
        <pc:spChg chg="add mod">
          <ac:chgData name="Sora's System" userId="e473e365a3e05e69" providerId="LiveId" clId="{4AE56784-ABE8-4369-919D-CFD11A21A3C3}" dt="2022-09-16T17:12:03.696" v="6075" actId="1076"/>
          <ac:spMkLst>
            <pc:docMk/>
            <pc:sldMk cId="3203239355" sldId="315"/>
            <ac:spMk id="44" creationId="{E15B7A3A-1AD0-F558-1FB1-119A235B24B7}"/>
          </ac:spMkLst>
        </pc:spChg>
        <pc:spChg chg="add mod">
          <ac:chgData name="Sora's System" userId="e473e365a3e05e69" providerId="LiveId" clId="{4AE56784-ABE8-4369-919D-CFD11A21A3C3}" dt="2022-09-16T17:12:03.696" v="6075" actId="1076"/>
          <ac:spMkLst>
            <pc:docMk/>
            <pc:sldMk cId="3203239355" sldId="315"/>
            <ac:spMk id="46" creationId="{A8B6B30F-9499-20F9-1112-4BBC63208DDD}"/>
          </ac:spMkLst>
        </pc:spChg>
        <pc:spChg chg="add mod">
          <ac:chgData name="Sora's System" userId="e473e365a3e05e69" providerId="LiveId" clId="{4AE56784-ABE8-4369-919D-CFD11A21A3C3}" dt="2022-09-16T17:12:03.696" v="6075" actId="1076"/>
          <ac:spMkLst>
            <pc:docMk/>
            <pc:sldMk cId="3203239355" sldId="315"/>
            <ac:spMk id="48" creationId="{7BD308F9-79C4-E335-6E52-598B58ECE141}"/>
          </ac:spMkLst>
        </pc:spChg>
        <pc:picChg chg="add mod">
          <ac:chgData name="Sora's System" userId="e473e365a3e05e69" providerId="LiveId" clId="{4AE56784-ABE8-4369-919D-CFD11A21A3C3}" dt="2022-09-16T17:11:33.514" v="6066" actId="1076"/>
          <ac:picMkLst>
            <pc:docMk/>
            <pc:sldMk cId="3203239355" sldId="315"/>
            <ac:picMk id="19" creationId="{1C623369-078E-0A7E-2B85-8FD409843B1F}"/>
          </ac:picMkLst>
        </pc:picChg>
        <pc:picChg chg="add mod">
          <ac:chgData name="Sora's System" userId="e473e365a3e05e69" providerId="LiveId" clId="{4AE56784-ABE8-4369-919D-CFD11A21A3C3}" dt="2022-09-16T17:11:33.514" v="6066" actId="1076"/>
          <ac:picMkLst>
            <pc:docMk/>
            <pc:sldMk cId="3203239355" sldId="315"/>
            <ac:picMk id="21" creationId="{6182012E-BB6D-DB96-3DBE-FC353875EA37}"/>
          </ac:picMkLst>
        </pc:picChg>
        <pc:picChg chg="del">
          <ac:chgData name="Sora's System" userId="e473e365a3e05e69" providerId="LiveId" clId="{4AE56784-ABE8-4369-919D-CFD11A21A3C3}" dt="2022-09-16T17:09:35.284" v="6050" actId="478"/>
          <ac:picMkLst>
            <pc:docMk/>
            <pc:sldMk cId="3203239355" sldId="315"/>
            <ac:picMk id="23" creationId="{13830FD4-8788-2967-76A7-FF4BEC8C028D}"/>
          </ac:picMkLst>
        </pc:picChg>
        <pc:picChg chg="add mod">
          <ac:chgData name="Sora's System" userId="e473e365a3e05e69" providerId="LiveId" clId="{4AE56784-ABE8-4369-919D-CFD11A21A3C3}" dt="2022-09-16T17:12:00.085" v="6074" actId="1076"/>
          <ac:picMkLst>
            <pc:docMk/>
            <pc:sldMk cId="3203239355" sldId="315"/>
            <ac:picMk id="29" creationId="{841D5BF7-62D9-CE6F-EB44-8F57EEE0C7FB}"/>
          </ac:picMkLst>
        </pc:picChg>
        <pc:picChg chg="add mod">
          <ac:chgData name="Sora's System" userId="e473e365a3e05e69" providerId="LiveId" clId="{4AE56784-ABE8-4369-919D-CFD11A21A3C3}" dt="2022-09-16T17:12:00.085" v="6074" actId="1076"/>
          <ac:picMkLst>
            <pc:docMk/>
            <pc:sldMk cId="3203239355" sldId="315"/>
            <ac:picMk id="30" creationId="{3FB4DA42-D1A2-630B-11FC-B5E5904CC554}"/>
          </ac:picMkLst>
        </pc:picChg>
        <pc:picChg chg="add mod">
          <ac:chgData name="Sora's System" userId="e473e365a3e05e69" providerId="LiveId" clId="{4AE56784-ABE8-4369-919D-CFD11A21A3C3}" dt="2022-09-16T17:12:03.696" v="6075" actId="1076"/>
          <ac:picMkLst>
            <pc:docMk/>
            <pc:sldMk cId="3203239355" sldId="315"/>
            <ac:picMk id="36" creationId="{FA6525FD-4487-DA43-CEF4-85A13ECAB22F}"/>
          </ac:picMkLst>
        </pc:picChg>
        <pc:picChg chg="add mod">
          <ac:chgData name="Sora's System" userId="e473e365a3e05e69" providerId="LiveId" clId="{4AE56784-ABE8-4369-919D-CFD11A21A3C3}" dt="2022-09-16T17:12:03.696" v="6075" actId="1076"/>
          <ac:picMkLst>
            <pc:docMk/>
            <pc:sldMk cId="3203239355" sldId="315"/>
            <ac:picMk id="38" creationId="{0C1307DD-969E-2405-F06E-1685F2E52F0E}"/>
          </ac:picMkLst>
        </pc:picChg>
      </pc:sldChg>
      <pc:sldChg chg="addSp delSp modSp add mod modAnim">
        <pc:chgData name="Sora's System" userId="e473e365a3e05e69" providerId="LiveId" clId="{4AE56784-ABE8-4369-919D-CFD11A21A3C3}" dt="2022-09-16T17:16:40.037" v="6120" actId="1076"/>
        <pc:sldMkLst>
          <pc:docMk/>
          <pc:sldMk cId="923886939" sldId="316"/>
        </pc:sldMkLst>
        <pc:spChg chg="mod">
          <ac:chgData name="Sora's System" userId="e473e365a3e05e69" providerId="LiveId" clId="{4AE56784-ABE8-4369-919D-CFD11A21A3C3}" dt="2022-09-16T17:12:26.907" v="6081" actId="20577"/>
          <ac:spMkLst>
            <pc:docMk/>
            <pc:sldMk cId="923886939" sldId="316"/>
            <ac:spMk id="24" creationId="{2BE11002-F96D-8A93-4D0B-19746993098D}"/>
          </ac:spMkLst>
        </pc:spChg>
        <pc:spChg chg="mod">
          <ac:chgData name="Sora's System" userId="e473e365a3e05e69" providerId="LiveId" clId="{4AE56784-ABE8-4369-919D-CFD11A21A3C3}" dt="2022-09-16T17:16:40.037" v="6120" actId="1076"/>
          <ac:spMkLst>
            <pc:docMk/>
            <pc:sldMk cId="923886939" sldId="316"/>
            <ac:spMk id="25" creationId="{FAC73065-4E2F-6669-3B9E-AC94A76AF4FA}"/>
          </ac:spMkLst>
        </pc:spChg>
        <pc:spChg chg="mod">
          <ac:chgData name="Sora's System" userId="e473e365a3e05e69" providerId="LiveId" clId="{4AE56784-ABE8-4369-919D-CFD11A21A3C3}" dt="2022-09-16T17:16:40.037" v="6120" actId="1076"/>
          <ac:spMkLst>
            <pc:docMk/>
            <pc:sldMk cId="923886939" sldId="316"/>
            <ac:spMk id="26" creationId="{94BFF664-FD5D-5EE1-49BE-E95495C6C05A}"/>
          </ac:spMkLst>
        </pc:spChg>
        <pc:spChg chg="mod">
          <ac:chgData name="Sora's System" userId="e473e365a3e05e69" providerId="LiveId" clId="{4AE56784-ABE8-4369-919D-CFD11A21A3C3}" dt="2022-09-16T17:16:40.037" v="6120" actId="1076"/>
          <ac:spMkLst>
            <pc:docMk/>
            <pc:sldMk cId="923886939" sldId="316"/>
            <ac:spMk id="27" creationId="{72A523C6-5277-7943-3542-8C80F807DD0A}"/>
          </ac:spMkLst>
        </pc:spChg>
        <pc:spChg chg="mod">
          <ac:chgData name="Sora's System" userId="e473e365a3e05e69" providerId="LiveId" clId="{4AE56784-ABE8-4369-919D-CFD11A21A3C3}" dt="2022-09-16T17:16:40.037" v="6120" actId="1076"/>
          <ac:spMkLst>
            <pc:docMk/>
            <pc:sldMk cId="923886939" sldId="316"/>
            <ac:spMk id="28" creationId="{743DE28B-2E28-216A-6949-8F84C2E7B008}"/>
          </ac:spMkLst>
        </pc:spChg>
        <pc:spChg chg="del">
          <ac:chgData name="Sora's System" userId="e473e365a3e05e69" providerId="LiveId" clId="{4AE56784-ABE8-4369-919D-CFD11A21A3C3}" dt="2022-09-16T17:12:40.915" v="6082" actId="478"/>
          <ac:spMkLst>
            <pc:docMk/>
            <pc:sldMk cId="923886939" sldId="316"/>
            <ac:spMk id="31" creationId="{0FFFD821-FC8D-2EC8-B9C2-663972C657A4}"/>
          </ac:spMkLst>
        </pc:spChg>
        <pc:spChg chg="del">
          <ac:chgData name="Sora's System" userId="e473e365a3e05e69" providerId="LiveId" clId="{4AE56784-ABE8-4369-919D-CFD11A21A3C3}" dt="2022-09-16T17:12:40.915" v="6082" actId="478"/>
          <ac:spMkLst>
            <pc:docMk/>
            <pc:sldMk cId="923886939" sldId="316"/>
            <ac:spMk id="32" creationId="{F1F97A14-CA95-9DB8-4D47-D4FEBA79EB14}"/>
          </ac:spMkLst>
        </pc:spChg>
        <pc:spChg chg="del">
          <ac:chgData name="Sora's System" userId="e473e365a3e05e69" providerId="LiveId" clId="{4AE56784-ABE8-4369-919D-CFD11A21A3C3}" dt="2022-09-16T17:12:40.915" v="6082" actId="478"/>
          <ac:spMkLst>
            <pc:docMk/>
            <pc:sldMk cId="923886939" sldId="316"/>
            <ac:spMk id="33" creationId="{D35C79BA-0CAB-5AAB-B6DF-5CA7C43198EF}"/>
          </ac:spMkLst>
        </pc:spChg>
        <pc:spChg chg="del">
          <ac:chgData name="Sora's System" userId="e473e365a3e05e69" providerId="LiveId" clId="{4AE56784-ABE8-4369-919D-CFD11A21A3C3}" dt="2022-09-16T17:12:40.915" v="6082" actId="478"/>
          <ac:spMkLst>
            <pc:docMk/>
            <pc:sldMk cId="923886939" sldId="316"/>
            <ac:spMk id="34" creationId="{6E186112-565D-2766-0130-C1131A1A9372}"/>
          </ac:spMkLst>
        </pc:spChg>
        <pc:spChg chg="add mod">
          <ac:chgData name="Sora's System" userId="e473e365a3e05e69" providerId="LiveId" clId="{4AE56784-ABE8-4369-919D-CFD11A21A3C3}" dt="2022-09-16T17:16:40.037" v="6120" actId="1076"/>
          <ac:spMkLst>
            <pc:docMk/>
            <pc:sldMk cId="923886939" sldId="316"/>
            <ac:spMk id="37" creationId="{6FEE9CC4-710D-994E-55E3-338274FB73E7}"/>
          </ac:spMkLst>
        </pc:spChg>
        <pc:spChg chg="add mod">
          <ac:chgData name="Sora's System" userId="e473e365a3e05e69" providerId="LiveId" clId="{4AE56784-ABE8-4369-919D-CFD11A21A3C3}" dt="2022-09-16T17:16:40.037" v="6120" actId="1076"/>
          <ac:spMkLst>
            <pc:docMk/>
            <pc:sldMk cId="923886939" sldId="316"/>
            <ac:spMk id="39" creationId="{6567B8E0-57D6-7831-855F-136860B34EB6}"/>
          </ac:spMkLst>
        </pc:spChg>
        <pc:spChg chg="del">
          <ac:chgData name="Sora's System" userId="e473e365a3e05e69" providerId="LiveId" clId="{4AE56784-ABE8-4369-919D-CFD11A21A3C3}" dt="2022-09-16T17:12:40.915" v="6082" actId="478"/>
          <ac:spMkLst>
            <pc:docMk/>
            <pc:sldMk cId="923886939" sldId="316"/>
            <ac:spMk id="40" creationId="{59F8C74D-512F-F971-0DE8-51FF2F2A9F08}"/>
          </ac:spMkLst>
        </pc:spChg>
        <pc:spChg chg="add mod">
          <ac:chgData name="Sora's System" userId="e473e365a3e05e69" providerId="LiveId" clId="{4AE56784-ABE8-4369-919D-CFD11A21A3C3}" dt="2022-09-16T17:16:40.037" v="6120" actId="1076"/>
          <ac:spMkLst>
            <pc:docMk/>
            <pc:sldMk cId="923886939" sldId="316"/>
            <ac:spMk id="42" creationId="{DC4B9FE2-813D-5554-487F-40E228ADB4B7}"/>
          </ac:spMkLst>
        </pc:spChg>
        <pc:spChg chg="del">
          <ac:chgData name="Sora's System" userId="e473e365a3e05e69" providerId="LiveId" clId="{4AE56784-ABE8-4369-919D-CFD11A21A3C3}" dt="2022-09-16T17:12:40.915" v="6082" actId="478"/>
          <ac:spMkLst>
            <pc:docMk/>
            <pc:sldMk cId="923886939" sldId="316"/>
            <ac:spMk id="44" creationId="{E15B7A3A-1AD0-F558-1FB1-119A235B24B7}"/>
          </ac:spMkLst>
        </pc:spChg>
        <pc:spChg chg="add mod">
          <ac:chgData name="Sora's System" userId="e473e365a3e05e69" providerId="LiveId" clId="{4AE56784-ABE8-4369-919D-CFD11A21A3C3}" dt="2022-09-16T17:16:40.037" v="6120" actId="1076"/>
          <ac:spMkLst>
            <pc:docMk/>
            <pc:sldMk cId="923886939" sldId="316"/>
            <ac:spMk id="45" creationId="{1D31E74B-DA92-6E87-8C13-7386B0843FA6}"/>
          </ac:spMkLst>
        </pc:spChg>
        <pc:spChg chg="del">
          <ac:chgData name="Sora's System" userId="e473e365a3e05e69" providerId="LiveId" clId="{4AE56784-ABE8-4369-919D-CFD11A21A3C3}" dt="2022-09-16T17:12:40.915" v="6082" actId="478"/>
          <ac:spMkLst>
            <pc:docMk/>
            <pc:sldMk cId="923886939" sldId="316"/>
            <ac:spMk id="46" creationId="{A8B6B30F-9499-20F9-1112-4BBC63208DDD}"/>
          </ac:spMkLst>
        </pc:spChg>
        <pc:spChg chg="del">
          <ac:chgData name="Sora's System" userId="e473e365a3e05e69" providerId="LiveId" clId="{4AE56784-ABE8-4369-919D-CFD11A21A3C3}" dt="2022-09-16T17:12:40.915" v="6082" actId="478"/>
          <ac:spMkLst>
            <pc:docMk/>
            <pc:sldMk cId="923886939" sldId="316"/>
            <ac:spMk id="48" creationId="{7BD308F9-79C4-E335-6E52-598B58ECE141}"/>
          </ac:spMkLst>
        </pc:spChg>
        <pc:spChg chg="add mod">
          <ac:chgData name="Sora's System" userId="e473e365a3e05e69" providerId="LiveId" clId="{4AE56784-ABE8-4369-919D-CFD11A21A3C3}" dt="2022-09-16T17:16:40.037" v="6120" actId="1076"/>
          <ac:spMkLst>
            <pc:docMk/>
            <pc:sldMk cId="923886939" sldId="316"/>
            <ac:spMk id="52" creationId="{5EFBC503-6567-2F1C-AD9E-3A7A5064B6A4}"/>
          </ac:spMkLst>
        </pc:spChg>
        <pc:spChg chg="add mod">
          <ac:chgData name="Sora's System" userId="e473e365a3e05e69" providerId="LiveId" clId="{4AE56784-ABE8-4369-919D-CFD11A21A3C3}" dt="2022-09-16T17:16:40.037" v="6120" actId="1076"/>
          <ac:spMkLst>
            <pc:docMk/>
            <pc:sldMk cId="923886939" sldId="316"/>
            <ac:spMk id="53" creationId="{C02AD5E0-AF10-1A9E-845C-B380791892B7}"/>
          </ac:spMkLst>
        </pc:spChg>
        <pc:spChg chg="add mod">
          <ac:chgData name="Sora's System" userId="e473e365a3e05e69" providerId="LiveId" clId="{4AE56784-ABE8-4369-919D-CFD11A21A3C3}" dt="2022-09-16T17:16:40.037" v="6120" actId="1076"/>
          <ac:spMkLst>
            <pc:docMk/>
            <pc:sldMk cId="923886939" sldId="316"/>
            <ac:spMk id="54" creationId="{FBC5F255-E097-442B-A9D1-F78D76E07B9E}"/>
          </ac:spMkLst>
        </pc:spChg>
        <pc:spChg chg="add mod">
          <ac:chgData name="Sora's System" userId="e473e365a3e05e69" providerId="LiveId" clId="{4AE56784-ABE8-4369-919D-CFD11A21A3C3}" dt="2022-09-16T17:16:40.037" v="6120" actId="1076"/>
          <ac:spMkLst>
            <pc:docMk/>
            <pc:sldMk cId="923886939" sldId="316"/>
            <ac:spMk id="55" creationId="{4C486950-042E-37A7-822E-D1A6625FFCB8}"/>
          </ac:spMkLst>
        </pc:spChg>
        <pc:picChg chg="add mod">
          <ac:chgData name="Sora's System" userId="e473e365a3e05e69" providerId="LiveId" clId="{4AE56784-ABE8-4369-919D-CFD11A21A3C3}" dt="2022-09-16T17:16:40.037" v="6120" actId="1076"/>
          <ac:picMkLst>
            <pc:docMk/>
            <pc:sldMk cId="923886939" sldId="316"/>
            <ac:picMk id="18" creationId="{A3F69785-98B1-7503-1D93-DF85648890A3}"/>
          </ac:picMkLst>
        </pc:picChg>
        <pc:picChg chg="del">
          <ac:chgData name="Sora's System" userId="e473e365a3e05e69" providerId="LiveId" clId="{4AE56784-ABE8-4369-919D-CFD11A21A3C3}" dt="2022-09-16T17:12:42.035" v="6084" actId="478"/>
          <ac:picMkLst>
            <pc:docMk/>
            <pc:sldMk cId="923886939" sldId="316"/>
            <ac:picMk id="19" creationId="{1C623369-078E-0A7E-2B85-8FD409843B1F}"/>
          </ac:picMkLst>
        </pc:picChg>
        <pc:picChg chg="add mod">
          <ac:chgData name="Sora's System" userId="e473e365a3e05e69" providerId="LiveId" clId="{4AE56784-ABE8-4369-919D-CFD11A21A3C3}" dt="2022-09-16T17:16:40.037" v="6120" actId="1076"/>
          <ac:picMkLst>
            <pc:docMk/>
            <pc:sldMk cId="923886939" sldId="316"/>
            <ac:picMk id="20" creationId="{8A0C8747-B0C9-2C82-69D2-BC1685B32445}"/>
          </ac:picMkLst>
        </pc:picChg>
        <pc:picChg chg="del">
          <ac:chgData name="Sora's System" userId="e473e365a3e05e69" providerId="LiveId" clId="{4AE56784-ABE8-4369-919D-CFD11A21A3C3}" dt="2022-09-16T17:12:41.676" v="6083" actId="478"/>
          <ac:picMkLst>
            <pc:docMk/>
            <pc:sldMk cId="923886939" sldId="316"/>
            <ac:picMk id="21" creationId="{6182012E-BB6D-DB96-3DBE-FC353875EA37}"/>
          </ac:picMkLst>
        </pc:picChg>
        <pc:picChg chg="del">
          <ac:chgData name="Sora's System" userId="e473e365a3e05e69" providerId="LiveId" clId="{4AE56784-ABE8-4369-919D-CFD11A21A3C3}" dt="2022-09-16T17:12:40.915" v="6082" actId="478"/>
          <ac:picMkLst>
            <pc:docMk/>
            <pc:sldMk cId="923886939" sldId="316"/>
            <ac:picMk id="29" creationId="{841D5BF7-62D9-CE6F-EB44-8F57EEE0C7FB}"/>
          </ac:picMkLst>
        </pc:picChg>
        <pc:picChg chg="del">
          <ac:chgData name="Sora's System" userId="e473e365a3e05e69" providerId="LiveId" clId="{4AE56784-ABE8-4369-919D-CFD11A21A3C3}" dt="2022-09-16T17:12:40.915" v="6082" actId="478"/>
          <ac:picMkLst>
            <pc:docMk/>
            <pc:sldMk cId="923886939" sldId="316"/>
            <ac:picMk id="30" creationId="{3FB4DA42-D1A2-630B-11FC-B5E5904CC554}"/>
          </ac:picMkLst>
        </pc:picChg>
        <pc:picChg chg="del">
          <ac:chgData name="Sora's System" userId="e473e365a3e05e69" providerId="LiveId" clId="{4AE56784-ABE8-4369-919D-CFD11A21A3C3}" dt="2022-09-16T17:12:40.915" v="6082" actId="478"/>
          <ac:picMkLst>
            <pc:docMk/>
            <pc:sldMk cId="923886939" sldId="316"/>
            <ac:picMk id="36" creationId="{FA6525FD-4487-DA43-CEF4-85A13ECAB22F}"/>
          </ac:picMkLst>
        </pc:picChg>
        <pc:picChg chg="del">
          <ac:chgData name="Sora's System" userId="e473e365a3e05e69" providerId="LiveId" clId="{4AE56784-ABE8-4369-919D-CFD11A21A3C3}" dt="2022-09-16T17:12:40.915" v="6082" actId="478"/>
          <ac:picMkLst>
            <pc:docMk/>
            <pc:sldMk cId="923886939" sldId="316"/>
            <ac:picMk id="38" creationId="{0C1307DD-969E-2405-F06E-1685F2E52F0E}"/>
          </ac:picMkLst>
        </pc:picChg>
        <pc:picChg chg="add mod">
          <ac:chgData name="Sora's System" userId="e473e365a3e05e69" providerId="LiveId" clId="{4AE56784-ABE8-4369-919D-CFD11A21A3C3}" dt="2022-09-16T17:16:40.037" v="6120" actId="1076"/>
          <ac:picMkLst>
            <pc:docMk/>
            <pc:sldMk cId="923886939" sldId="316"/>
            <ac:picMk id="47" creationId="{AF91C3FF-4937-988B-EBBB-BF5F9F3BC288}"/>
          </ac:picMkLst>
        </pc:picChg>
        <pc:picChg chg="add mod">
          <ac:chgData name="Sora's System" userId="e473e365a3e05e69" providerId="LiveId" clId="{4AE56784-ABE8-4369-919D-CFD11A21A3C3}" dt="2022-09-16T17:16:40.037" v="6120" actId="1076"/>
          <ac:picMkLst>
            <pc:docMk/>
            <pc:sldMk cId="923886939" sldId="316"/>
            <ac:picMk id="49" creationId="{E7E47126-B12E-2BD0-7917-C76382820F24}"/>
          </ac:picMkLst>
        </pc:picChg>
        <pc:picChg chg="add mod">
          <ac:chgData name="Sora's System" userId="e473e365a3e05e69" providerId="LiveId" clId="{4AE56784-ABE8-4369-919D-CFD11A21A3C3}" dt="2022-09-16T17:16:40.037" v="6120" actId="1076"/>
          <ac:picMkLst>
            <pc:docMk/>
            <pc:sldMk cId="923886939" sldId="316"/>
            <ac:picMk id="56" creationId="{690DAAA2-74FD-88E1-3A65-15192B57B1A6}"/>
          </ac:picMkLst>
        </pc:picChg>
        <pc:picChg chg="add mod">
          <ac:chgData name="Sora's System" userId="e473e365a3e05e69" providerId="LiveId" clId="{4AE56784-ABE8-4369-919D-CFD11A21A3C3}" dt="2022-09-16T17:16:40.037" v="6120" actId="1076"/>
          <ac:picMkLst>
            <pc:docMk/>
            <pc:sldMk cId="923886939" sldId="316"/>
            <ac:picMk id="57" creationId="{07AAC09E-C740-E73C-C248-DE6EA371DF5E}"/>
          </ac:picMkLst>
        </pc:picChg>
        <pc:cxnChg chg="add mod">
          <ac:chgData name="Sora's System" userId="e473e365a3e05e69" providerId="LiveId" clId="{4AE56784-ABE8-4369-919D-CFD11A21A3C3}" dt="2022-09-16T17:16:40.037" v="6120" actId="1076"/>
          <ac:cxnSpMkLst>
            <pc:docMk/>
            <pc:sldMk cId="923886939" sldId="316"/>
            <ac:cxnSpMk id="22" creationId="{905D9D07-851E-D6A4-8BA8-5ED44BBB2539}"/>
          </ac:cxnSpMkLst>
        </pc:cxnChg>
        <pc:cxnChg chg="add mod">
          <ac:chgData name="Sora's System" userId="e473e365a3e05e69" providerId="LiveId" clId="{4AE56784-ABE8-4369-919D-CFD11A21A3C3}" dt="2022-09-16T17:16:40.037" v="6120" actId="1076"/>
          <ac:cxnSpMkLst>
            <pc:docMk/>
            <pc:sldMk cId="923886939" sldId="316"/>
            <ac:cxnSpMk id="35" creationId="{D2F37148-EC35-8D9E-3277-B58149EC1446}"/>
          </ac:cxnSpMkLst>
        </pc:cxnChg>
        <pc:cxnChg chg="add mod">
          <ac:chgData name="Sora's System" userId="e473e365a3e05e69" providerId="LiveId" clId="{4AE56784-ABE8-4369-919D-CFD11A21A3C3}" dt="2022-09-16T17:16:40.037" v="6120" actId="1076"/>
          <ac:cxnSpMkLst>
            <pc:docMk/>
            <pc:sldMk cId="923886939" sldId="316"/>
            <ac:cxnSpMk id="50" creationId="{764688B8-0CA5-A607-10F6-0881678E27D9}"/>
          </ac:cxnSpMkLst>
        </pc:cxnChg>
        <pc:cxnChg chg="add mod">
          <ac:chgData name="Sora's System" userId="e473e365a3e05e69" providerId="LiveId" clId="{4AE56784-ABE8-4369-919D-CFD11A21A3C3}" dt="2022-09-16T17:16:40.037" v="6120" actId="1076"/>
          <ac:cxnSpMkLst>
            <pc:docMk/>
            <pc:sldMk cId="923886939" sldId="316"/>
            <ac:cxnSpMk id="51" creationId="{CB017F9B-9826-C06C-0F7B-ABF5938738BE}"/>
          </ac:cxnSpMkLst>
        </pc:cxnChg>
        <pc:cxnChg chg="add mod">
          <ac:chgData name="Sora's System" userId="e473e365a3e05e69" providerId="LiveId" clId="{4AE56784-ABE8-4369-919D-CFD11A21A3C3}" dt="2022-09-16T17:16:40.037" v="6120" actId="1076"/>
          <ac:cxnSpMkLst>
            <pc:docMk/>
            <pc:sldMk cId="923886939" sldId="316"/>
            <ac:cxnSpMk id="58" creationId="{232E73C1-4AE2-315E-7462-B8DEFC9624BE}"/>
          </ac:cxnSpMkLst>
        </pc:cxnChg>
        <pc:cxnChg chg="add mod">
          <ac:chgData name="Sora's System" userId="e473e365a3e05e69" providerId="LiveId" clId="{4AE56784-ABE8-4369-919D-CFD11A21A3C3}" dt="2022-09-16T17:16:40.037" v="6120" actId="1076"/>
          <ac:cxnSpMkLst>
            <pc:docMk/>
            <pc:sldMk cId="923886939" sldId="316"/>
            <ac:cxnSpMk id="59" creationId="{C494F269-C120-87F1-E7E3-E6CF4796445A}"/>
          </ac:cxnSpMkLst>
        </pc:cxnChg>
      </pc:sldChg>
      <pc:sldChg chg="addSp delSp modSp add mod modAnim">
        <pc:chgData name="Sora's System" userId="e473e365a3e05e69" providerId="LiveId" clId="{4AE56784-ABE8-4369-919D-CFD11A21A3C3}" dt="2022-10-01T07:05:08.770" v="6294"/>
        <pc:sldMkLst>
          <pc:docMk/>
          <pc:sldMk cId="1714920107" sldId="317"/>
        </pc:sldMkLst>
        <pc:spChg chg="mod">
          <ac:chgData name="Sora's System" userId="e473e365a3e05e69" providerId="LiveId" clId="{4AE56784-ABE8-4369-919D-CFD11A21A3C3}" dt="2022-09-16T17:16:54.361" v="6123" actId="1076"/>
          <ac:spMkLst>
            <pc:docMk/>
            <pc:sldMk cId="1714920107" sldId="317"/>
            <ac:spMk id="13" creationId="{B85F7AD9-D35C-0719-EF92-861846FB79C0}"/>
          </ac:spMkLst>
        </pc:spChg>
        <pc:spChg chg="mod">
          <ac:chgData name="Sora's System" userId="e473e365a3e05e69" providerId="LiveId" clId="{4AE56784-ABE8-4369-919D-CFD11A21A3C3}" dt="2022-09-16T17:17:15.312" v="6127" actId="207"/>
          <ac:spMkLst>
            <pc:docMk/>
            <pc:sldMk cId="1714920107" sldId="317"/>
            <ac:spMk id="14" creationId="{9EB73EA4-619A-F558-3DE0-9D6A4E465F49}"/>
          </ac:spMkLst>
        </pc:spChg>
        <pc:spChg chg="mod">
          <ac:chgData name="Sora's System" userId="e473e365a3e05e69" providerId="LiveId" clId="{4AE56784-ABE8-4369-919D-CFD11A21A3C3}" dt="2022-09-16T17:17:06.174" v="6126" actId="1076"/>
          <ac:spMkLst>
            <pc:docMk/>
            <pc:sldMk cId="1714920107" sldId="317"/>
            <ac:spMk id="16" creationId="{17A3F5C9-37BE-90C6-E30F-1129D0D614CF}"/>
          </ac:spMkLst>
        </pc:spChg>
        <pc:spChg chg="del">
          <ac:chgData name="Sora's System" userId="e473e365a3e05e69" providerId="LiveId" clId="{4AE56784-ABE8-4369-919D-CFD11A21A3C3}" dt="2022-09-16T17:17:21.067" v="6128" actId="478"/>
          <ac:spMkLst>
            <pc:docMk/>
            <pc:sldMk cId="1714920107" sldId="317"/>
            <ac:spMk id="24" creationId="{2BE11002-F96D-8A93-4D0B-19746993098D}"/>
          </ac:spMkLst>
        </pc:spChg>
        <pc:spChg chg="del">
          <ac:chgData name="Sora's System" userId="e473e365a3e05e69" providerId="LiveId" clId="{4AE56784-ABE8-4369-919D-CFD11A21A3C3}" dt="2022-09-16T17:17:21.067" v="6128" actId="478"/>
          <ac:spMkLst>
            <pc:docMk/>
            <pc:sldMk cId="1714920107" sldId="317"/>
            <ac:spMk id="25" creationId="{FAC73065-4E2F-6669-3B9E-AC94A76AF4FA}"/>
          </ac:spMkLst>
        </pc:spChg>
        <pc:spChg chg="del">
          <ac:chgData name="Sora's System" userId="e473e365a3e05e69" providerId="LiveId" clId="{4AE56784-ABE8-4369-919D-CFD11A21A3C3}" dt="2022-09-16T17:17:21.067" v="6128" actId="478"/>
          <ac:spMkLst>
            <pc:docMk/>
            <pc:sldMk cId="1714920107" sldId="317"/>
            <ac:spMk id="26" creationId="{94BFF664-FD5D-5EE1-49BE-E95495C6C05A}"/>
          </ac:spMkLst>
        </pc:spChg>
        <pc:spChg chg="del">
          <ac:chgData name="Sora's System" userId="e473e365a3e05e69" providerId="LiveId" clId="{4AE56784-ABE8-4369-919D-CFD11A21A3C3}" dt="2022-09-16T17:17:21.067" v="6128" actId="478"/>
          <ac:spMkLst>
            <pc:docMk/>
            <pc:sldMk cId="1714920107" sldId="317"/>
            <ac:spMk id="27" creationId="{72A523C6-5277-7943-3542-8C80F807DD0A}"/>
          </ac:spMkLst>
        </pc:spChg>
        <pc:spChg chg="del">
          <ac:chgData name="Sora's System" userId="e473e365a3e05e69" providerId="LiveId" clId="{4AE56784-ABE8-4369-919D-CFD11A21A3C3}" dt="2022-09-16T17:17:21.067" v="6128" actId="478"/>
          <ac:spMkLst>
            <pc:docMk/>
            <pc:sldMk cId="1714920107" sldId="317"/>
            <ac:spMk id="28" creationId="{743DE28B-2E28-216A-6949-8F84C2E7B008}"/>
          </ac:spMkLst>
        </pc:spChg>
        <pc:spChg chg="del">
          <ac:chgData name="Sora's System" userId="e473e365a3e05e69" providerId="LiveId" clId="{4AE56784-ABE8-4369-919D-CFD11A21A3C3}" dt="2022-09-16T17:17:21.067" v="6128" actId="478"/>
          <ac:spMkLst>
            <pc:docMk/>
            <pc:sldMk cId="1714920107" sldId="317"/>
            <ac:spMk id="37" creationId="{6FEE9CC4-710D-994E-55E3-338274FB73E7}"/>
          </ac:spMkLst>
        </pc:spChg>
        <pc:spChg chg="del">
          <ac:chgData name="Sora's System" userId="e473e365a3e05e69" providerId="LiveId" clId="{4AE56784-ABE8-4369-919D-CFD11A21A3C3}" dt="2022-09-16T17:17:21.067" v="6128" actId="478"/>
          <ac:spMkLst>
            <pc:docMk/>
            <pc:sldMk cId="1714920107" sldId="317"/>
            <ac:spMk id="39" creationId="{6567B8E0-57D6-7831-855F-136860B34EB6}"/>
          </ac:spMkLst>
        </pc:spChg>
        <pc:spChg chg="del">
          <ac:chgData name="Sora's System" userId="e473e365a3e05e69" providerId="LiveId" clId="{4AE56784-ABE8-4369-919D-CFD11A21A3C3}" dt="2022-09-16T17:17:21.067" v="6128" actId="478"/>
          <ac:spMkLst>
            <pc:docMk/>
            <pc:sldMk cId="1714920107" sldId="317"/>
            <ac:spMk id="42" creationId="{DC4B9FE2-813D-5554-487F-40E228ADB4B7}"/>
          </ac:spMkLst>
        </pc:spChg>
        <pc:spChg chg="del">
          <ac:chgData name="Sora's System" userId="e473e365a3e05e69" providerId="LiveId" clId="{4AE56784-ABE8-4369-919D-CFD11A21A3C3}" dt="2022-09-16T17:17:21.067" v="6128" actId="478"/>
          <ac:spMkLst>
            <pc:docMk/>
            <pc:sldMk cId="1714920107" sldId="317"/>
            <ac:spMk id="45" creationId="{1D31E74B-DA92-6E87-8C13-7386B0843FA6}"/>
          </ac:spMkLst>
        </pc:spChg>
        <pc:spChg chg="del">
          <ac:chgData name="Sora's System" userId="e473e365a3e05e69" providerId="LiveId" clId="{4AE56784-ABE8-4369-919D-CFD11A21A3C3}" dt="2022-09-16T17:17:21.067" v="6128" actId="478"/>
          <ac:spMkLst>
            <pc:docMk/>
            <pc:sldMk cId="1714920107" sldId="317"/>
            <ac:spMk id="52" creationId="{5EFBC503-6567-2F1C-AD9E-3A7A5064B6A4}"/>
          </ac:spMkLst>
        </pc:spChg>
        <pc:spChg chg="del">
          <ac:chgData name="Sora's System" userId="e473e365a3e05e69" providerId="LiveId" clId="{4AE56784-ABE8-4369-919D-CFD11A21A3C3}" dt="2022-09-16T17:17:21.067" v="6128" actId="478"/>
          <ac:spMkLst>
            <pc:docMk/>
            <pc:sldMk cId="1714920107" sldId="317"/>
            <ac:spMk id="53" creationId="{C02AD5E0-AF10-1A9E-845C-B380791892B7}"/>
          </ac:spMkLst>
        </pc:spChg>
        <pc:spChg chg="del">
          <ac:chgData name="Sora's System" userId="e473e365a3e05e69" providerId="LiveId" clId="{4AE56784-ABE8-4369-919D-CFD11A21A3C3}" dt="2022-09-16T17:17:21.067" v="6128" actId="478"/>
          <ac:spMkLst>
            <pc:docMk/>
            <pc:sldMk cId="1714920107" sldId="317"/>
            <ac:spMk id="54" creationId="{FBC5F255-E097-442B-A9D1-F78D76E07B9E}"/>
          </ac:spMkLst>
        </pc:spChg>
        <pc:spChg chg="del">
          <ac:chgData name="Sora's System" userId="e473e365a3e05e69" providerId="LiveId" clId="{4AE56784-ABE8-4369-919D-CFD11A21A3C3}" dt="2022-09-16T17:17:21.067" v="6128" actId="478"/>
          <ac:spMkLst>
            <pc:docMk/>
            <pc:sldMk cId="1714920107" sldId="317"/>
            <ac:spMk id="55" creationId="{4C486950-042E-37A7-822E-D1A6625FFCB8}"/>
          </ac:spMkLst>
        </pc:spChg>
        <pc:grpChg chg="mod">
          <ac:chgData name="Sora's System" userId="e473e365a3e05e69" providerId="LiveId" clId="{4AE56784-ABE8-4369-919D-CFD11A21A3C3}" dt="2022-10-01T07:05:08.770" v="6294"/>
          <ac:grpSpMkLst>
            <pc:docMk/>
            <pc:sldMk cId="1714920107" sldId="317"/>
            <ac:grpSpMk id="35" creationId="{FE98FB78-CF20-BC58-C870-46EA6E1A73E5}"/>
          </ac:grpSpMkLst>
        </pc:grpChg>
        <pc:grpChg chg="mod">
          <ac:chgData name="Sora's System" userId="e473e365a3e05e69" providerId="LiveId" clId="{4AE56784-ABE8-4369-919D-CFD11A21A3C3}" dt="2022-10-01T07:05:08.770" v="6294"/>
          <ac:grpSpMkLst>
            <pc:docMk/>
            <pc:sldMk cId="1714920107" sldId="317"/>
            <ac:grpSpMk id="36" creationId="{EC951FB1-C7C2-BD2D-FD55-1B39DC011006}"/>
          </ac:grpSpMkLst>
        </pc:grpChg>
        <pc:picChg chg="del">
          <ac:chgData name="Sora's System" userId="e473e365a3e05e69" providerId="LiveId" clId="{4AE56784-ABE8-4369-919D-CFD11A21A3C3}" dt="2022-09-16T17:17:21.067" v="6128" actId="478"/>
          <ac:picMkLst>
            <pc:docMk/>
            <pc:sldMk cId="1714920107" sldId="317"/>
            <ac:picMk id="18" creationId="{A3F69785-98B1-7503-1D93-DF85648890A3}"/>
          </ac:picMkLst>
        </pc:picChg>
        <pc:picChg chg="del">
          <ac:chgData name="Sora's System" userId="e473e365a3e05e69" providerId="LiveId" clId="{4AE56784-ABE8-4369-919D-CFD11A21A3C3}" dt="2022-09-16T17:17:21.067" v="6128" actId="478"/>
          <ac:picMkLst>
            <pc:docMk/>
            <pc:sldMk cId="1714920107" sldId="317"/>
            <ac:picMk id="20" creationId="{8A0C8747-B0C9-2C82-69D2-BC1685B32445}"/>
          </ac:picMkLst>
        </pc:picChg>
        <pc:picChg chg="add mod">
          <ac:chgData name="Sora's System" userId="e473e365a3e05e69" providerId="LiveId" clId="{4AE56784-ABE8-4369-919D-CFD11A21A3C3}" dt="2022-09-16T17:17:43.965" v="6130" actId="1076"/>
          <ac:picMkLst>
            <pc:docMk/>
            <pc:sldMk cId="1714920107" sldId="317"/>
            <ac:picMk id="21" creationId="{37A8ACA8-51B1-1238-2AB7-3C9AF9971E8C}"/>
          </ac:picMkLst>
        </pc:picChg>
        <pc:picChg chg="del">
          <ac:chgData name="Sora's System" userId="e473e365a3e05e69" providerId="LiveId" clId="{4AE56784-ABE8-4369-919D-CFD11A21A3C3}" dt="2022-09-16T17:17:21.067" v="6128" actId="478"/>
          <ac:picMkLst>
            <pc:docMk/>
            <pc:sldMk cId="1714920107" sldId="317"/>
            <ac:picMk id="47" creationId="{AF91C3FF-4937-988B-EBBB-BF5F9F3BC288}"/>
          </ac:picMkLst>
        </pc:picChg>
        <pc:picChg chg="del">
          <ac:chgData name="Sora's System" userId="e473e365a3e05e69" providerId="LiveId" clId="{4AE56784-ABE8-4369-919D-CFD11A21A3C3}" dt="2022-09-16T17:17:21.067" v="6128" actId="478"/>
          <ac:picMkLst>
            <pc:docMk/>
            <pc:sldMk cId="1714920107" sldId="317"/>
            <ac:picMk id="49" creationId="{E7E47126-B12E-2BD0-7917-C76382820F24}"/>
          </ac:picMkLst>
        </pc:picChg>
        <pc:picChg chg="del">
          <ac:chgData name="Sora's System" userId="e473e365a3e05e69" providerId="LiveId" clId="{4AE56784-ABE8-4369-919D-CFD11A21A3C3}" dt="2022-09-16T17:17:21.067" v="6128" actId="478"/>
          <ac:picMkLst>
            <pc:docMk/>
            <pc:sldMk cId="1714920107" sldId="317"/>
            <ac:picMk id="56" creationId="{690DAAA2-74FD-88E1-3A65-15192B57B1A6}"/>
          </ac:picMkLst>
        </pc:picChg>
        <pc:picChg chg="del">
          <ac:chgData name="Sora's System" userId="e473e365a3e05e69" providerId="LiveId" clId="{4AE56784-ABE8-4369-919D-CFD11A21A3C3}" dt="2022-09-16T17:17:21.067" v="6128" actId="478"/>
          <ac:picMkLst>
            <pc:docMk/>
            <pc:sldMk cId="1714920107" sldId="317"/>
            <ac:picMk id="57" creationId="{07AAC09E-C740-E73C-C248-DE6EA371DF5E}"/>
          </ac:picMkLst>
        </pc:picChg>
        <pc:inkChg chg="add del">
          <ac:chgData name="Sora's System" userId="e473e365a3e05e69" providerId="LiveId" clId="{4AE56784-ABE8-4369-919D-CFD11A21A3C3}" dt="2022-10-01T07:04:59.654" v="6279" actId="9405"/>
          <ac:inkMkLst>
            <pc:docMk/>
            <pc:sldMk cId="1714920107" sldId="317"/>
            <ac:inkMk id="18" creationId="{64BDC708-9956-474A-268D-06A2BF895788}"/>
          </ac:inkMkLst>
        </pc:inkChg>
        <pc:inkChg chg="add del">
          <ac:chgData name="Sora's System" userId="e473e365a3e05e69" providerId="LiveId" clId="{4AE56784-ABE8-4369-919D-CFD11A21A3C3}" dt="2022-10-01T07:04:59.444" v="6278" actId="9405"/>
          <ac:inkMkLst>
            <pc:docMk/>
            <pc:sldMk cId="1714920107" sldId="317"/>
            <ac:inkMk id="19" creationId="{9CFFDD26-1EF0-06F5-CAC0-706472E0C391}"/>
          </ac:inkMkLst>
        </pc:inkChg>
        <pc:inkChg chg="add mod">
          <ac:chgData name="Sora's System" userId="e473e365a3e05e69" providerId="LiveId" clId="{4AE56784-ABE8-4369-919D-CFD11A21A3C3}" dt="2022-10-01T07:05:08.770" v="6294"/>
          <ac:inkMkLst>
            <pc:docMk/>
            <pc:sldMk cId="1714920107" sldId="317"/>
            <ac:inkMk id="20" creationId="{518CE5DD-D4AE-C756-F4E5-802100518D32}"/>
          </ac:inkMkLst>
        </pc:inkChg>
        <pc:inkChg chg="add mod">
          <ac:chgData name="Sora's System" userId="e473e365a3e05e69" providerId="LiveId" clId="{4AE56784-ABE8-4369-919D-CFD11A21A3C3}" dt="2022-10-01T07:05:08.770" v="6294"/>
          <ac:inkMkLst>
            <pc:docMk/>
            <pc:sldMk cId="1714920107" sldId="317"/>
            <ac:inkMk id="22" creationId="{F295102F-369E-8381-19AA-32E51F0A4195}"/>
          </ac:inkMkLst>
        </pc:inkChg>
        <pc:inkChg chg="add mod">
          <ac:chgData name="Sora's System" userId="e473e365a3e05e69" providerId="LiveId" clId="{4AE56784-ABE8-4369-919D-CFD11A21A3C3}" dt="2022-10-01T07:05:08.770" v="6294"/>
          <ac:inkMkLst>
            <pc:docMk/>
            <pc:sldMk cId="1714920107" sldId="317"/>
            <ac:inkMk id="23" creationId="{9254B33C-136D-44E9-7182-D2F3D00E6DF2}"/>
          </ac:inkMkLst>
        </pc:inkChg>
        <pc:inkChg chg="add mod">
          <ac:chgData name="Sora's System" userId="e473e365a3e05e69" providerId="LiveId" clId="{4AE56784-ABE8-4369-919D-CFD11A21A3C3}" dt="2022-10-01T07:05:08.770" v="6294"/>
          <ac:inkMkLst>
            <pc:docMk/>
            <pc:sldMk cId="1714920107" sldId="317"/>
            <ac:inkMk id="24" creationId="{95527209-BE1F-CE5A-7B6E-533B03A93296}"/>
          </ac:inkMkLst>
        </pc:inkChg>
        <pc:inkChg chg="add mod">
          <ac:chgData name="Sora's System" userId="e473e365a3e05e69" providerId="LiveId" clId="{4AE56784-ABE8-4369-919D-CFD11A21A3C3}" dt="2022-10-01T07:05:08.770" v="6294"/>
          <ac:inkMkLst>
            <pc:docMk/>
            <pc:sldMk cId="1714920107" sldId="317"/>
            <ac:inkMk id="25" creationId="{5A24B313-26F1-C2E9-18D3-D491584F4EB1}"/>
          </ac:inkMkLst>
        </pc:inkChg>
        <pc:inkChg chg="add mod">
          <ac:chgData name="Sora's System" userId="e473e365a3e05e69" providerId="LiveId" clId="{4AE56784-ABE8-4369-919D-CFD11A21A3C3}" dt="2022-10-01T07:05:08.770" v="6294"/>
          <ac:inkMkLst>
            <pc:docMk/>
            <pc:sldMk cId="1714920107" sldId="317"/>
            <ac:inkMk id="26" creationId="{F676DC54-7D71-B1EE-3355-117B67C75FA9}"/>
          </ac:inkMkLst>
        </pc:inkChg>
        <pc:inkChg chg="add mod">
          <ac:chgData name="Sora's System" userId="e473e365a3e05e69" providerId="LiveId" clId="{4AE56784-ABE8-4369-919D-CFD11A21A3C3}" dt="2022-10-01T07:05:08.770" v="6294"/>
          <ac:inkMkLst>
            <pc:docMk/>
            <pc:sldMk cId="1714920107" sldId="317"/>
            <ac:inkMk id="27" creationId="{6BA28AB4-71A8-5699-C52C-957019C7B31F}"/>
          </ac:inkMkLst>
        </pc:inkChg>
        <pc:inkChg chg="add mod">
          <ac:chgData name="Sora's System" userId="e473e365a3e05e69" providerId="LiveId" clId="{4AE56784-ABE8-4369-919D-CFD11A21A3C3}" dt="2022-10-01T07:05:08.770" v="6294"/>
          <ac:inkMkLst>
            <pc:docMk/>
            <pc:sldMk cId="1714920107" sldId="317"/>
            <ac:inkMk id="28" creationId="{C4390C2D-B5A0-E0ED-851F-046B665947C7}"/>
          </ac:inkMkLst>
        </pc:inkChg>
        <pc:inkChg chg="add mod">
          <ac:chgData name="Sora's System" userId="e473e365a3e05e69" providerId="LiveId" clId="{4AE56784-ABE8-4369-919D-CFD11A21A3C3}" dt="2022-10-01T07:05:08.770" v="6294"/>
          <ac:inkMkLst>
            <pc:docMk/>
            <pc:sldMk cId="1714920107" sldId="317"/>
            <ac:inkMk id="29" creationId="{D34FDAA0-3782-ED80-8FED-1C8966817282}"/>
          </ac:inkMkLst>
        </pc:inkChg>
        <pc:inkChg chg="add mod">
          <ac:chgData name="Sora's System" userId="e473e365a3e05e69" providerId="LiveId" clId="{4AE56784-ABE8-4369-919D-CFD11A21A3C3}" dt="2022-10-01T07:05:08.770" v="6294"/>
          <ac:inkMkLst>
            <pc:docMk/>
            <pc:sldMk cId="1714920107" sldId="317"/>
            <ac:inkMk id="30" creationId="{67078D86-5603-8B5A-680B-51AC5F2951C9}"/>
          </ac:inkMkLst>
        </pc:inkChg>
        <pc:inkChg chg="add mod">
          <ac:chgData name="Sora's System" userId="e473e365a3e05e69" providerId="LiveId" clId="{4AE56784-ABE8-4369-919D-CFD11A21A3C3}" dt="2022-10-01T07:05:08.770" v="6294"/>
          <ac:inkMkLst>
            <pc:docMk/>
            <pc:sldMk cId="1714920107" sldId="317"/>
            <ac:inkMk id="31" creationId="{EDC8345D-129C-E016-BE4B-780D5B51CB03}"/>
          </ac:inkMkLst>
        </pc:inkChg>
        <pc:inkChg chg="add mod">
          <ac:chgData name="Sora's System" userId="e473e365a3e05e69" providerId="LiveId" clId="{4AE56784-ABE8-4369-919D-CFD11A21A3C3}" dt="2022-10-01T07:05:08.770" v="6294"/>
          <ac:inkMkLst>
            <pc:docMk/>
            <pc:sldMk cId="1714920107" sldId="317"/>
            <ac:inkMk id="32" creationId="{ABE76423-033D-E047-9290-E618DD905E52}"/>
          </ac:inkMkLst>
        </pc:inkChg>
        <pc:inkChg chg="add mod">
          <ac:chgData name="Sora's System" userId="e473e365a3e05e69" providerId="LiveId" clId="{4AE56784-ABE8-4369-919D-CFD11A21A3C3}" dt="2022-10-01T07:05:08.770" v="6294"/>
          <ac:inkMkLst>
            <pc:docMk/>
            <pc:sldMk cId="1714920107" sldId="317"/>
            <ac:inkMk id="33" creationId="{D93241A2-50A4-6699-5D0B-250E69FBC2ED}"/>
          </ac:inkMkLst>
        </pc:inkChg>
        <pc:inkChg chg="add mod">
          <ac:chgData name="Sora's System" userId="e473e365a3e05e69" providerId="LiveId" clId="{4AE56784-ABE8-4369-919D-CFD11A21A3C3}" dt="2022-10-01T07:05:08.770" v="6294"/>
          <ac:inkMkLst>
            <pc:docMk/>
            <pc:sldMk cId="1714920107" sldId="317"/>
            <ac:inkMk id="34" creationId="{DACF339B-3FB7-096F-A18A-52A3A0CC98B3}"/>
          </ac:inkMkLst>
        </pc:inkChg>
        <pc:cxnChg chg="del">
          <ac:chgData name="Sora's System" userId="e473e365a3e05e69" providerId="LiveId" clId="{4AE56784-ABE8-4369-919D-CFD11A21A3C3}" dt="2022-09-16T17:17:21.067" v="6128" actId="478"/>
          <ac:cxnSpMkLst>
            <pc:docMk/>
            <pc:sldMk cId="1714920107" sldId="317"/>
            <ac:cxnSpMk id="22" creationId="{905D9D07-851E-D6A4-8BA8-5ED44BBB2539}"/>
          </ac:cxnSpMkLst>
        </pc:cxnChg>
        <pc:cxnChg chg="del">
          <ac:chgData name="Sora's System" userId="e473e365a3e05e69" providerId="LiveId" clId="{4AE56784-ABE8-4369-919D-CFD11A21A3C3}" dt="2022-09-16T17:17:21.067" v="6128" actId="478"/>
          <ac:cxnSpMkLst>
            <pc:docMk/>
            <pc:sldMk cId="1714920107" sldId="317"/>
            <ac:cxnSpMk id="35" creationId="{D2F37148-EC35-8D9E-3277-B58149EC1446}"/>
          </ac:cxnSpMkLst>
        </pc:cxnChg>
        <pc:cxnChg chg="del">
          <ac:chgData name="Sora's System" userId="e473e365a3e05e69" providerId="LiveId" clId="{4AE56784-ABE8-4369-919D-CFD11A21A3C3}" dt="2022-09-16T17:17:21.067" v="6128" actId="478"/>
          <ac:cxnSpMkLst>
            <pc:docMk/>
            <pc:sldMk cId="1714920107" sldId="317"/>
            <ac:cxnSpMk id="50" creationId="{764688B8-0CA5-A607-10F6-0881678E27D9}"/>
          </ac:cxnSpMkLst>
        </pc:cxnChg>
        <pc:cxnChg chg="del">
          <ac:chgData name="Sora's System" userId="e473e365a3e05e69" providerId="LiveId" clId="{4AE56784-ABE8-4369-919D-CFD11A21A3C3}" dt="2022-09-16T17:17:21.067" v="6128" actId="478"/>
          <ac:cxnSpMkLst>
            <pc:docMk/>
            <pc:sldMk cId="1714920107" sldId="317"/>
            <ac:cxnSpMk id="51" creationId="{CB017F9B-9826-C06C-0F7B-ABF5938738BE}"/>
          </ac:cxnSpMkLst>
        </pc:cxnChg>
        <pc:cxnChg chg="del">
          <ac:chgData name="Sora's System" userId="e473e365a3e05e69" providerId="LiveId" clId="{4AE56784-ABE8-4369-919D-CFD11A21A3C3}" dt="2022-09-16T17:17:21.067" v="6128" actId="478"/>
          <ac:cxnSpMkLst>
            <pc:docMk/>
            <pc:sldMk cId="1714920107" sldId="317"/>
            <ac:cxnSpMk id="58" creationId="{232E73C1-4AE2-315E-7462-B8DEFC9624BE}"/>
          </ac:cxnSpMkLst>
        </pc:cxnChg>
        <pc:cxnChg chg="del">
          <ac:chgData name="Sora's System" userId="e473e365a3e05e69" providerId="LiveId" clId="{4AE56784-ABE8-4369-919D-CFD11A21A3C3}" dt="2022-09-16T17:17:21.067" v="6128" actId="478"/>
          <ac:cxnSpMkLst>
            <pc:docMk/>
            <pc:sldMk cId="1714920107" sldId="317"/>
            <ac:cxnSpMk id="59" creationId="{C494F269-C120-87F1-E7E3-E6CF4796445A}"/>
          </ac:cxnSpMkLst>
        </pc:cxnChg>
      </pc:sldChg>
      <pc:sldChg chg="addSp delSp modSp add mod">
        <pc:chgData name="Sora's System" userId="e473e365a3e05e69" providerId="LiveId" clId="{4AE56784-ABE8-4369-919D-CFD11A21A3C3}" dt="2022-09-16T17:22:47.335" v="6143" actId="21"/>
        <pc:sldMkLst>
          <pc:docMk/>
          <pc:sldMk cId="2408857750" sldId="318"/>
        </pc:sldMkLst>
        <pc:picChg chg="add mod">
          <ac:chgData name="Sora's System" userId="e473e365a3e05e69" providerId="LiveId" clId="{4AE56784-ABE8-4369-919D-CFD11A21A3C3}" dt="2022-09-16T17:22:00.340" v="6135" actId="1076"/>
          <ac:picMkLst>
            <pc:docMk/>
            <pc:sldMk cId="2408857750" sldId="318"/>
            <ac:picMk id="19" creationId="{A047D14D-FEAE-6561-07D0-A4D7E0F53725}"/>
          </ac:picMkLst>
        </pc:picChg>
        <pc:picChg chg="del">
          <ac:chgData name="Sora's System" userId="e473e365a3e05e69" providerId="LiveId" clId="{4AE56784-ABE8-4369-919D-CFD11A21A3C3}" dt="2022-09-16T17:21:54.547" v="6132" actId="478"/>
          <ac:picMkLst>
            <pc:docMk/>
            <pc:sldMk cId="2408857750" sldId="318"/>
            <ac:picMk id="21" creationId="{37A8ACA8-51B1-1238-2AB7-3C9AF9971E8C}"/>
          </ac:picMkLst>
        </pc:picChg>
        <pc:picChg chg="add del">
          <ac:chgData name="Sora's System" userId="e473e365a3e05e69" providerId="LiveId" clId="{4AE56784-ABE8-4369-919D-CFD11A21A3C3}" dt="2022-09-16T17:22:23.444" v="6140" actId="478"/>
          <ac:picMkLst>
            <pc:docMk/>
            <pc:sldMk cId="2408857750" sldId="318"/>
            <ac:picMk id="22" creationId="{5B3BAD5C-F8E9-57F1-C04D-B380CF192D49}"/>
          </ac:picMkLst>
        </pc:picChg>
        <pc:picChg chg="add del">
          <ac:chgData name="Sora's System" userId="e473e365a3e05e69" providerId="LiveId" clId="{4AE56784-ABE8-4369-919D-CFD11A21A3C3}" dt="2022-09-16T17:22:47.335" v="6143" actId="21"/>
          <ac:picMkLst>
            <pc:docMk/>
            <pc:sldMk cId="2408857750" sldId="318"/>
            <ac:picMk id="24" creationId="{4EF8E39E-5B64-14B9-E46C-15A8534494BF}"/>
          </ac:picMkLst>
        </pc:picChg>
      </pc:sldChg>
      <pc:sldChg chg="delSp modSp add mod">
        <pc:chgData name="Sora's System" userId="e473e365a3e05e69" providerId="LiveId" clId="{4AE56784-ABE8-4369-919D-CFD11A21A3C3}" dt="2022-09-16T17:22:21.039" v="6139" actId="1076"/>
        <pc:sldMkLst>
          <pc:docMk/>
          <pc:sldMk cId="3949101109" sldId="319"/>
        </pc:sldMkLst>
        <pc:picChg chg="del">
          <ac:chgData name="Sora's System" userId="e473e365a3e05e69" providerId="LiveId" clId="{4AE56784-ABE8-4369-919D-CFD11A21A3C3}" dt="2022-09-16T17:22:19.411" v="6138" actId="478"/>
          <ac:picMkLst>
            <pc:docMk/>
            <pc:sldMk cId="3949101109" sldId="319"/>
            <ac:picMk id="19" creationId="{A047D14D-FEAE-6561-07D0-A4D7E0F53725}"/>
          </ac:picMkLst>
        </pc:picChg>
        <pc:picChg chg="mod">
          <ac:chgData name="Sora's System" userId="e473e365a3e05e69" providerId="LiveId" clId="{4AE56784-ABE8-4369-919D-CFD11A21A3C3}" dt="2022-09-16T17:22:21.039" v="6139" actId="1076"/>
          <ac:picMkLst>
            <pc:docMk/>
            <pc:sldMk cId="3949101109" sldId="319"/>
            <ac:picMk id="22" creationId="{5B3BAD5C-F8E9-57F1-C04D-B380CF192D49}"/>
          </ac:picMkLst>
        </pc:picChg>
      </pc:sldChg>
      <pc:sldChg chg="addSp delSp modSp add mod">
        <pc:chgData name="Sora's System" userId="e473e365a3e05e69" providerId="LiveId" clId="{4AE56784-ABE8-4369-919D-CFD11A21A3C3}" dt="2022-09-16T17:23:29.979" v="6153" actId="478"/>
        <pc:sldMkLst>
          <pc:docMk/>
          <pc:sldMk cId="2436176536" sldId="320"/>
        </pc:sldMkLst>
        <pc:picChg chg="add mod">
          <ac:chgData name="Sora's System" userId="e473e365a3e05e69" providerId="LiveId" clId="{4AE56784-ABE8-4369-919D-CFD11A21A3C3}" dt="2022-09-16T17:22:51.900" v="6146" actId="1076"/>
          <ac:picMkLst>
            <pc:docMk/>
            <pc:sldMk cId="2436176536" sldId="320"/>
            <ac:picMk id="19" creationId="{E8EEF756-DADF-0B35-5132-07E76A5F9EAB}"/>
          </ac:picMkLst>
        </pc:picChg>
        <pc:picChg chg="add del">
          <ac:chgData name="Sora's System" userId="e473e365a3e05e69" providerId="LiveId" clId="{4AE56784-ABE8-4369-919D-CFD11A21A3C3}" dt="2022-09-16T17:23:29.979" v="6153" actId="478"/>
          <ac:picMkLst>
            <pc:docMk/>
            <pc:sldMk cId="2436176536" sldId="320"/>
            <ac:picMk id="21" creationId="{32FA2D72-9D79-0648-6BCA-62558198DFF1}"/>
          </ac:picMkLst>
        </pc:picChg>
        <pc:picChg chg="del">
          <ac:chgData name="Sora's System" userId="e473e365a3e05e69" providerId="LiveId" clId="{4AE56784-ABE8-4369-919D-CFD11A21A3C3}" dt="2022-09-16T17:22:49.242" v="6144" actId="478"/>
          <ac:picMkLst>
            <pc:docMk/>
            <pc:sldMk cId="2436176536" sldId="320"/>
            <ac:picMk id="22" creationId="{5B3BAD5C-F8E9-57F1-C04D-B380CF192D49}"/>
          </ac:picMkLst>
        </pc:picChg>
      </pc:sldChg>
      <pc:sldChg chg="addSp delSp modSp add mod">
        <pc:chgData name="Sora's System" userId="e473e365a3e05e69" providerId="LiveId" clId="{4AE56784-ABE8-4369-919D-CFD11A21A3C3}" dt="2022-09-16T17:23:44.806" v="6157" actId="1076"/>
        <pc:sldMkLst>
          <pc:docMk/>
          <pc:sldMk cId="3918846139" sldId="321"/>
        </pc:sldMkLst>
        <pc:picChg chg="del">
          <ac:chgData name="Sora's System" userId="e473e365a3e05e69" providerId="LiveId" clId="{4AE56784-ABE8-4369-919D-CFD11A21A3C3}" dt="2022-09-16T17:23:23.292" v="6149" actId="478"/>
          <ac:picMkLst>
            <pc:docMk/>
            <pc:sldMk cId="3918846139" sldId="321"/>
            <ac:picMk id="19" creationId="{E8EEF756-DADF-0B35-5132-07E76A5F9EAB}"/>
          </ac:picMkLst>
        </pc:picChg>
        <pc:picChg chg="add mod">
          <ac:chgData name="Sora's System" userId="e473e365a3e05e69" providerId="LiveId" clId="{4AE56784-ABE8-4369-919D-CFD11A21A3C3}" dt="2022-09-16T17:23:44.806" v="6157" actId="1076"/>
          <ac:picMkLst>
            <pc:docMk/>
            <pc:sldMk cId="3918846139" sldId="321"/>
            <ac:picMk id="20" creationId="{707DED9D-0584-40C6-8EA7-C198887AD8E3}"/>
          </ac:picMkLst>
        </pc:picChg>
        <pc:picChg chg="del mod">
          <ac:chgData name="Sora's System" userId="e473e365a3e05e69" providerId="LiveId" clId="{4AE56784-ABE8-4369-919D-CFD11A21A3C3}" dt="2022-09-16T17:23:40.317" v="6154" actId="478"/>
          <ac:picMkLst>
            <pc:docMk/>
            <pc:sldMk cId="3918846139" sldId="321"/>
            <ac:picMk id="21" creationId="{32FA2D72-9D79-0648-6BCA-62558198DFF1}"/>
          </ac:picMkLst>
        </pc:picChg>
      </pc:sldChg>
      <pc:sldChg chg="addSp delSp modSp add mod">
        <pc:chgData name="Sora's System" userId="e473e365a3e05e69" providerId="LiveId" clId="{4AE56784-ABE8-4369-919D-CFD11A21A3C3}" dt="2022-09-16T17:27:58.515" v="6163" actId="14100"/>
        <pc:sldMkLst>
          <pc:docMk/>
          <pc:sldMk cId="3438926607" sldId="322"/>
        </pc:sldMkLst>
        <pc:picChg chg="add mod">
          <ac:chgData name="Sora's System" userId="e473e365a3e05e69" providerId="LiveId" clId="{4AE56784-ABE8-4369-919D-CFD11A21A3C3}" dt="2022-09-16T17:27:58.515" v="6163" actId="14100"/>
          <ac:picMkLst>
            <pc:docMk/>
            <pc:sldMk cId="3438926607" sldId="322"/>
            <ac:picMk id="19" creationId="{CA9EE23D-3F93-3EE4-8E91-84F4325EB619}"/>
          </ac:picMkLst>
        </pc:picChg>
        <pc:picChg chg="del">
          <ac:chgData name="Sora's System" userId="e473e365a3e05e69" providerId="LiveId" clId="{4AE56784-ABE8-4369-919D-CFD11A21A3C3}" dt="2022-09-16T17:27:44.149" v="6160" actId="478"/>
          <ac:picMkLst>
            <pc:docMk/>
            <pc:sldMk cId="3438926607" sldId="322"/>
            <ac:picMk id="20" creationId="{707DED9D-0584-40C6-8EA7-C198887AD8E3}"/>
          </ac:picMkLst>
        </pc:picChg>
      </pc:sldChg>
      <pc:sldChg chg="addSp delSp modSp add mod">
        <pc:chgData name="Sora's System" userId="e473e365a3e05e69" providerId="LiveId" clId="{4AE56784-ABE8-4369-919D-CFD11A21A3C3}" dt="2022-09-16T17:28:27.578" v="6167" actId="14100"/>
        <pc:sldMkLst>
          <pc:docMk/>
          <pc:sldMk cId="4221698246" sldId="323"/>
        </pc:sldMkLst>
        <pc:picChg chg="add mod">
          <ac:chgData name="Sora's System" userId="e473e365a3e05e69" providerId="LiveId" clId="{4AE56784-ABE8-4369-919D-CFD11A21A3C3}" dt="2022-09-16T17:28:27.578" v="6167" actId="14100"/>
          <ac:picMkLst>
            <pc:docMk/>
            <pc:sldMk cId="4221698246" sldId="323"/>
            <ac:picMk id="19" creationId="{F401E0B5-3334-06D5-8588-5A43F7FCC409}"/>
          </ac:picMkLst>
        </pc:picChg>
        <pc:picChg chg="del">
          <ac:chgData name="Sora's System" userId="e473e365a3e05e69" providerId="LiveId" clId="{4AE56784-ABE8-4369-919D-CFD11A21A3C3}" dt="2022-09-16T17:28:20.862" v="6164" actId="478"/>
          <ac:picMkLst>
            <pc:docMk/>
            <pc:sldMk cId="4221698246" sldId="323"/>
            <ac:picMk id="20" creationId="{707DED9D-0584-40C6-8EA7-C198887AD8E3}"/>
          </ac:picMkLst>
        </pc:picChg>
      </pc:sldChg>
      <pc:sldChg chg="addSp delSp modSp add mod">
        <pc:chgData name="Sora's System" userId="e473e365a3e05e69" providerId="LiveId" clId="{4AE56784-ABE8-4369-919D-CFD11A21A3C3}" dt="2022-09-16T17:30:34.916" v="6176" actId="478"/>
        <pc:sldMkLst>
          <pc:docMk/>
          <pc:sldMk cId="1958769116" sldId="324"/>
        </pc:sldMkLst>
        <pc:picChg chg="del">
          <ac:chgData name="Sora's System" userId="e473e365a3e05e69" providerId="LiveId" clId="{4AE56784-ABE8-4369-919D-CFD11A21A3C3}" dt="2022-09-16T17:29:08.419" v="6169" actId="478"/>
          <ac:picMkLst>
            <pc:docMk/>
            <pc:sldMk cId="1958769116" sldId="324"/>
            <ac:picMk id="19" creationId="{F401E0B5-3334-06D5-8588-5A43F7FCC409}"/>
          </ac:picMkLst>
        </pc:picChg>
        <pc:picChg chg="add mod">
          <ac:chgData name="Sora's System" userId="e473e365a3e05e69" providerId="LiveId" clId="{4AE56784-ABE8-4369-919D-CFD11A21A3C3}" dt="2022-09-16T17:29:12.537" v="6173" actId="1076"/>
          <ac:picMkLst>
            <pc:docMk/>
            <pc:sldMk cId="1958769116" sldId="324"/>
            <ac:picMk id="20" creationId="{D260E1BB-3CBC-6197-86A4-453ECE841E22}"/>
          </ac:picMkLst>
        </pc:picChg>
        <pc:picChg chg="add del">
          <ac:chgData name="Sora's System" userId="e473e365a3e05e69" providerId="LiveId" clId="{4AE56784-ABE8-4369-919D-CFD11A21A3C3}" dt="2022-09-16T17:30:34.916" v="6176" actId="478"/>
          <ac:picMkLst>
            <pc:docMk/>
            <pc:sldMk cId="1958769116" sldId="324"/>
            <ac:picMk id="22" creationId="{8B3628CC-C600-D43F-939C-D1FBC97E66C9}"/>
          </ac:picMkLst>
        </pc:picChg>
      </pc:sldChg>
      <pc:sldChg chg="addSp delSp modSp add mod">
        <pc:chgData name="Sora's System" userId="e473e365a3e05e69" providerId="LiveId" clId="{4AE56784-ABE8-4369-919D-CFD11A21A3C3}" dt="2022-10-01T07:04:23.631" v="6275"/>
        <pc:sldMkLst>
          <pc:docMk/>
          <pc:sldMk cId="1043078241" sldId="325"/>
        </pc:sldMkLst>
        <pc:spChg chg="add mod">
          <ac:chgData name="Sora's System" userId="e473e365a3e05e69" providerId="LiveId" clId="{4AE56784-ABE8-4369-919D-CFD11A21A3C3}" dt="2022-09-16T17:31:20.445" v="6186"/>
          <ac:spMkLst>
            <pc:docMk/>
            <pc:sldMk cId="1043078241" sldId="325"/>
            <ac:spMk id="19" creationId="{511FE0B4-9806-8B07-15CB-07D61C1C962F}"/>
          </ac:spMkLst>
        </pc:spChg>
        <pc:spChg chg="add mod">
          <ac:chgData name="Sora's System" userId="e473e365a3e05e69" providerId="LiveId" clId="{4AE56784-ABE8-4369-919D-CFD11A21A3C3}" dt="2022-09-16T17:31:31.313" v="6190" actId="21"/>
          <ac:spMkLst>
            <pc:docMk/>
            <pc:sldMk cId="1043078241" sldId="325"/>
            <ac:spMk id="23" creationId="{4210101C-C2F8-614E-5960-F7AC149CD8F9}"/>
          </ac:spMkLst>
        </pc:spChg>
        <pc:spChg chg="add mod">
          <ac:chgData name="Sora's System" userId="e473e365a3e05e69" providerId="LiveId" clId="{4AE56784-ABE8-4369-919D-CFD11A21A3C3}" dt="2022-09-16T17:31:37.232" v="6193" actId="1076"/>
          <ac:spMkLst>
            <pc:docMk/>
            <pc:sldMk cId="1043078241" sldId="325"/>
            <ac:spMk id="25" creationId="{7CA7E4E1-0A23-3BFA-011B-0BF3CD772B9D}"/>
          </ac:spMkLst>
        </pc:spChg>
        <pc:grpChg chg="mod">
          <ac:chgData name="Sora's System" userId="e473e365a3e05e69" providerId="LiveId" clId="{4AE56784-ABE8-4369-919D-CFD11A21A3C3}" dt="2022-10-01T07:02:03.142" v="6219"/>
          <ac:grpSpMkLst>
            <pc:docMk/>
            <pc:sldMk cId="1043078241" sldId="325"/>
            <ac:grpSpMk id="21" creationId="{32D43D83-2F82-6510-9ED9-275F8EB44AA4}"/>
          </ac:grpSpMkLst>
        </pc:grpChg>
        <pc:grpChg chg="mod">
          <ac:chgData name="Sora's System" userId="e473e365a3e05e69" providerId="LiveId" clId="{4AE56784-ABE8-4369-919D-CFD11A21A3C3}" dt="2022-10-01T07:02:07.129" v="6222"/>
          <ac:grpSpMkLst>
            <pc:docMk/>
            <pc:sldMk cId="1043078241" sldId="325"/>
            <ac:grpSpMk id="27" creationId="{78856714-7C7F-ED2E-5026-EA6C218C805E}"/>
          </ac:grpSpMkLst>
        </pc:grpChg>
        <pc:grpChg chg="mod">
          <ac:chgData name="Sora's System" userId="e473e365a3e05e69" providerId="LiveId" clId="{4AE56784-ABE8-4369-919D-CFD11A21A3C3}" dt="2022-10-01T07:02:09.494" v="6225"/>
          <ac:grpSpMkLst>
            <pc:docMk/>
            <pc:sldMk cId="1043078241" sldId="325"/>
            <ac:grpSpMk id="30" creationId="{220106B2-89DE-44B1-B7B4-0EC650881CD7}"/>
          </ac:grpSpMkLst>
        </pc:grpChg>
        <pc:grpChg chg="mod">
          <ac:chgData name="Sora's System" userId="e473e365a3e05e69" providerId="LiveId" clId="{4AE56784-ABE8-4369-919D-CFD11A21A3C3}" dt="2022-10-01T07:04:00.851" v="6239"/>
          <ac:grpSpMkLst>
            <pc:docMk/>
            <pc:sldMk cId="1043078241" sldId="325"/>
            <ac:grpSpMk id="46" creationId="{83728A61-BF57-89A8-BC85-60963D8EF603}"/>
          </ac:grpSpMkLst>
        </pc:grpChg>
        <pc:grpChg chg="mod">
          <ac:chgData name="Sora's System" userId="e473e365a3e05e69" providerId="LiveId" clId="{4AE56784-ABE8-4369-919D-CFD11A21A3C3}" dt="2022-10-01T07:04:00.851" v="6239"/>
          <ac:grpSpMkLst>
            <pc:docMk/>
            <pc:sldMk cId="1043078241" sldId="325"/>
            <ac:grpSpMk id="47" creationId="{9BD3E45E-B3AD-704C-4F8C-2CE7D8C1C9E7}"/>
          </ac:grpSpMkLst>
        </pc:grpChg>
        <pc:grpChg chg="mod">
          <ac:chgData name="Sora's System" userId="e473e365a3e05e69" providerId="LiveId" clId="{4AE56784-ABE8-4369-919D-CFD11A21A3C3}" dt="2022-10-01T07:04:00.851" v="6239"/>
          <ac:grpSpMkLst>
            <pc:docMk/>
            <pc:sldMk cId="1043078241" sldId="325"/>
            <ac:grpSpMk id="48" creationId="{D22B32DB-F253-4981-6F6C-E5EE375AFB78}"/>
          </ac:grpSpMkLst>
        </pc:grpChg>
        <pc:grpChg chg="mod">
          <ac:chgData name="Sora's System" userId="e473e365a3e05e69" providerId="LiveId" clId="{4AE56784-ABE8-4369-919D-CFD11A21A3C3}" dt="2022-10-01T07:04:08.979" v="6252"/>
          <ac:grpSpMkLst>
            <pc:docMk/>
            <pc:sldMk cId="1043078241" sldId="325"/>
            <ac:grpSpMk id="59" creationId="{333EFCAC-31A4-307C-411B-5AB93D3A09CC}"/>
          </ac:grpSpMkLst>
        </pc:grpChg>
        <pc:grpChg chg="add del mod">
          <ac:chgData name="Sora's System" userId="e473e365a3e05e69" providerId="LiveId" clId="{4AE56784-ABE8-4369-919D-CFD11A21A3C3}" dt="2022-10-01T07:04:08.979" v="6252"/>
          <ac:grpSpMkLst>
            <pc:docMk/>
            <pc:sldMk cId="1043078241" sldId="325"/>
            <ac:grpSpMk id="60" creationId="{E8863E4B-9EDA-8308-78C8-D78B71900C1A}"/>
          </ac:grpSpMkLst>
        </pc:grpChg>
        <pc:grpChg chg="mod">
          <ac:chgData name="Sora's System" userId="e473e365a3e05e69" providerId="LiveId" clId="{4AE56784-ABE8-4369-919D-CFD11A21A3C3}" dt="2022-10-01T07:04:08.979" v="6252"/>
          <ac:grpSpMkLst>
            <pc:docMk/>
            <pc:sldMk cId="1043078241" sldId="325"/>
            <ac:grpSpMk id="61" creationId="{CE5C4FB1-2BA7-AD5F-F552-697644839E6E}"/>
          </ac:grpSpMkLst>
        </pc:grpChg>
        <pc:grpChg chg="mod">
          <ac:chgData name="Sora's System" userId="e473e365a3e05e69" providerId="LiveId" clId="{4AE56784-ABE8-4369-919D-CFD11A21A3C3}" dt="2022-10-01T07:04:12.665" v="6258"/>
          <ac:grpSpMkLst>
            <pc:docMk/>
            <pc:sldMk cId="1043078241" sldId="325"/>
            <ac:grpSpMk id="66" creationId="{6BE96713-815B-01F5-26C8-A1BF853DDE0B}"/>
          </ac:grpSpMkLst>
        </pc:grpChg>
        <pc:grpChg chg="mod">
          <ac:chgData name="Sora's System" userId="e473e365a3e05e69" providerId="LiveId" clId="{4AE56784-ABE8-4369-919D-CFD11A21A3C3}" dt="2022-10-01T07:04:16.839" v="6268"/>
          <ac:grpSpMkLst>
            <pc:docMk/>
            <pc:sldMk cId="1043078241" sldId="325"/>
            <ac:grpSpMk id="74" creationId="{7F0238F0-192B-CA2D-F690-E84E2007D9DF}"/>
          </ac:grpSpMkLst>
        </pc:grpChg>
        <pc:grpChg chg="mod">
          <ac:chgData name="Sora's System" userId="e473e365a3e05e69" providerId="LiveId" clId="{4AE56784-ABE8-4369-919D-CFD11A21A3C3}" dt="2022-10-01T07:04:16.839" v="6268"/>
          <ac:grpSpMkLst>
            <pc:docMk/>
            <pc:sldMk cId="1043078241" sldId="325"/>
            <ac:grpSpMk id="75" creationId="{B4822B96-3187-E98B-0BE2-E49A3A388165}"/>
          </ac:grpSpMkLst>
        </pc:grpChg>
        <pc:grpChg chg="mod">
          <ac:chgData name="Sora's System" userId="e473e365a3e05e69" providerId="LiveId" clId="{4AE56784-ABE8-4369-919D-CFD11A21A3C3}" dt="2022-10-01T07:04:23.631" v="6275"/>
          <ac:grpSpMkLst>
            <pc:docMk/>
            <pc:sldMk cId="1043078241" sldId="325"/>
            <ac:grpSpMk id="82" creationId="{EF80343E-4CE2-AB4C-CDAD-675482C5766F}"/>
          </ac:grpSpMkLst>
        </pc:grpChg>
        <pc:picChg chg="del">
          <ac:chgData name="Sora's System" userId="e473e365a3e05e69" providerId="LiveId" clId="{4AE56784-ABE8-4369-919D-CFD11A21A3C3}" dt="2022-09-16T17:30:36.608" v="6177" actId="478"/>
          <ac:picMkLst>
            <pc:docMk/>
            <pc:sldMk cId="1043078241" sldId="325"/>
            <ac:picMk id="20" creationId="{D260E1BB-3CBC-6197-86A4-453ECE841E22}"/>
          </ac:picMkLst>
        </pc:picChg>
        <pc:picChg chg="mod">
          <ac:chgData name="Sora's System" userId="e473e365a3e05e69" providerId="LiveId" clId="{4AE56784-ABE8-4369-919D-CFD11A21A3C3}" dt="2022-09-16T17:30:42.697" v="6180" actId="1076"/>
          <ac:picMkLst>
            <pc:docMk/>
            <pc:sldMk cId="1043078241" sldId="325"/>
            <ac:picMk id="22" creationId="{8B3628CC-C600-D43F-939C-D1FBC97E66C9}"/>
          </ac:picMkLst>
        </pc:picChg>
        <pc:inkChg chg="add mod">
          <ac:chgData name="Sora's System" userId="e473e365a3e05e69" providerId="LiveId" clId="{4AE56784-ABE8-4369-919D-CFD11A21A3C3}" dt="2022-10-01T07:02:03.142" v="6219"/>
          <ac:inkMkLst>
            <pc:docMk/>
            <pc:sldMk cId="1043078241" sldId="325"/>
            <ac:inkMk id="18" creationId="{15DF3C05-C2F1-64E3-FE1E-B8713E495CC4}"/>
          </ac:inkMkLst>
        </pc:inkChg>
        <pc:inkChg chg="add mod">
          <ac:chgData name="Sora's System" userId="e473e365a3e05e69" providerId="LiveId" clId="{4AE56784-ABE8-4369-919D-CFD11A21A3C3}" dt="2022-10-01T07:02:03.142" v="6219"/>
          <ac:inkMkLst>
            <pc:docMk/>
            <pc:sldMk cId="1043078241" sldId="325"/>
            <ac:inkMk id="20" creationId="{18D5F422-52ED-34C1-345F-3B07C4822022}"/>
          </ac:inkMkLst>
        </pc:inkChg>
        <pc:inkChg chg="add mod">
          <ac:chgData name="Sora's System" userId="e473e365a3e05e69" providerId="LiveId" clId="{4AE56784-ABE8-4369-919D-CFD11A21A3C3}" dt="2022-10-01T07:02:07.129" v="6222"/>
          <ac:inkMkLst>
            <pc:docMk/>
            <pc:sldMk cId="1043078241" sldId="325"/>
            <ac:inkMk id="24" creationId="{AC723956-8CC4-A4B5-7FBD-A6A65358BA67}"/>
          </ac:inkMkLst>
        </pc:inkChg>
        <pc:inkChg chg="add mod">
          <ac:chgData name="Sora's System" userId="e473e365a3e05e69" providerId="LiveId" clId="{4AE56784-ABE8-4369-919D-CFD11A21A3C3}" dt="2022-10-01T07:02:07.129" v="6222"/>
          <ac:inkMkLst>
            <pc:docMk/>
            <pc:sldMk cId="1043078241" sldId="325"/>
            <ac:inkMk id="26" creationId="{DF3214BA-78B3-5595-E01C-497EECD0842B}"/>
          </ac:inkMkLst>
        </pc:inkChg>
        <pc:inkChg chg="add mod">
          <ac:chgData name="Sora's System" userId="e473e365a3e05e69" providerId="LiveId" clId="{4AE56784-ABE8-4369-919D-CFD11A21A3C3}" dt="2022-10-01T07:02:09.494" v="6225"/>
          <ac:inkMkLst>
            <pc:docMk/>
            <pc:sldMk cId="1043078241" sldId="325"/>
            <ac:inkMk id="28" creationId="{28840F7D-43B9-C33E-86D3-E7985DA65D75}"/>
          </ac:inkMkLst>
        </pc:inkChg>
        <pc:inkChg chg="add mod">
          <ac:chgData name="Sora's System" userId="e473e365a3e05e69" providerId="LiveId" clId="{4AE56784-ABE8-4369-919D-CFD11A21A3C3}" dt="2022-10-01T07:02:09.494" v="6225"/>
          <ac:inkMkLst>
            <pc:docMk/>
            <pc:sldMk cId="1043078241" sldId="325"/>
            <ac:inkMk id="29" creationId="{2F6A4AA7-EED8-3077-E28B-BC6BD772412C}"/>
          </ac:inkMkLst>
        </pc:inkChg>
        <pc:inkChg chg="add">
          <ac:chgData name="Sora's System" userId="e473e365a3e05e69" providerId="LiveId" clId="{4AE56784-ABE8-4369-919D-CFD11A21A3C3}" dt="2022-10-01T07:02:10.515" v="6226" actId="9405"/>
          <ac:inkMkLst>
            <pc:docMk/>
            <pc:sldMk cId="1043078241" sldId="325"/>
            <ac:inkMk id="31" creationId="{0AA8336D-23A2-7B2C-D0D8-7770ACBDD629}"/>
          </ac:inkMkLst>
        </pc:inkChg>
        <pc:inkChg chg="add">
          <ac:chgData name="Sora's System" userId="e473e365a3e05e69" providerId="LiveId" clId="{4AE56784-ABE8-4369-919D-CFD11A21A3C3}" dt="2022-10-01T07:03:49.366" v="6227" actId="9405"/>
          <ac:inkMkLst>
            <pc:docMk/>
            <pc:sldMk cId="1043078241" sldId="325"/>
            <ac:inkMk id="32" creationId="{2D2D8F34-C4BD-B11F-52D0-5E90612E650D}"/>
          </ac:inkMkLst>
        </pc:inkChg>
        <pc:inkChg chg="add mod">
          <ac:chgData name="Sora's System" userId="e473e365a3e05e69" providerId="LiveId" clId="{4AE56784-ABE8-4369-919D-CFD11A21A3C3}" dt="2022-10-01T07:04:00.851" v="6239"/>
          <ac:inkMkLst>
            <pc:docMk/>
            <pc:sldMk cId="1043078241" sldId="325"/>
            <ac:inkMk id="33" creationId="{A6E50CCD-6481-314A-FF5A-36188331F83C}"/>
          </ac:inkMkLst>
        </pc:inkChg>
        <pc:inkChg chg="add">
          <ac:chgData name="Sora's System" userId="e473e365a3e05e69" providerId="LiveId" clId="{4AE56784-ABE8-4369-919D-CFD11A21A3C3}" dt="2022-10-01T07:03:55.425" v="6229" actId="9405"/>
          <ac:inkMkLst>
            <pc:docMk/>
            <pc:sldMk cId="1043078241" sldId="325"/>
            <ac:inkMk id="34" creationId="{9B67E54A-520D-3DD3-74D5-7A68298077C0}"/>
          </ac:inkMkLst>
        </pc:inkChg>
        <pc:inkChg chg="add mod">
          <ac:chgData name="Sora's System" userId="e473e365a3e05e69" providerId="LiveId" clId="{4AE56784-ABE8-4369-919D-CFD11A21A3C3}" dt="2022-10-01T07:04:00.851" v="6239"/>
          <ac:inkMkLst>
            <pc:docMk/>
            <pc:sldMk cId="1043078241" sldId="325"/>
            <ac:inkMk id="35" creationId="{C4E65FAF-60EE-C601-BCD8-762F95EDF495}"/>
          </ac:inkMkLst>
        </pc:inkChg>
        <pc:inkChg chg="add mod">
          <ac:chgData name="Sora's System" userId="e473e365a3e05e69" providerId="LiveId" clId="{4AE56784-ABE8-4369-919D-CFD11A21A3C3}" dt="2022-10-01T07:04:00.851" v="6239"/>
          <ac:inkMkLst>
            <pc:docMk/>
            <pc:sldMk cId="1043078241" sldId="325"/>
            <ac:inkMk id="36" creationId="{0085FC45-D871-F9C7-0CFE-2FBE4EDFCDB1}"/>
          </ac:inkMkLst>
        </pc:inkChg>
        <pc:inkChg chg="add mod">
          <ac:chgData name="Sora's System" userId="e473e365a3e05e69" providerId="LiveId" clId="{4AE56784-ABE8-4369-919D-CFD11A21A3C3}" dt="2022-10-01T07:04:00.851" v="6239"/>
          <ac:inkMkLst>
            <pc:docMk/>
            <pc:sldMk cId="1043078241" sldId="325"/>
            <ac:inkMk id="37" creationId="{439530EF-F702-B52D-239C-D50F13D35336}"/>
          </ac:inkMkLst>
        </pc:inkChg>
        <pc:inkChg chg="add mod">
          <ac:chgData name="Sora's System" userId="e473e365a3e05e69" providerId="LiveId" clId="{4AE56784-ABE8-4369-919D-CFD11A21A3C3}" dt="2022-10-01T07:04:00.851" v="6239"/>
          <ac:inkMkLst>
            <pc:docMk/>
            <pc:sldMk cId="1043078241" sldId="325"/>
            <ac:inkMk id="38" creationId="{17FB67E1-D326-6FA7-CDF5-93717959A178}"/>
          </ac:inkMkLst>
        </pc:inkChg>
        <pc:inkChg chg="add mod">
          <ac:chgData name="Sora's System" userId="e473e365a3e05e69" providerId="LiveId" clId="{4AE56784-ABE8-4369-919D-CFD11A21A3C3}" dt="2022-10-01T07:04:00.851" v="6239"/>
          <ac:inkMkLst>
            <pc:docMk/>
            <pc:sldMk cId="1043078241" sldId="325"/>
            <ac:inkMk id="39" creationId="{9E80DC60-E4EE-C2B3-0283-C83F6D95ED44}"/>
          </ac:inkMkLst>
        </pc:inkChg>
        <pc:inkChg chg="add mod">
          <ac:chgData name="Sora's System" userId="e473e365a3e05e69" providerId="LiveId" clId="{4AE56784-ABE8-4369-919D-CFD11A21A3C3}" dt="2022-10-01T07:04:00.851" v="6239"/>
          <ac:inkMkLst>
            <pc:docMk/>
            <pc:sldMk cId="1043078241" sldId="325"/>
            <ac:inkMk id="40" creationId="{09DD1F9F-AED8-AE60-6800-E53BEE4C1FA5}"/>
          </ac:inkMkLst>
        </pc:inkChg>
        <pc:inkChg chg="add mod">
          <ac:chgData name="Sora's System" userId="e473e365a3e05e69" providerId="LiveId" clId="{4AE56784-ABE8-4369-919D-CFD11A21A3C3}" dt="2022-10-01T07:04:00.851" v="6239"/>
          <ac:inkMkLst>
            <pc:docMk/>
            <pc:sldMk cId="1043078241" sldId="325"/>
            <ac:inkMk id="42" creationId="{FB41082F-6D5B-71BD-6B9C-9AFB9E770E19}"/>
          </ac:inkMkLst>
        </pc:inkChg>
        <pc:inkChg chg="add mod">
          <ac:chgData name="Sora's System" userId="e473e365a3e05e69" providerId="LiveId" clId="{4AE56784-ABE8-4369-919D-CFD11A21A3C3}" dt="2022-10-01T07:04:00.851" v="6239"/>
          <ac:inkMkLst>
            <pc:docMk/>
            <pc:sldMk cId="1043078241" sldId="325"/>
            <ac:inkMk id="44" creationId="{D2E918ED-C1C5-C24A-8A1B-438852F24B12}"/>
          </ac:inkMkLst>
        </pc:inkChg>
        <pc:inkChg chg="add mod">
          <ac:chgData name="Sora's System" userId="e473e365a3e05e69" providerId="LiveId" clId="{4AE56784-ABE8-4369-919D-CFD11A21A3C3}" dt="2022-10-01T07:04:00.851" v="6239"/>
          <ac:inkMkLst>
            <pc:docMk/>
            <pc:sldMk cId="1043078241" sldId="325"/>
            <ac:inkMk id="45" creationId="{25FC8391-38E7-DB25-FC48-8030C6D735A7}"/>
          </ac:inkMkLst>
        </pc:inkChg>
        <pc:inkChg chg="add mod">
          <ac:chgData name="Sora's System" userId="e473e365a3e05e69" providerId="LiveId" clId="{4AE56784-ABE8-4369-919D-CFD11A21A3C3}" dt="2022-10-01T07:04:08.979" v="6252"/>
          <ac:inkMkLst>
            <pc:docMk/>
            <pc:sldMk cId="1043078241" sldId="325"/>
            <ac:inkMk id="49" creationId="{A2710935-E4C5-CE75-8A7B-C0DCCD0A3C2A}"/>
          </ac:inkMkLst>
        </pc:inkChg>
        <pc:inkChg chg="add">
          <ac:chgData name="Sora's System" userId="e473e365a3e05e69" providerId="LiveId" clId="{4AE56784-ABE8-4369-919D-CFD11A21A3C3}" dt="2022-10-01T07:04:02.714" v="6241" actId="9405"/>
          <ac:inkMkLst>
            <pc:docMk/>
            <pc:sldMk cId="1043078241" sldId="325"/>
            <ac:inkMk id="50" creationId="{A68975B6-3B91-107B-B6AC-CD8BDCCBC32A}"/>
          </ac:inkMkLst>
        </pc:inkChg>
        <pc:inkChg chg="add mod">
          <ac:chgData name="Sora's System" userId="e473e365a3e05e69" providerId="LiveId" clId="{4AE56784-ABE8-4369-919D-CFD11A21A3C3}" dt="2022-10-01T07:04:08.979" v="6252"/>
          <ac:inkMkLst>
            <pc:docMk/>
            <pc:sldMk cId="1043078241" sldId="325"/>
            <ac:inkMk id="51" creationId="{97F9794A-D600-257C-DD27-5AC5CE8E3934}"/>
          </ac:inkMkLst>
        </pc:inkChg>
        <pc:inkChg chg="add mod">
          <ac:chgData name="Sora's System" userId="e473e365a3e05e69" providerId="LiveId" clId="{4AE56784-ABE8-4369-919D-CFD11A21A3C3}" dt="2022-10-01T07:04:08.979" v="6252"/>
          <ac:inkMkLst>
            <pc:docMk/>
            <pc:sldMk cId="1043078241" sldId="325"/>
            <ac:inkMk id="52" creationId="{94E997B2-B463-392E-628E-6B7C9DD6849F}"/>
          </ac:inkMkLst>
        </pc:inkChg>
        <pc:inkChg chg="add mod">
          <ac:chgData name="Sora's System" userId="e473e365a3e05e69" providerId="LiveId" clId="{4AE56784-ABE8-4369-919D-CFD11A21A3C3}" dt="2022-10-01T07:04:08.979" v="6252"/>
          <ac:inkMkLst>
            <pc:docMk/>
            <pc:sldMk cId="1043078241" sldId="325"/>
            <ac:inkMk id="53" creationId="{D449BB7B-2973-DECC-2042-6D48EBEC6BC3}"/>
          </ac:inkMkLst>
        </pc:inkChg>
        <pc:inkChg chg="add mod">
          <ac:chgData name="Sora's System" userId="e473e365a3e05e69" providerId="LiveId" clId="{4AE56784-ABE8-4369-919D-CFD11A21A3C3}" dt="2022-10-01T07:04:12.665" v="6258"/>
          <ac:inkMkLst>
            <pc:docMk/>
            <pc:sldMk cId="1043078241" sldId="325"/>
            <ac:inkMk id="54" creationId="{57F16361-E8F6-8B77-E015-075D3E8D273E}"/>
          </ac:inkMkLst>
        </pc:inkChg>
        <pc:inkChg chg="add mod">
          <ac:chgData name="Sora's System" userId="e473e365a3e05e69" providerId="LiveId" clId="{4AE56784-ABE8-4369-919D-CFD11A21A3C3}" dt="2022-10-01T07:04:12.665" v="6258"/>
          <ac:inkMkLst>
            <pc:docMk/>
            <pc:sldMk cId="1043078241" sldId="325"/>
            <ac:inkMk id="55" creationId="{91F95001-894D-C1CB-9171-FBB7C35C62A7}"/>
          </ac:inkMkLst>
        </pc:inkChg>
        <pc:inkChg chg="add mod">
          <ac:chgData name="Sora's System" userId="e473e365a3e05e69" providerId="LiveId" clId="{4AE56784-ABE8-4369-919D-CFD11A21A3C3}" dt="2022-10-01T07:04:12.665" v="6258"/>
          <ac:inkMkLst>
            <pc:docMk/>
            <pc:sldMk cId="1043078241" sldId="325"/>
            <ac:inkMk id="56" creationId="{6DF3A953-4E28-61EF-31F9-94E92CC85D6F}"/>
          </ac:inkMkLst>
        </pc:inkChg>
        <pc:inkChg chg="add del mod">
          <ac:chgData name="Sora's System" userId="e473e365a3e05e69" providerId="LiveId" clId="{4AE56784-ABE8-4369-919D-CFD11A21A3C3}" dt="2022-10-01T07:04:09.311" v="6253" actId="9405"/>
          <ac:inkMkLst>
            <pc:docMk/>
            <pc:sldMk cId="1043078241" sldId="325"/>
            <ac:inkMk id="57" creationId="{CDCE9451-EBE9-0FD8-CA1F-B0B532F97F49}"/>
          </ac:inkMkLst>
        </pc:inkChg>
        <pc:inkChg chg="add del mod">
          <ac:chgData name="Sora's System" userId="e473e365a3e05e69" providerId="LiveId" clId="{4AE56784-ABE8-4369-919D-CFD11A21A3C3}" dt="2022-10-01T07:04:08.979" v="6252"/>
          <ac:inkMkLst>
            <pc:docMk/>
            <pc:sldMk cId="1043078241" sldId="325"/>
            <ac:inkMk id="58" creationId="{D5D3BE7F-E004-41A8-5D88-7A256548231E}"/>
          </ac:inkMkLst>
        </pc:inkChg>
        <pc:inkChg chg="add mod">
          <ac:chgData name="Sora's System" userId="e473e365a3e05e69" providerId="LiveId" clId="{4AE56784-ABE8-4369-919D-CFD11A21A3C3}" dt="2022-10-01T07:04:12.665" v="6258"/>
          <ac:inkMkLst>
            <pc:docMk/>
            <pc:sldMk cId="1043078241" sldId="325"/>
            <ac:inkMk id="62" creationId="{D4CCE527-0F88-C79E-561C-57E85C379FE7}"/>
          </ac:inkMkLst>
        </pc:inkChg>
        <pc:inkChg chg="add mod">
          <ac:chgData name="Sora's System" userId="e473e365a3e05e69" providerId="LiveId" clId="{4AE56784-ABE8-4369-919D-CFD11A21A3C3}" dt="2022-10-01T07:04:12.665" v="6258"/>
          <ac:inkMkLst>
            <pc:docMk/>
            <pc:sldMk cId="1043078241" sldId="325"/>
            <ac:inkMk id="63" creationId="{C5984B36-0463-9DE1-E1B6-03CE233E9636}"/>
          </ac:inkMkLst>
        </pc:inkChg>
        <pc:inkChg chg="add mod">
          <ac:chgData name="Sora's System" userId="e473e365a3e05e69" providerId="LiveId" clId="{4AE56784-ABE8-4369-919D-CFD11A21A3C3}" dt="2022-10-01T07:04:12.665" v="6258"/>
          <ac:inkMkLst>
            <pc:docMk/>
            <pc:sldMk cId="1043078241" sldId="325"/>
            <ac:inkMk id="64" creationId="{F292F446-5510-C829-279E-417857902DD5}"/>
          </ac:inkMkLst>
        </pc:inkChg>
        <pc:inkChg chg="add mod">
          <ac:chgData name="Sora's System" userId="e473e365a3e05e69" providerId="LiveId" clId="{4AE56784-ABE8-4369-919D-CFD11A21A3C3}" dt="2022-10-01T07:04:12.665" v="6258"/>
          <ac:inkMkLst>
            <pc:docMk/>
            <pc:sldMk cId="1043078241" sldId="325"/>
            <ac:inkMk id="65" creationId="{2BC02679-4183-E890-E4FF-648BD72C9896}"/>
          </ac:inkMkLst>
        </pc:inkChg>
        <pc:inkChg chg="add mod">
          <ac:chgData name="Sora's System" userId="e473e365a3e05e69" providerId="LiveId" clId="{4AE56784-ABE8-4369-919D-CFD11A21A3C3}" dt="2022-10-01T07:04:16.839" v="6268"/>
          <ac:inkMkLst>
            <pc:docMk/>
            <pc:sldMk cId="1043078241" sldId="325"/>
            <ac:inkMk id="67" creationId="{5C3C7B2E-A9E6-33BB-FADD-B16CCE5635D9}"/>
          </ac:inkMkLst>
        </pc:inkChg>
        <pc:inkChg chg="add">
          <ac:chgData name="Sora's System" userId="e473e365a3e05e69" providerId="LiveId" clId="{4AE56784-ABE8-4369-919D-CFD11A21A3C3}" dt="2022-10-01T07:04:13.597" v="6260" actId="9405"/>
          <ac:inkMkLst>
            <pc:docMk/>
            <pc:sldMk cId="1043078241" sldId="325"/>
            <ac:inkMk id="68" creationId="{9C56788D-F71A-7CAC-31F1-6D50C4CCF86C}"/>
          </ac:inkMkLst>
        </pc:inkChg>
        <pc:inkChg chg="add mod">
          <ac:chgData name="Sora's System" userId="e473e365a3e05e69" providerId="LiveId" clId="{4AE56784-ABE8-4369-919D-CFD11A21A3C3}" dt="2022-10-01T07:04:16.839" v="6268"/>
          <ac:inkMkLst>
            <pc:docMk/>
            <pc:sldMk cId="1043078241" sldId="325"/>
            <ac:inkMk id="69" creationId="{FDB14F98-CAFF-8318-8A0B-E1074A891DBA}"/>
          </ac:inkMkLst>
        </pc:inkChg>
        <pc:inkChg chg="add mod">
          <ac:chgData name="Sora's System" userId="e473e365a3e05e69" providerId="LiveId" clId="{4AE56784-ABE8-4369-919D-CFD11A21A3C3}" dt="2022-10-01T07:04:16.839" v="6268"/>
          <ac:inkMkLst>
            <pc:docMk/>
            <pc:sldMk cId="1043078241" sldId="325"/>
            <ac:inkMk id="70" creationId="{004EB78F-8596-27B4-CC66-EDDE23605BA1}"/>
          </ac:inkMkLst>
        </pc:inkChg>
        <pc:inkChg chg="add mod">
          <ac:chgData name="Sora's System" userId="e473e365a3e05e69" providerId="LiveId" clId="{4AE56784-ABE8-4369-919D-CFD11A21A3C3}" dt="2022-10-01T07:04:16.839" v="6268"/>
          <ac:inkMkLst>
            <pc:docMk/>
            <pc:sldMk cId="1043078241" sldId="325"/>
            <ac:inkMk id="71" creationId="{817DA5A0-B6A7-4EC4-ABB1-769941424297}"/>
          </ac:inkMkLst>
        </pc:inkChg>
        <pc:inkChg chg="add mod">
          <ac:chgData name="Sora's System" userId="e473e365a3e05e69" providerId="LiveId" clId="{4AE56784-ABE8-4369-919D-CFD11A21A3C3}" dt="2022-10-01T07:04:16.839" v="6268"/>
          <ac:inkMkLst>
            <pc:docMk/>
            <pc:sldMk cId="1043078241" sldId="325"/>
            <ac:inkMk id="72" creationId="{7CC801D6-AC9D-342E-1B75-46FCAA0B50B8}"/>
          </ac:inkMkLst>
        </pc:inkChg>
        <pc:inkChg chg="add del mod">
          <ac:chgData name="Sora's System" userId="e473e365a3e05e69" providerId="LiveId" clId="{4AE56784-ABE8-4369-919D-CFD11A21A3C3}" dt="2022-10-01T07:04:16.839" v="6268"/>
          <ac:inkMkLst>
            <pc:docMk/>
            <pc:sldMk cId="1043078241" sldId="325"/>
            <ac:inkMk id="73" creationId="{04BD0D55-393D-D461-5716-18CCE989D881}"/>
          </ac:inkMkLst>
        </pc:inkChg>
        <pc:inkChg chg="add mod">
          <ac:chgData name="Sora's System" userId="e473e365a3e05e69" providerId="LiveId" clId="{4AE56784-ABE8-4369-919D-CFD11A21A3C3}" dt="2022-10-01T07:04:23.631" v="6275"/>
          <ac:inkMkLst>
            <pc:docMk/>
            <pc:sldMk cId="1043078241" sldId="325"/>
            <ac:inkMk id="76" creationId="{0B982CBA-945C-F4A0-6FA1-8448577C3144}"/>
          </ac:inkMkLst>
        </pc:inkChg>
        <pc:inkChg chg="add mod">
          <ac:chgData name="Sora's System" userId="e473e365a3e05e69" providerId="LiveId" clId="{4AE56784-ABE8-4369-919D-CFD11A21A3C3}" dt="2022-10-01T07:04:23.631" v="6275"/>
          <ac:inkMkLst>
            <pc:docMk/>
            <pc:sldMk cId="1043078241" sldId="325"/>
            <ac:inkMk id="77" creationId="{85F986D1-7FF3-9F45-A34B-9DB207C99043}"/>
          </ac:inkMkLst>
        </pc:inkChg>
        <pc:inkChg chg="add mod">
          <ac:chgData name="Sora's System" userId="e473e365a3e05e69" providerId="LiveId" clId="{4AE56784-ABE8-4369-919D-CFD11A21A3C3}" dt="2022-10-01T07:04:23.631" v="6275"/>
          <ac:inkMkLst>
            <pc:docMk/>
            <pc:sldMk cId="1043078241" sldId="325"/>
            <ac:inkMk id="78" creationId="{3B549C4C-4E4C-5274-7B88-EA47A45D2473}"/>
          </ac:inkMkLst>
        </pc:inkChg>
        <pc:inkChg chg="add mod">
          <ac:chgData name="Sora's System" userId="e473e365a3e05e69" providerId="LiveId" clId="{4AE56784-ABE8-4369-919D-CFD11A21A3C3}" dt="2022-10-01T07:04:23.631" v="6275"/>
          <ac:inkMkLst>
            <pc:docMk/>
            <pc:sldMk cId="1043078241" sldId="325"/>
            <ac:inkMk id="79" creationId="{1D8C68C9-E7F6-9443-0D0E-AFC00ACCF818}"/>
          </ac:inkMkLst>
        </pc:inkChg>
        <pc:inkChg chg="add mod">
          <ac:chgData name="Sora's System" userId="e473e365a3e05e69" providerId="LiveId" clId="{4AE56784-ABE8-4369-919D-CFD11A21A3C3}" dt="2022-10-01T07:04:23.631" v="6275"/>
          <ac:inkMkLst>
            <pc:docMk/>
            <pc:sldMk cId="1043078241" sldId="325"/>
            <ac:inkMk id="80" creationId="{DBFB0903-A5CD-EDE2-95DD-003A747032E0}"/>
          </ac:inkMkLst>
        </pc:inkChg>
        <pc:inkChg chg="add mod">
          <ac:chgData name="Sora's System" userId="e473e365a3e05e69" providerId="LiveId" clId="{4AE56784-ABE8-4369-919D-CFD11A21A3C3}" dt="2022-10-01T07:04:23.631" v="6275"/>
          <ac:inkMkLst>
            <pc:docMk/>
            <pc:sldMk cId="1043078241" sldId="325"/>
            <ac:inkMk id="81" creationId="{82DA79F5-225D-4D67-B4CC-8C9DA50B6056}"/>
          </ac:inkMkLst>
        </pc:inkChg>
      </pc:sldChg>
      <pc:sldChg chg="add">
        <pc:chgData name="Sora's System" userId="e473e365a3e05e69" providerId="LiveId" clId="{4AE56784-ABE8-4369-919D-CFD11A21A3C3}" dt="2022-09-16T17:30:53.579" v="6181"/>
        <pc:sldMkLst>
          <pc:docMk/>
          <pc:sldMk cId="2331247791" sldId="326"/>
        </pc:sldMkLst>
      </pc:sldChg>
    </pc:docChg>
  </pc:docChgLst>
  <pc:docChgLst>
    <pc:chgData name="Sora's System" userId="e473e365a3e05e69" providerId="LiveId" clId="{7B9D4779-B40C-461E-89A3-62964655570B}"/>
    <pc:docChg chg="undo redo custSel addSld delSld modSld sldOrd">
      <pc:chgData name="Sora's System" userId="e473e365a3e05e69" providerId="LiveId" clId="{7B9D4779-B40C-461E-89A3-62964655570B}" dt="2022-10-29T02:47:34.296" v="7167" actId="1076"/>
      <pc:docMkLst>
        <pc:docMk/>
      </pc:docMkLst>
      <pc:sldChg chg="addSp delSp mod">
        <pc:chgData name="Sora's System" userId="e473e365a3e05e69" providerId="LiveId" clId="{7B9D4779-B40C-461E-89A3-62964655570B}" dt="2022-09-16T10:02:13.559" v="3885" actId="22"/>
        <pc:sldMkLst>
          <pc:docMk/>
          <pc:sldMk cId="2273548512" sldId="261"/>
        </pc:sldMkLst>
        <pc:picChg chg="add del">
          <ac:chgData name="Sora's System" userId="e473e365a3e05e69" providerId="LiveId" clId="{7B9D4779-B40C-461E-89A3-62964655570B}" dt="2022-09-16T10:02:13.559" v="3885" actId="22"/>
          <ac:picMkLst>
            <pc:docMk/>
            <pc:sldMk cId="2273548512" sldId="261"/>
            <ac:picMk id="21" creationId="{D3189B13-A017-AD4C-1D9A-72AA42BC369E}"/>
          </ac:picMkLst>
        </pc:picChg>
      </pc:sldChg>
      <pc:sldChg chg="addSp delSp mod">
        <pc:chgData name="Sora's System" userId="e473e365a3e05e69" providerId="LiveId" clId="{7B9D4779-B40C-461E-89A3-62964655570B}" dt="2022-09-16T10:02:12.966" v="3884" actId="22"/>
        <pc:sldMkLst>
          <pc:docMk/>
          <pc:sldMk cId="3743529061" sldId="262"/>
        </pc:sldMkLst>
        <pc:picChg chg="add del">
          <ac:chgData name="Sora's System" userId="e473e365a3e05e69" providerId="LiveId" clId="{7B9D4779-B40C-461E-89A3-62964655570B}" dt="2022-09-16T10:01:49.116" v="3876" actId="22"/>
          <ac:picMkLst>
            <pc:docMk/>
            <pc:sldMk cId="3743529061" sldId="262"/>
            <ac:picMk id="21" creationId="{09F52663-391A-8635-BEAF-36C0D56446B2}"/>
          </ac:picMkLst>
        </pc:picChg>
        <pc:picChg chg="add del">
          <ac:chgData name="Sora's System" userId="e473e365a3e05e69" providerId="LiveId" clId="{7B9D4779-B40C-461E-89A3-62964655570B}" dt="2022-09-16T10:02:12.966" v="3884" actId="22"/>
          <ac:picMkLst>
            <pc:docMk/>
            <pc:sldMk cId="3743529061" sldId="262"/>
            <ac:picMk id="25" creationId="{EF4CE1D5-A37D-CC29-3320-2AB53122CDD5}"/>
          </ac:picMkLst>
        </pc:picChg>
      </pc:sldChg>
      <pc:sldChg chg="addSp delSp modSp mod">
        <pc:chgData name="Sora's System" userId="e473e365a3e05e69" providerId="LiveId" clId="{7B9D4779-B40C-461E-89A3-62964655570B}" dt="2022-10-28T04:12:23.269" v="5062" actId="478"/>
        <pc:sldMkLst>
          <pc:docMk/>
          <pc:sldMk cId="1541169677" sldId="263"/>
        </pc:sldMkLst>
        <pc:picChg chg="add del mod">
          <ac:chgData name="Sora's System" userId="e473e365a3e05e69" providerId="LiveId" clId="{7B9D4779-B40C-461E-89A3-62964655570B}" dt="2022-09-16T10:02:12.553" v="3883" actId="22"/>
          <ac:picMkLst>
            <pc:docMk/>
            <pc:sldMk cId="1541169677" sldId="263"/>
            <ac:picMk id="20" creationId="{001DA3A2-4C11-00E5-B63C-2DEAB8C22E53}"/>
          </ac:picMkLst>
        </pc:picChg>
        <pc:inkChg chg="del">
          <ac:chgData name="Sora's System" userId="e473e365a3e05e69" providerId="LiveId" clId="{7B9D4779-B40C-461E-89A3-62964655570B}" dt="2022-10-28T04:12:23.269" v="5062" actId="478"/>
          <ac:inkMkLst>
            <pc:docMk/>
            <pc:sldMk cId="1541169677" sldId="263"/>
            <ac:inkMk id="18" creationId="{19249F0D-1382-AFE1-F7A1-E34FE08950B5}"/>
          </ac:inkMkLst>
        </pc:inkChg>
      </pc:sldChg>
      <pc:sldChg chg="addSp delSp mod">
        <pc:chgData name="Sora's System" userId="e473e365a3e05e69" providerId="LiveId" clId="{7B9D4779-B40C-461E-89A3-62964655570B}" dt="2022-10-28T04:12:19.323" v="5061" actId="478"/>
        <pc:sldMkLst>
          <pc:docMk/>
          <pc:sldMk cId="304709552" sldId="266"/>
        </pc:sldMkLst>
        <pc:inkChg chg="add del">
          <ac:chgData name="Sora's System" userId="e473e365a3e05e69" providerId="LiveId" clId="{7B9D4779-B40C-461E-89A3-62964655570B}" dt="2022-10-28T04:12:19.323" v="5061" actId="478"/>
          <ac:inkMkLst>
            <pc:docMk/>
            <pc:sldMk cId="304709552" sldId="266"/>
            <ac:inkMk id="18" creationId="{1827FC73-2F06-1FAB-E3F0-95A00B1BFB5D}"/>
          </ac:inkMkLst>
        </pc:inkChg>
      </pc:sldChg>
      <pc:sldChg chg="addSp modSp mod">
        <pc:chgData name="Sora's System" userId="e473e365a3e05e69" providerId="LiveId" clId="{7B9D4779-B40C-461E-89A3-62964655570B}" dt="2022-10-28T04:20:13.916" v="5214" actId="1037"/>
        <pc:sldMkLst>
          <pc:docMk/>
          <pc:sldMk cId="960206510" sldId="270"/>
        </pc:sldMkLst>
        <pc:spChg chg="add mod">
          <ac:chgData name="Sora's System" userId="e473e365a3e05e69" providerId="LiveId" clId="{7B9D4779-B40C-461E-89A3-62964655570B}" dt="2022-09-16T04:29:58.565" v="1501" actId="571"/>
          <ac:spMkLst>
            <pc:docMk/>
            <pc:sldMk cId="960206510" sldId="270"/>
            <ac:spMk id="42" creationId="{8F3DEAF8-E295-6E31-7E39-48E89D655CBC}"/>
          </ac:spMkLst>
        </pc:spChg>
        <pc:picChg chg="add mod">
          <ac:chgData name="Sora's System" userId="e473e365a3e05e69" providerId="LiveId" clId="{7B9D4779-B40C-461E-89A3-62964655570B}" dt="2022-10-28T04:20:13.916" v="5214" actId="1037"/>
          <ac:picMkLst>
            <pc:docMk/>
            <pc:sldMk cId="960206510" sldId="270"/>
            <ac:picMk id="40" creationId="{989B65D5-DA30-5697-ED11-ED0941A4ABE4}"/>
          </ac:picMkLst>
        </pc:picChg>
        <pc:picChg chg="add mod">
          <ac:chgData name="Sora's System" userId="e473e365a3e05e69" providerId="LiveId" clId="{7B9D4779-B40C-461E-89A3-62964655570B}" dt="2022-10-28T04:20:13.916" v="5214" actId="1037"/>
          <ac:picMkLst>
            <pc:docMk/>
            <pc:sldMk cId="960206510" sldId="270"/>
            <ac:picMk id="42" creationId="{A62DA658-975F-2A00-A504-9AA428A72479}"/>
          </ac:picMkLst>
        </pc:picChg>
        <pc:picChg chg="add mod">
          <ac:chgData name="Sora's System" userId="e473e365a3e05e69" providerId="LiveId" clId="{7B9D4779-B40C-461E-89A3-62964655570B}" dt="2022-09-16T10:00:46.051" v="3869" actId="1076"/>
          <ac:picMkLst>
            <pc:docMk/>
            <pc:sldMk cId="960206510" sldId="270"/>
            <ac:picMk id="45" creationId="{0C3D8621-4D7D-4F32-379B-978534C4CABF}"/>
          </ac:picMkLst>
        </pc:picChg>
        <pc:cxnChg chg="add mod">
          <ac:chgData name="Sora's System" userId="e473e365a3e05e69" providerId="LiveId" clId="{7B9D4779-B40C-461E-89A3-62964655570B}" dt="2022-09-16T04:29:44.029" v="1499" actId="14100"/>
          <ac:cxnSpMkLst>
            <pc:docMk/>
            <pc:sldMk cId="960206510" sldId="270"/>
            <ac:cxnSpMk id="28" creationId="{0143A30D-DE24-BBAE-C149-B09E11130E11}"/>
          </ac:cxnSpMkLst>
        </pc:cxnChg>
      </pc:sldChg>
      <pc:sldChg chg="addSp delSp modSp add mod delAnim modAnim">
        <pc:chgData name="Sora's System" userId="e473e365a3e05e69" providerId="LiveId" clId="{7B9D4779-B40C-461E-89A3-62964655570B}" dt="2022-10-28T04:12:32.830" v="5064" actId="478"/>
        <pc:sldMkLst>
          <pc:docMk/>
          <pc:sldMk cId="4252655647" sldId="271"/>
        </pc:sldMkLst>
        <pc:spChg chg="mod">
          <ac:chgData name="Sora's System" userId="e473e365a3e05e69" providerId="LiveId" clId="{7B9D4779-B40C-461E-89A3-62964655570B}" dt="2022-09-16T03:13:11.422" v="6" actId="1076"/>
          <ac:spMkLst>
            <pc:docMk/>
            <pc:sldMk cId="4252655647" sldId="271"/>
            <ac:spMk id="7" creationId="{D544F5C0-57EF-4C2E-0534-B6F0B3BBBBFA}"/>
          </ac:spMkLst>
        </pc:spChg>
        <pc:spChg chg="mod">
          <ac:chgData name="Sora's System" userId="e473e365a3e05e69" providerId="LiveId" clId="{7B9D4779-B40C-461E-89A3-62964655570B}" dt="2022-09-16T03:13:53.798" v="24" actId="207"/>
          <ac:spMkLst>
            <pc:docMk/>
            <pc:sldMk cId="4252655647" sldId="271"/>
            <ac:spMk id="8" creationId="{0C6053D8-3EF9-BFF6-68EE-EA66367A45BB}"/>
          </ac:spMkLst>
        </pc:spChg>
        <pc:spChg chg="mod">
          <ac:chgData name="Sora's System" userId="e473e365a3e05e69" providerId="LiveId" clId="{7B9D4779-B40C-461E-89A3-62964655570B}" dt="2022-09-16T03:13:14.343" v="7" actId="1076"/>
          <ac:spMkLst>
            <pc:docMk/>
            <pc:sldMk cId="4252655647" sldId="271"/>
            <ac:spMk id="10" creationId="{E272049F-1FCE-B302-DAFF-57E2B02F39CB}"/>
          </ac:spMkLst>
        </pc:spChg>
        <pc:spChg chg="mod">
          <ac:chgData name="Sora's System" userId="e473e365a3e05e69" providerId="LiveId" clId="{7B9D4779-B40C-461E-89A3-62964655570B}" dt="2022-09-16T03:13:44.209" v="23" actId="1076"/>
          <ac:spMkLst>
            <pc:docMk/>
            <pc:sldMk cId="4252655647" sldId="271"/>
            <ac:spMk id="19" creationId="{B118D965-357D-0CB7-F58E-F1C4D4E16D47}"/>
          </ac:spMkLst>
        </pc:spChg>
        <pc:spChg chg="del">
          <ac:chgData name="Sora's System" userId="e473e365a3e05e69" providerId="LiveId" clId="{7B9D4779-B40C-461E-89A3-62964655570B}" dt="2022-09-16T03:16:24.917" v="25" actId="478"/>
          <ac:spMkLst>
            <pc:docMk/>
            <pc:sldMk cId="4252655647" sldId="271"/>
            <ac:spMk id="21" creationId="{AE475D14-2B31-C501-B280-048BA99E27C4}"/>
          </ac:spMkLst>
        </pc:spChg>
        <pc:spChg chg="del">
          <ac:chgData name="Sora's System" userId="e473e365a3e05e69" providerId="LiveId" clId="{7B9D4779-B40C-461E-89A3-62964655570B}" dt="2022-09-16T03:16:24.917" v="25" actId="478"/>
          <ac:spMkLst>
            <pc:docMk/>
            <pc:sldMk cId="4252655647" sldId="271"/>
            <ac:spMk id="22" creationId="{E7F15315-AAE8-8B37-8A00-5748BA0B91F9}"/>
          </ac:spMkLst>
        </pc:spChg>
        <pc:spChg chg="add del">
          <ac:chgData name="Sora's System" userId="e473e365a3e05e69" providerId="LiveId" clId="{7B9D4779-B40C-461E-89A3-62964655570B}" dt="2022-09-16T03:16:28.974" v="27" actId="478"/>
          <ac:spMkLst>
            <pc:docMk/>
            <pc:sldMk cId="4252655647" sldId="271"/>
            <ac:spMk id="28" creationId="{B6559F19-9A43-E83B-23BC-760BC21E9B54}"/>
          </ac:spMkLst>
        </pc:spChg>
        <pc:spChg chg="del">
          <ac:chgData name="Sora's System" userId="e473e365a3e05e69" providerId="LiveId" clId="{7B9D4779-B40C-461E-89A3-62964655570B}" dt="2022-09-16T03:16:24.917" v="25" actId="478"/>
          <ac:spMkLst>
            <pc:docMk/>
            <pc:sldMk cId="4252655647" sldId="271"/>
            <ac:spMk id="29" creationId="{B2D38B4C-8666-009C-7A4A-2E3244B2573D}"/>
          </ac:spMkLst>
        </pc:spChg>
        <pc:spChg chg="del">
          <ac:chgData name="Sora's System" userId="e473e365a3e05e69" providerId="LiveId" clId="{7B9D4779-B40C-461E-89A3-62964655570B}" dt="2022-09-16T03:16:24.917" v="25" actId="478"/>
          <ac:spMkLst>
            <pc:docMk/>
            <pc:sldMk cId="4252655647" sldId="271"/>
            <ac:spMk id="30" creationId="{108D5B62-D649-9FE6-B908-C46FBB393F76}"/>
          </ac:spMkLst>
        </pc:spChg>
        <pc:spChg chg="del">
          <ac:chgData name="Sora's System" userId="e473e365a3e05e69" providerId="LiveId" clId="{7B9D4779-B40C-461E-89A3-62964655570B}" dt="2022-09-16T03:16:24.917" v="25" actId="478"/>
          <ac:spMkLst>
            <pc:docMk/>
            <pc:sldMk cId="4252655647" sldId="271"/>
            <ac:spMk id="33" creationId="{19AE6194-C924-20AE-760A-6D3C0D2CEFF1}"/>
          </ac:spMkLst>
        </pc:spChg>
        <pc:spChg chg="del">
          <ac:chgData name="Sora's System" userId="e473e365a3e05e69" providerId="LiveId" clId="{7B9D4779-B40C-461E-89A3-62964655570B}" dt="2022-09-16T03:16:24.917" v="25" actId="478"/>
          <ac:spMkLst>
            <pc:docMk/>
            <pc:sldMk cId="4252655647" sldId="271"/>
            <ac:spMk id="35" creationId="{F6861C58-BD5D-14C8-323C-6B94CD347516}"/>
          </ac:spMkLst>
        </pc:spChg>
        <pc:spChg chg="del">
          <ac:chgData name="Sora's System" userId="e473e365a3e05e69" providerId="LiveId" clId="{7B9D4779-B40C-461E-89A3-62964655570B}" dt="2022-09-16T03:16:24.917" v="25" actId="478"/>
          <ac:spMkLst>
            <pc:docMk/>
            <pc:sldMk cId="4252655647" sldId="271"/>
            <ac:spMk id="36" creationId="{F62D3219-858A-845A-F721-28CC8B0E3F13}"/>
          </ac:spMkLst>
        </pc:spChg>
        <pc:spChg chg="del">
          <ac:chgData name="Sora's System" userId="e473e365a3e05e69" providerId="LiveId" clId="{7B9D4779-B40C-461E-89A3-62964655570B}" dt="2022-09-16T03:16:24.917" v="25" actId="478"/>
          <ac:spMkLst>
            <pc:docMk/>
            <pc:sldMk cId="4252655647" sldId="271"/>
            <ac:spMk id="38" creationId="{D6FA951D-77FC-6CBD-E84C-F19776C8BB91}"/>
          </ac:spMkLst>
        </pc:spChg>
        <pc:spChg chg="del">
          <ac:chgData name="Sora's System" userId="e473e365a3e05e69" providerId="LiveId" clId="{7B9D4779-B40C-461E-89A3-62964655570B}" dt="2022-09-16T03:16:24.917" v="25" actId="478"/>
          <ac:spMkLst>
            <pc:docMk/>
            <pc:sldMk cId="4252655647" sldId="271"/>
            <ac:spMk id="39" creationId="{105289D6-F7CE-EA4F-C7C9-448D83B996EE}"/>
          </ac:spMkLst>
        </pc:spChg>
        <pc:spChg chg="add del">
          <ac:chgData name="Sora's System" userId="e473e365a3e05e69" providerId="LiveId" clId="{7B9D4779-B40C-461E-89A3-62964655570B}" dt="2022-09-16T03:16:48.093" v="29" actId="478"/>
          <ac:spMkLst>
            <pc:docMk/>
            <pc:sldMk cId="4252655647" sldId="271"/>
            <ac:spMk id="40" creationId="{1C6C9223-D8CA-E133-9D1B-C9C15D8843E9}"/>
          </ac:spMkLst>
        </pc:spChg>
        <pc:spChg chg="add del">
          <ac:chgData name="Sora's System" userId="e473e365a3e05e69" providerId="LiveId" clId="{7B9D4779-B40C-461E-89A3-62964655570B}" dt="2022-09-16T03:18:21.018" v="121" actId="478"/>
          <ac:spMkLst>
            <pc:docMk/>
            <pc:sldMk cId="4252655647" sldId="271"/>
            <ac:spMk id="44" creationId="{7CDE2D4C-1390-BF72-33BE-09059E23EF26}"/>
          </ac:spMkLst>
        </pc:spChg>
        <pc:spChg chg="add del mod">
          <ac:chgData name="Sora's System" userId="e473e365a3e05e69" providerId="LiveId" clId="{7B9D4779-B40C-461E-89A3-62964655570B}" dt="2022-09-16T03:19:52.207" v="143" actId="478"/>
          <ac:spMkLst>
            <pc:docMk/>
            <pc:sldMk cId="4252655647" sldId="271"/>
            <ac:spMk id="45" creationId="{4DB40B32-7F27-C5A0-774C-A16286739B2F}"/>
          </ac:spMkLst>
        </pc:spChg>
        <pc:spChg chg="add del mod">
          <ac:chgData name="Sora's System" userId="e473e365a3e05e69" providerId="LiveId" clId="{7B9D4779-B40C-461E-89A3-62964655570B}" dt="2022-09-16T03:19:52.847" v="144" actId="478"/>
          <ac:spMkLst>
            <pc:docMk/>
            <pc:sldMk cId="4252655647" sldId="271"/>
            <ac:spMk id="46" creationId="{68334E24-8030-B984-A5DF-F7ACDA098630}"/>
          </ac:spMkLst>
        </pc:spChg>
        <pc:spChg chg="add del mod">
          <ac:chgData name="Sora's System" userId="e473e365a3e05e69" providerId="LiveId" clId="{7B9D4779-B40C-461E-89A3-62964655570B}" dt="2022-09-16T03:21:03.260" v="158" actId="478"/>
          <ac:spMkLst>
            <pc:docMk/>
            <pc:sldMk cId="4252655647" sldId="271"/>
            <ac:spMk id="47" creationId="{9D72BBE2-13B7-80AC-ECBC-CB92181E44C9}"/>
          </ac:spMkLst>
        </pc:spChg>
        <pc:spChg chg="del">
          <ac:chgData name="Sora's System" userId="e473e365a3e05e69" providerId="LiveId" clId="{7B9D4779-B40C-461E-89A3-62964655570B}" dt="2022-09-16T03:18:04.635" v="118" actId="478"/>
          <ac:spMkLst>
            <pc:docMk/>
            <pc:sldMk cId="4252655647" sldId="271"/>
            <ac:spMk id="48" creationId="{1C87E32E-B064-3C0F-EF27-C2EDD6BD3496}"/>
          </ac:spMkLst>
        </pc:spChg>
        <pc:spChg chg="add del mod">
          <ac:chgData name="Sora's System" userId="e473e365a3e05e69" providerId="LiveId" clId="{7B9D4779-B40C-461E-89A3-62964655570B}" dt="2022-09-16T03:19:51.455" v="142" actId="478"/>
          <ac:spMkLst>
            <pc:docMk/>
            <pc:sldMk cId="4252655647" sldId="271"/>
            <ac:spMk id="49" creationId="{1B9AD26E-EFD8-C463-17E5-D7D2F57071CD}"/>
          </ac:spMkLst>
        </pc:spChg>
        <pc:spChg chg="del">
          <ac:chgData name="Sora's System" userId="e473e365a3e05e69" providerId="LiveId" clId="{7B9D4779-B40C-461E-89A3-62964655570B}" dt="2022-09-16T03:16:24.917" v="25" actId="478"/>
          <ac:spMkLst>
            <pc:docMk/>
            <pc:sldMk cId="4252655647" sldId="271"/>
            <ac:spMk id="50" creationId="{E4BA45EE-D63C-1D5E-DE70-778415D4B4AF}"/>
          </ac:spMkLst>
        </pc:spChg>
        <pc:spChg chg="add del mod">
          <ac:chgData name="Sora's System" userId="e473e365a3e05e69" providerId="LiveId" clId="{7B9D4779-B40C-461E-89A3-62964655570B}" dt="2022-09-16T03:19:50.679" v="141" actId="478"/>
          <ac:spMkLst>
            <pc:docMk/>
            <pc:sldMk cId="4252655647" sldId="271"/>
            <ac:spMk id="51" creationId="{2A8F5797-5848-C601-762D-1FBAA15BA24E}"/>
          </ac:spMkLst>
        </pc:spChg>
        <pc:spChg chg="add del mod">
          <ac:chgData name="Sora's System" userId="e473e365a3e05e69" providerId="LiveId" clId="{7B9D4779-B40C-461E-89A3-62964655570B}" dt="2022-09-16T03:23:24.133" v="187" actId="478"/>
          <ac:spMkLst>
            <pc:docMk/>
            <pc:sldMk cId="4252655647" sldId="271"/>
            <ac:spMk id="52" creationId="{6CF16EE8-D73A-F2FF-CCB5-81C724C11CDD}"/>
          </ac:spMkLst>
        </pc:spChg>
        <pc:spChg chg="add del mod">
          <ac:chgData name="Sora's System" userId="e473e365a3e05e69" providerId="LiveId" clId="{7B9D4779-B40C-461E-89A3-62964655570B}" dt="2022-09-16T03:23:24.133" v="187" actId="478"/>
          <ac:spMkLst>
            <pc:docMk/>
            <pc:sldMk cId="4252655647" sldId="271"/>
            <ac:spMk id="53" creationId="{FB489BF3-046D-191F-6186-3F311444983E}"/>
          </ac:spMkLst>
        </pc:spChg>
        <pc:spChg chg="add mod">
          <ac:chgData name="Sora's System" userId="e473e365a3e05e69" providerId="LiveId" clId="{7B9D4779-B40C-461E-89A3-62964655570B}" dt="2022-09-16T03:20:31.366" v="152" actId="571"/>
          <ac:spMkLst>
            <pc:docMk/>
            <pc:sldMk cId="4252655647" sldId="271"/>
            <ac:spMk id="55" creationId="{DA04F136-7142-7A28-F723-FBF414761474}"/>
          </ac:spMkLst>
        </pc:spChg>
        <pc:spChg chg="add del mod">
          <ac:chgData name="Sora's System" userId="e473e365a3e05e69" providerId="LiveId" clId="{7B9D4779-B40C-461E-89A3-62964655570B}" dt="2022-09-16T03:23:24.133" v="187" actId="478"/>
          <ac:spMkLst>
            <pc:docMk/>
            <pc:sldMk cId="4252655647" sldId="271"/>
            <ac:spMk id="56" creationId="{A1C60480-D39E-8E8B-BF18-DF4079B7B178}"/>
          </ac:spMkLst>
        </pc:spChg>
        <pc:spChg chg="add del mod">
          <ac:chgData name="Sora's System" userId="e473e365a3e05e69" providerId="LiveId" clId="{7B9D4779-B40C-461E-89A3-62964655570B}" dt="2022-09-16T03:23:24.133" v="187" actId="478"/>
          <ac:spMkLst>
            <pc:docMk/>
            <pc:sldMk cId="4252655647" sldId="271"/>
            <ac:spMk id="57" creationId="{F1BFE36C-8031-0763-AD6B-A5D191ABA18F}"/>
          </ac:spMkLst>
        </pc:spChg>
        <pc:spChg chg="add del mod">
          <ac:chgData name="Sora's System" userId="e473e365a3e05e69" providerId="LiveId" clId="{7B9D4779-B40C-461E-89A3-62964655570B}" dt="2022-09-16T03:23:24.133" v="187" actId="478"/>
          <ac:spMkLst>
            <pc:docMk/>
            <pc:sldMk cId="4252655647" sldId="271"/>
            <ac:spMk id="59" creationId="{C5BE2519-B5E0-7DDA-008A-67FCB042F92F}"/>
          </ac:spMkLst>
        </pc:spChg>
        <pc:spChg chg="add mod">
          <ac:chgData name="Sora's System" userId="e473e365a3e05e69" providerId="LiveId" clId="{7B9D4779-B40C-461E-89A3-62964655570B}" dt="2022-09-16T03:22:42.297" v="169" actId="571"/>
          <ac:spMkLst>
            <pc:docMk/>
            <pc:sldMk cId="4252655647" sldId="271"/>
            <ac:spMk id="61" creationId="{71C27F4A-918E-ADDC-61E0-FD9DF904199D}"/>
          </ac:spMkLst>
        </pc:spChg>
        <pc:spChg chg="add del mod">
          <ac:chgData name="Sora's System" userId="e473e365a3e05e69" providerId="LiveId" clId="{7B9D4779-B40C-461E-89A3-62964655570B}" dt="2022-09-16T03:23:24.133" v="187" actId="478"/>
          <ac:spMkLst>
            <pc:docMk/>
            <pc:sldMk cId="4252655647" sldId="271"/>
            <ac:spMk id="62" creationId="{719F6919-5F17-634C-3FD1-E4051C3A35B9}"/>
          </ac:spMkLst>
        </pc:spChg>
        <pc:spChg chg="add del mod">
          <ac:chgData name="Sora's System" userId="e473e365a3e05e69" providerId="LiveId" clId="{7B9D4779-B40C-461E-89A3-62964655570B}" dt="2022-09-16T03:23:24.133" v="187" actId="478"/>
          <ac:spMkLst>
            <pc:docMk/>
            <pc:sldMk cId="4252655647" sldId="271"/>
            <ac:spMk id="63" creationId="{0FA28964-83D7-D25F-7026-6A3191AEB267}"/>
          </ac:spMkLst>
        </pc:spChg>
        <pc:spChg chg="add del mod">
          <ac:chgData name="Sora's System" userId="e473e365a3e05e69" providerId="LiveId" clId="{7B9D4779-B40C-461E-89A3-62964655570B}" dt="2022-09-16T03:23:24.133" v="187" actId="478"/>
          <ac:spMkLst>
            <pc:docMk/>
            <pc:sldMk cId="4252655647" sldId="271"/>
            <ac:spMk id="64" creationId="{DB7E23C1-4636-436F-C901-D1900E24A5D6}"/>
          </ac:spMkLst>
        </pc:spChg>
        <pc:spChg chg="add mod">
          <ac:chgData name="Sora's System" userId="e473e365a3e05e69" providerId="LiveId" clId="{7B9D4779-B40C-461E-89A3-62964655570B}" dt="2022-09-16T03:23:58.716" v="248" actId="1076"/>
          <ac:spMkLst>
            <pc:docMk/>
            <pc:sldMk cId="4252655647" sldId="271"/>
            <ac:spMk id="65" creationId="{ABE9114F-3A13-F802-54B3-F5C19B97C96B}"/>
          </ac:spMkLst>
        </pc:spChg>
        <pc:spChg chg="add del mod">
          <ac:chgData name="Sora's System" userId="e473e365a3e05e69" providerId="LiveId" clId="{7B9D4779-B40C-461E-89A3-62964655570B}" dt="2022-09-16T03:25:01.057" v="267" actId="478"/>
          <ac:spMkLst>
            <pc:docMk/>
            <pc:sldMk cId="4252655647" sldId="271"/>
            <ac:spMk id="69" creationId="{4519CA14-DADB-CD0D-C257-EFB597E5ED4C}"/>
          </ac:spMkLst>
        </pc:spChg>
        <pc:spChg chg="add del mod">
          <ac:chgData name="Sora's System" userId="e473e365a3e05e69" providerId="LiveId" clId="{7B9D4779-B40C-461E-89A3-62964655570B}" dt="2022-09-16T03:24:59.284" v="265" actId="478"/>
          <ac:spMkLst>
            <pc:docMk/>
            <pc:sldMk cId="4252655647" sldId="271"/>
            <ac:spMk id="70" creationId="{FE1A368C-6107-929F-D37D-EE654E39BE2C}"/>
          </ac:spMkLst>
        </pc:spChg>
        <pc:spChg chg="add del mod">
          <ac:chgData name="Sora's System" userId="e473e365a3e05e69" providerId="LiveId" clId="{7B9D4779-B40C-461E-89A3-62964655570B}" dt="2022-09-16T03:25:00.312" v="266" actId="478"/>
          <ac:spMkLst>
            <pc:docMk/>
            <pc:sldMk cId="4252655647" sldId="271"/>
            <ac:spMk id="72" creationId="{7C2BF1BD-6352-BA08-4B3A-226B89FD1155}"/>
          </ac:spMkLst>
        </pc:spChg>
        <pc:spChg chg="add mod">
          <ac:chgData name="Sora's System" userId="e473e365a3e05e69" providerId="LiveId" clId="{7B9D4779-B40C-461E-89A3-62964655570B}" dt="2022-09-16T03:25:12.467" v="271" actId="14100"/>
          <ac:spMkLst>
            <pc:docMk/>
            <pc:sldMk cId="4252655647" sldId="271"/>
            <ac:spMk id="82" creationId="{BF1DA0CC-03A8-7ACA-6465-4B2E169A740D}"/>
          </ac:spMkLst>
        </pc:spChg>
        <pc:spChg chg="add mod">
          <ac:chgData name="Sora's System" userId="e473e365a3e05e69" providerId="LiveId" clId="{7B9D4779-B40C-461E-89A3-62964655570B}" dt="2022-09-16T03:25:13.957" v="272" actId="571"/>
          <ac:spMkLst>
            <pc:docMk/>
            <pc:sldMk cId="4252655647" sldId="271"/>
            <ac:spMk id="83" creationId="{178B6B32-E5D9-0224-A957-CB63E326276D}"/>
          </ac:spMkLst>
        </pc:spChg>
        <pc:spChg chg="add mod">
          <ac:chgData name="Sora's System" userId="e473e365a3e05e69" providerId="LiveId" clId="{7B9D4779-B40C-461E-89A3-62964655570B}" dt="2022-09-16T09:59:38.305" v="3825" actId="1076"/>
          <ac:spMkLst>
            <pc:docMk/>
            <pc:sldMk cId="4252655647" sldId="271"/>
            <ac:spMk id="84" creationId="{41EC56B4-E955-E31B-1C04-8FBB5BD97BEA}"/>
          </ac:spMkLst>
        </pc:spChg>
        <pc:spChg chg="add mod">
          <ac:chgData name="Sora's System" userId="e473e365a3e05e69" providerId="LiveId" clId="{7B9D4779-B40C-461E-89A3-62964655570B}" dt="2022-09-16T09:59:38.305" v="3825" actId="1076"/>
          <ac:spMkLst>
            <pc:docMk/>
            <pc:sldMk cId="4252655647" sldId="271"/>
            <ac:spMk id="85" creationId="{002EDA67-874B-B608-22FA-8456CF715A7C}"/>
          </ac:spMkLst>
        </pc:spChg>
        <pc:spChg chg="add mod">
          <ac:chgData name="Sora's System" userId="e473e365a3e05e69" providerId="LiveId" clId="{7B9D4779-B40C-461E-89A3-62964655570B}" dt="2022-09-16T09:59:38.305" v="3825" actId="1076"/>
          <ac:spMkLst>
            <pc:docMk/>
            <pc:sldMk cId="4252655647" sldId="271"/>
            <ac:spMk id="86" creationId="{B32674CE-8AFD-38A5-D951-1ED90AF2370F}"/>
          </ac:spMkLst>
        </pc:spChg>
        <pc:spChg chg="add del mod">
          <ac:chgData name="Sora's System" userId="e473e365a3e05e69" providerId="LiveId" clId="{7B9D4779-B40C-461E-89A3-62964655570B}" dt="2022-09-16T03:25:32.971" v="284" actId="478"/>
          <ac:spMkLst>
            <pc:docMk/>
            <pc:sldMk cId="4252655647" sldId="271"/>
            <ac:spMk id="87" creationId="{6C7A89F9-B177-A16A-1AE6-88967B1192C5}"/>
          </ac:spMkLst>
        </pc:spChg>
        <pc:spChg chg="add mod">
          <ac:chgData name="Sora's System" userId="e473e365a3e05e69" providerId="LiveId" clId="{7B9D4779-B40C-461E-89A3-62964655570B}" dt="2022-09-16T09:59:32.764" v="3822" actId="1076"/>
          <ac:spMkLst>
            <pc:docMk/>
            <pc:sldMk cId="4252655647" sldId="271"/>
            <ac:spMk id="88" creationId="{39A40EAE-2EF6-288D-BF50-B81320287376}"/>
          </ac:spMkLst>
        </pc:spChg>
        <pc:spChg chg="add mod">
          <ac:chgData name="Sora's System" userId="e473e365a3e05e69" providerId="LiveId" clId="{7B9D4779-B40C-461E-89A3-62964655570B}" dt="2022-09-16T09:59:32.764" v="3822" actId="1076"/>
          <ac:spMkLst>
            <pc:docMk/>
            <pc:sldMk cId="4252655647" sldId="271"/>
            <ac:spMk id="90" creationId="{4BF52713-E115-41BC-823F-9FBC30CF0358}"/>
          </ac:spMkLst>
        </pc:spChg>
        <pc:spChg chg="add del">
          <ac:chgData name="Sora's System" userId="e473e365a3e05e69" providerId="LiveId" clId="{7B9D4779-B40C-461E-89A3-62964655570B}" dt="2022-09-16T09:58:04.722" v="3787"/>
          <ac:spMkLst>
            <pc:docMk/>
            <pc:sldMk cId="4252655647" sldId="271"/>
            <ac:spMk id="91" creationId="{9FED65C5-637C-7427-012B-CBA34CABC94E}"/>
          </ac:spMkLst>
        </pc:spChg>
        <pc:spChg chg="add del">
          <ac:chgData name="Sora's System" userId="e473e365a3e05e69" providerId="LiveId" clId="{7B9D4779-B40C-461E-89A3-62964655570B}" dt="2022-09-16T09:58:20.130" v="3791"/>
          <ac:spMkLst>
            <pc:docMk/>
            <pc:sldMk cId="4252655647" sldId="271"/>
            <ac:spMk id="93" creationId="{152E9AFD-6C75-2E33-6D7B-D4C1299DF1C9}"/>
          </ac:spMkLst>
        </pc:spChg>
        <pc:picChg chg="del">
          <ac:chgData name="Sora's System" userId="e473e365a3e05e69" providerId="LiveId" clId="{7B9D4779-B40C-461E-89A3-62964655570B}" dt="2022-09-16T03:16:24.917" v="25" actId="478"/>
          <ac:picMkLst>
            <pc:docMk/>
            <pc:sldMk cId="4252655647" sldId="271"/>
            <ac:picMk id="18" creationId="{FC263BC6-0132-C094-CAA4-1AF51AAB2779}"/>
          </ac:picMkLst>
        </pc:picChg>
        <pc:picChg chg="del">
          <ac:chgData name="Sora's System" userId="e473e365a3e05e69" providerId="LiveId" clId="{7B9D4779-B40C-461E-89A3-62964655570B}" dt="2022-09-16T03:16:24.917" v="25" actId="478"/>
          <ac:picMkLst>
            <pc:docMk/>
            <pc:sldMk cId="4252655647" sldId="271"/>
            <ac:picMk id="20" creationId="{07199262-E0FD-B634-AC86-FB003CB3D0AE}"/>
          </ac:picMkLst>
        </pc:picChg>
        <pc:picChg chg="del">
          <ac:chgData name="Sora's System" userId="e473e365a3e05e69" providerId="LiveId" clId="{7B9D4779-B40C-461E-89A3-62964655570B}" dt="2022-09-16T03:16:24.917" v="25" actId="478"/>
          <ac:picMkLst>
            <pc:docMk/>
            <pc:sldMk cId="4252655647" sldId="271"/>
            <ac:picMk id="23" creationId="{E2857BD3-028E-88BC-F848-88F48F44B948}"/>
          </ac:picMkLst>
        </pc:picChg>
        <pc:picChg chg="del">
          <ac:chgData name="Sora's System" userId="e473e365a3e05e69" providerId="LiveId" clId="{7B9D4779-B40C-461E-89A3-62964655570B}" dt="2022-09-16T03:16:24.917" v="25" actId="478"/>
          <ac:picMkLst>
            <pc:docMk/>
            <pc:sldMk cId="4252655647" sldId="271"/>
            <ac:picMk id="25" creationId="{C8CB88FD-3A83-855B-DDE6-25C3FC6B9FD9}"/>
          </ac:picMkLst>
        </pc:picChg>
        <pc:picChg chg="del">
          <ac:chgData name="Sora's System" userId="e473e365a3e05e69" providerId="LiveId" clId="{7B9D4779-B40C-461E-89A3-62964655570B}" dt="2022-09-16T03:16:24.917" v="25" actId="478"/>
          <ac:picMkLst>
            <pc:docMk/>
            <pc:sldMk cId="4252655647" sldId="271"/>
            <ac:picMk id="26" creationId="{593F07C0-8F01-8972-F96B-7DF1638EA7F3}"/>
          </ac:picMkLst>
        </pc:picChg>
        <pc:picChg chg="del">
          <ac:chgData name="Sora's System" userId="e473e365a3e05e69" providerId="LiveId" clId="{7B9D4779-B40C-461E-89A3-62964655570B}" dt="2022-09-16T03:16:24.917" v="25" actId="478"/>
          <ac:picMkLst>
            <pc:docMk/>
            <pc:sldMk cId="4252655647" sldId="271"/>
            <ac:picMk id="31" creationId="{9A9DEC1B-79DB-23F2-3623-D462E1641E4B}"/>
          </ac:picMkLst>
        </pc:picChg>
        <pc:picChg chg="add del mod">
          <ac:chgData name="Sora's System" userId="e473e365a3e05e69" providerId="LiveId" clId="{7B9D4779-B40C-461E-89A3-62964655570B}" dt="2022-09-16T03:23:25.684" v="188" actId="478"/>
          <ac:picMkLst>
            <pc:docMk/>
            <pc:sldMk cId="4252655647" sldId="271"/>
            <ac:picMk id="42" creationId="{EE273E8D-B9EB-4574-69E1-1DCFB1880439}"/>
          </ac:picMkLst>
        </pc:picChg>
        <pc:picChg chg="add mod">
          <ac:chgData name="Sora's System" userId="e473e365a3e05e69" providerId="LiveId" clId="{7B9D4779-B40C-461E-89A3-62964655570B}" dt="2022-09-16T03:20:31.366" v="152" actId="571"/>
          <ac:picMkLst>
            <pc:docMk/>
            <pc:sldMk cId="4252655647" sldId="271"/>
            <ac:picMk id="54" creationId="{C793789C-C701-47A3-14F4-DA54E30D0E22}"/>
          </ac:picMkLst>
        </pc:picChg>
        <pc:picChg chg="add mod">
          <ac:chgData name="Sora's System" userId="e473e365a3e05e69" providerId="LiveId" clId="{7B9D4779-B40C-461E-89A3-62964655570B}" dt="2022-09-16T03:22:42.297" v="169" actId="571"/>
          <ac:picMkLst>
            <pc:docMk/>
            <pc:sldMk cId="4252655647" sldId="271"/>
            <ac:picMk id="60" creationId="{4586AF83-D5FA-091B-25F2-04E4B8765148}"/>
          </ac:picMkLst>
        </pc:picChg>
        <pc:picChg chg="add mod">
          <ac:chgData name="Sora's System" userId="e473e365a3e05e69" providerId="LiveId" clId="{7B9D4779-B40C-461E-89A3-62964655570B}" dt="2022-09-16T09:59:38.305" v="3825" actId="1076"/>
          <ac:picMkLst>
            <pc:docMk/>
            <pc:sldMk cId="4252655647" sldId="271"/>
            <ac:picMk id="66" creationId="{68592BFC-16A4-EBA8-1D46-2B0257EA68B2}"/>
          </ac:picMkLst>
        </pc:picChg>
        <pc:picChg chg="add mod">
          <ac:chgData name="Sora's System" userId="e473e365a3e05e69" providerId="LiveId" clId="{7B9D4779-B40C-461E-89A3-62964655570B}" dt="2022-09-16T09:59:38.305" v="3825" actId="1076"/>
          <ac:picMkLst>
            <pc:docMk/>
            <pc:sldMk cId="4252655647" sldId="271"/>
            <ac:picMk id="67" creationId="{36A59872-A940-006C-5AE9-5D95B75E8238}"/>
          </ac:picMkLst>
        </pc:picChg>
        <pc:picChg chg="add mod">
          <ac:chgData name="Sora's System" userId="e473e365a3e05e69" providerId="LiveId" clId="{7B9D4779-B40C-461E-89A3-62964655570B}" dt="2022-09-16T09:59:38.305" v="3825" actId="1076"/>
          <ac:picMkLst>
            <pc:docMk/>
            <pc:sldMk cId="4252655647" sldId="271"/>
            <ac:picMk id="71" creationId="{DE8DA5B9-0E6A-2E3E-5141-B751B89D85D4}"/>
          </ac:picMkLst>
        </pc:picChg>
        <pc:picChg chg="add mod">
          <ac:chgData name="Sora's System" userId="e473e365a3e05e69" providerId="LiveId" clId="{7B9D4779-B40C-461E-89A3-62964655570B}" dt="2022-09-16T03:24:47.858" v="259" actId="1076"/>
          <ac:picMkLst>
            <pc:docMk/>
            <pc:sldMk cId="4252655647" sldId="271"/>
            <ac:picMk id="73" creationId="{7D7C62CF-DC3E-EEB1-B8D2-6E15B7B2FE75}"/>
          </ac:picMkLst>
        </pc:picChg>
        <pc:picChg chg="add mod">
          <ac:chgData name="Sora's System" userId="e473e365a3e05e69" providerId="LiveId" clId="{7B9D4779-B40C-461E-89A3-62964655570B}" dt="2022-09-16T03:24:47.858" v="259" actId="1076"/>
          <ac:picMkLst>
            <pc:docMk/>
            <pc:sldMk cId="4252655647" sldId="271"/>
            <ac:picMk id="74" creationId="{C6320219-BDCB-A913-CD70-7DD75140AE27}"/>
          </ac:picMkLst>
        </pc:picChg>
        <pc:picChg chg="add mod">
          <ac:chgData name="Sora's System" userId="e473e365a3e05e69" providerId="LiveId" clId="{7B9D4779-B40C-461E-89A3-62964655570B}" dt="2022-09-16T09:59:32.764" v="3822" actId="1076"/>
          <ac:picMkLst>
            <pc:docMk/>
            <pc:sldMk cId="4252655647" sldId="271"/>
            <ac:picMk id="80" creationId="{2AFC1A6E-0887-C0AE-FE7F-7804094F2860}"/>
          </ac:picMkLst>
        </pc:picChg>
        <pc:picChg chg="add del mod">
          <ac:chgData name="Sora's System" userId="e473e365a3e05e69" providerId="LiveId" clId="{7B9D4779-B40C-461E-89A3-62964655570B}" dt="2022-09-16T03:26:11.832" v="297" actId="478"/>
          <ac:picMkLst>
            <pc:docMk/>
            <pc:sldMk cId="4252655647" sldId="271"/>
            <ac:picMk id="89" creationId="{43C91248-16B4-F857-CE9D-94144C96316F}"/>
          </ac:picMkLst>
        </pc:picChg>
        <pc:picChg chg="add del">
          <ac:chgData name="Sora's System" userId="e473e365a3e05e69" providerId="LiveId" clId="{7B9D4779-B40C-461E-89A3-62964655570B}" dt="2022-09-16T09:58:14.387" v="3789"/>
          <ac:picMkLst>
            <pc:docMk/>
            <pc:sldMk cId="4252655647" sldId="271"/>
            <ac:picMk id="92" creationId="{048B6894-F9DB-7E20-2B34-0D37EB2D39DD}"/>
          </ac:picMkLst>
        </pc:picChg>
        <pc:picChg chg="add del mod">
          <ac:chgData name="Sora's System" userId="e473e365a3e05e69" providerId="LiveId" clId="{7B9D4779-B40C-461E-89A3-62964655570B}" dt="2022-09-16T10:08:59.759" v="3933" actId="478"/>
          <ac:picMkLst>
            <pc:docMk/>
            <pc:sldMk cId="4252655647" sldId="271"/>
            <ac:picMk id="94" creationId="{CA8364DD-56E0-F810-A22C-E04B1F2DCBBF}"/>
          </ac:picMkLst>
        </pc:picChg>
        <pc:picChg chg="add">
          <ac:chgData name="Sora's System" userId="e473e365a3e05e69" providerId="LiveId" clId="{7B9D4779-B40C-461E-89A3-62964655570B}" dt="2022-09-16T10:09:00.184" v="3934" actId="22"/>
          <ac:picMkLst>
            <pc:docMk/>
            <pc:sldMk cId="4252655647" sldId="271"/>
            <ac:picMk id="96" creationId="{FE21B28F-F169-0CBD-F8C0-0D3A6B49DA86}"/>
          </ac:picMkLst>
        </pc:picChg>
        <pc:inkChg chg="del">
          <ac:chgData name="Sora's System" userId="e473e365a3e05e69" providerId="LiveId" clId="{7B9D4779-B40C-461E-89A3-62964655570B}" dt="2022-10-28T04:12:32.830" v="5064" actId="478"/>
          <ac:inkMkLst>
            <pc:docMk/>
            <pc:sldMk cId="4252655647" sldId="271"/>
            <ac:inkMk id="18" creationId="{68428F73-80C1-93E5-EC9F-EF96387B6907}"/>
          </ac:inkMkLst>
        </pc:inkChg>
        <pc:cxnChg chg="del">
          <ac:chgData name="Sora's System" userId="e473e365a3e05e69" providerId="LiveId" clId="{7B9D4779-B40C-461E-89A3-62964655570B}" dt="2022-09-16T03:16:24.917" v="25" actId="478"/>
          <ac:cxnSpMkLst>
            <pc:docMk/>
            <pc:sldMk cId="4252655647" sldId="271"/>
            <ac:cxnSpMk id="24" creationId="{9884BEEE-DD75-9EEE-8DC8-64482716C026}"/>
          </ac:cxnSpMkLst>
        </pc:cxnChg>
        <pc:cxnChg chg="del">
          <ac:chgData name="Sora's System" userId="e473e365a3e05e69" providerId="LiveId" clId="{7B9D4779-B40C-461E-89A3-62964655570B}" dt="2022-09-16T03:16:24.917" v="25" actId="478"/>
          <ac:cxnSpMkLst>
            <pc:docMk/>
            <pc:sldMk cId="4252655647" sldId="271"/>
            <ac:cxnSpMk id="27" creationId="{8D0FE36A-7D11-6E67-38FB-60F3264B7F31}"/>
          </ac:cxnSpMkLst>
        </pc:cxnChg>
        <pc:cxnChg chg="del">
          <ac:chgData name="Sora's System" userId="e473e365a3e05e69" providerId="LiveId" clId="{7B9D4779-B40C-461E-89A3-62964655570B}" dt="2022-09-16T03:16:24.917" v="25" actId="478"/>
          <ac:cxnSpMkLst>
            <pc:docMk/>
            <pc:sldMk cId="4252655647" sldId="271"/>
            <ac:cxnSpMk id="32" creationId="{C76D9499-B1B2-CDB3-9186-212D1F320E20}"/>
          </ac:cxnSpMkLst>
        </pc:cxnChg>
        <pc:cxnChg chg="del">
          <ac:chgData name="Sora's System" userId="e473e365a3e05e69" providerId="LiveId" clId="{7B9D4779-B40C-461E-89A3-62964655570B}" dt="2022-09-16T03:16:24.917" v="25" actId="478"/>
          <ac:cxnSpMkLst>
            <pc:docMk/>
            <pc:sldMk cId="4252655647" sldId="271"/>
            <ac:cxnSpMk id="34" creationId="{43CC7D67-0590-0938-1A98-1CEA641AE5FA}"/>
          </ac:cxnSpMkLst>
        </pc:cxnChg>
        <pc:cxnChg chg="del">
          <ac:chgData name="Sora's System" userId="e473e365a3e05e69" providerId="LiveId" clId="{7B9D4779-B40C-461E-89A3-62964655570B}" dt="2022-09-16T03:16:24.917" v="25" actId="478"/>
          <ac:cxnSpMkLst>
            <pc:docMk/>
            <pc:sldMk cId="4252655647" sldId="271"/>
            <ac:cxnSpMk id="37" creationId="{422EBDCC-859A-20F3-878C-F30D4EE242E5}"/>
          </ac:cxnSpMkLst>
        </pc:cxnChg>
        <pc:cxnChg chg="add mod">
          <ac:chgData name="Sora's System" userId="e473e365a3e05e69" providerId="LiveId" clId="{7B9D4779-B40C-461E-89A3-62964655570B}" dt="2022-09-16T09:59:38.305" v="3825" actId="1076"/>
          <ac:cxnSpMkLst>
            <pc:docMk/>
            <pc:sldMk cId="4252655647" sldId="271"/>
            <ac:cxnSpMk id="68" creationId="{D0A077D2-3455-00EB-79B5-9621AC6E7A66}"/>
          </ac:cxnSpMkLst>
        </pc:cxnChg>
        <pc:cxnChg chg="add mod">
          <ac:chgData name="Sora's System" userId="e473e365a3e05e69" providerId="LiveId" clId="{7B9D4779-B40C-461E-89A3-62964655570B}" dt="2022-09-16T03:24:47.858" v="259" actId="1076"/>
          <ac:cxnSpMkLst>
            <pc:docMk/>
            <pc:sldMk cId="4252655647" sldId="271"/>
            <ac:cxnSpMk id="75" creationId="{C7B77F8C-3EB7-5313-8A5A-AB7C7EFB5860}"/>
          </ac:cxnSpMkLst>
        </pc:cxnChg>
        <pc:cxnChg chg="add mod">
          <ac:chgData name="Sora's System" userId="e473e365a3e05e69" providerId="LiveId" clId="{7B9D4779-B40C-461E-89A3-62964655570B}" dt="2022-09-16T03:24:47.858" v="259" actId="1076"/>
          <ac:cxnSpMkLst>
            <pc:docMk/>
            <pc:sldMk cId="4252655647" sldId="271"/>
            <ac:cxnSpMk id="76" creationId="{C32BE9FD-08F1-84AB-94A7-CDB72D10F43D}"/>
          </ac:cxnSpMkLst>
        </pc:cxnChg>
      </pc:sldChg>
      <pc:sldChg chg="addSp delSp modSp add mod modAnim">
        <pc:chgData name="Sora's System" userId="e473e365a3e05e69" providerId="LiveId" clId="{7B9D4779-B40C-461E-89A3-62964655570B}" dt="2022-10-28T04:12:37.385" v="5065" actId="478"/>
        <pc:sldMkLst>
          <pc:docMk/>
          <pc:sldMk cId="850582530" sldId="272"/>
        </pc:sldMkLst>
        <pc:spChg chg="add mod">
          <ac:chgData name="Sora's System" userId="e473e365a3e05e69" providerId="LiveId" clId="{7B9D4779-B40C-461E-89A3-62964655570B}" dt="2022-09-16T03:32:32.663" v="416"/>
          <ac:spMkLst>
            <pc:docMk/>
            <pc:sldMk cId="850582530" sldId="272"/>
            <ac:spMk id="18" creationId="{B574FE57-6724-64C1-8308-EBC28D5CC227}"/>
          </ac:spMkLst>
        </pc:spChg>
        <pc:spChg chg="mod">
          <ac:chgData name="Sora's System" userId="e473e365a3e05e69" providerId="LiveId" clId="{7B9D4779-B40C-461E-89A3-62964655570B}" dt="2022-09-16T03:26:51.473" v="302" actId="20577"/>
          <ac:spMkLst>
            <pc:docMk/>
            <pc:sldMk cId="850582530" sldId="272"/>
            <ac:spMk id="64" creationId="{DB7E23C1-4636-436F-C901-D1900E24A5D6}"/>
          </ac:spMkLst>
        </pc:spChg>
        <pc:picChg chg="add mod">
          <ac:chgData name="Sora's System" userId="e473e365a3e05e69" providerId="LiveId" clId="{7B9D4779-B40C-461E-89A3-62964655570B}" dt="2022-09-16T10:01:23.311" v="3873" actId="1076"/>
          <ac:picMkLst>
            <pc:docMk/>
            <pc:sldMk cId="850582530" sldId="272"/>
            <ac:picMk id="21" creationId="{3F5C14A5-7C21-3D89-A862-252DDE1F0881}"/>
          </ac:picMkLst>
        </pc:picChg>
        <pc:inkChg chg="add del">
          <ac:chgData name="Sora's System" userId="e473e365a3e05e69" providerId="LiveId" clId="{7B9D4779-B40C-461E-89A3-62964655570B}" dt="2022-10-28T04:12:37.385" v="5065" actId="478"/>
          <ac:inkMkLst>
            <pc:docMk/>
            <pc:sldMk cId="850582530" sldId="272"/>
            <ac:inkMk id="20" creationId="{FC45A5E7-B3B6-6473-990F-5D75745203E6}"/>
          </ac:inkMkLst>
        </pc:inkChg>
      </pc:sldChg>
      <pc:sldChg chg="addSp delSp modSp add mod modAnim">
        <pc:chgData name="Sora's System" userId="e473e365a3e05e69" providerId="LiveId" clId="{7B9D4779-B40C-461E-89A3-62964655570B}" dt="2022-10-28T04:12:54.137" v="5072" actId="478"/>
        <pc:sldMkLst>
          <pc:docMk/>
          <pc:sldMk cId="233275861" sldId="273"/>
        </pc:sldMkLst>
        <pc:spChg chg="mod">
          <ac:chgData name="Sora's System" userId="e473e365a3e05e69" providerId="LiveId" clId="{7B9D4779-B40C-461E-89A3-62964655570B}" dt="2022-09-16T04:16:51.204" v="1223" actId="1076"/>
          <ac:spMkLst>
            <pc:docMk/>
            <pc:sldMk cId="233275861" sldId="273"/>
            <ac:spMk id="19" creationId="{B118D965-357D-0CB7-F58E-F1C4D4E16D47}"/>
          </ac:spMkLst>
        </pc:spChg>
        <pc:spChg chg="add mod">
          <ac:chgData name="Sora's System" userId="e473e365a3e05e69" providerId="LiveId" clId="{7B9D4779-B40C-461E-89A3-62964655570B}" dt="2022-09-16T04:15:49.118" v="1197" actId="1076"/>
          <ac:spMkLst>
            <pc:docMk/>
            <pc:sldMk cId="233275861" sldId="273"/>
            <ac:spMk id="22" creationId="{4B3DF0FF-AC81-9888-7A5D-9F2A412622DC}"/>
          </ac:spMkLst>
        </pc:spChg>
        <pc:spChg chg="add mod">
          <ac:chgData name="Sora's System" userId="e473e365a3e05e69" providerId="LiveId" clId="{7B9D4779-B40C-461E-89A3-62964655570B}" dt="2022-09-16T04:17:58.636" v="1237" actId="368"/>
          <ac:spMkLst>
            <pc:docMk/>
            <pc:sldMk cId="233275861" sldId="273"/>
            <ac:spMk id="23" creationId="{2911DAA7-C4D2-C7A1-E553-F09D1AD0D62C}"/>
          </ac:spMkLst>
        </pc:spChg>
        <pc:spChg chg="add mod">
          <ac:chgData name="Sora's System" userId="e473e365a3e05e69" providerId="LiveId" clId="{7B9D4779-B40C-461E-89A3-62964655570B}" dt="2022-09-16T05:52:49.849" v="2387" actId="207"/>
          <ac:spMkLst>
            <pc:docMk/>
            <pc:sldMk cId="233275861" sldId="273"/>
            <ac:spMk id="24" creationId="{5635DBCE-C2F6-E911-35DC-D7C6255652E2}"/>
          </ac:spMkLst>
        </pc:spChg>
        <pc:spChg chg="add mod">
          <ac:chgData name="Sora's System" userId="e473e365a3e05e69" providerId="LiveId" clId="{7B9D4779-B40C-461E-89A3-62964655570B}" dt="2022-09-16T04:17:55.171" v="1236" actId="1076"/>
          <ac:spMkLst>
            <pc:docMk/>
            <pc:sldMk cId="233275861" sldId="273"/>
            <ac:spMk id="26" creationId="{D85969E3-8AB6-5D1B-206F-412A3F5725AF}"/>
          </ac:spMkLst>
        </pc:spChg>
        <pc:spChg chg="add mod">
          <ac:chgData name="Sora's System" userId="e473e365a3e05e69" providerId="LiveId" clId="{7B9D4779-B40C-461E-89A3-62964655570B}" dt="2022-09-16T04:20:26.178" v="1333" actId="1076"/>
          <ac:spMkLst>
            <pc:docMk/>
            <pc:sldMk cId="233275861" sldId="273"/>
            <ac:spMk id="27" creationId="{A1D7E6A6-A4F0-A9C1-CAD5-53317692A561}"/>
          </ac:spMkLst>
        </pc:spChg>
        <pc:spChg chg="add mod">
          <ac:chgData name="Sora's System" userId="e473e365a3e05e69" providerId="LiveId" clId="{7B9D4779-B40C-461E-89A3-62964655570B}" dt="2022-09-16T04:21:32.186" v="1390" actId="1076"/>
          <ac:spMkLst>
            <pc:docMk/>
            <pc:sldMk cId="233275861" sldId="273"/>
            <ac:spMk id="28" creationId="{E9269B4D-F8A3-8F41-AC62-142EA236B9F8}"/>
          </ac:spMkLst>
        </pc:spChg>
        <pc:spChg chg="add mod">
          <ac:chgData name="Sora's System" userId="e473e365a3e05e69" providerId="LiveId" clId="{7B9D4779-B40C-461E-89A3-62964655570B}" dt="2022-09-16T04:26:40.527" v="1428" actId="1076"/>
          <ac:spMkLst>
            <pc:docMk/>
            <pc:sldMk cId="233275861" sldId="273"/>
            <ac:spMk id="30" creationId="{9E6D727F-F6F4-8037-DF1A-98C760C2985D}"/>
          </ac:spMkLst>
        </pc:spChg>
        <pc:spChg chg="del mod">
          <ac:chgData name="Sora's System" userId="e473e365a3e05e69" providerId="LiveId" clId="{7B9D4779-B40C-461E-89A3-62964655570B}" dt="2022-09-16T04:15:24.861" v="1187" actId="478"/>
          <ac:spMkLst>
            <pc:docMk/>
            <pc:sldMk cId="233275861" sldId="273"/>
            <ac:spMk id="52" creationId="{6CF16EE8-D73A-F2FF-CCB5-81C724C11CDD}"/>
          </ac:spMkLst>
        </pc:spChg>
        <pc:spChg chg="del mod">
          <ac:chgData name="Sora's System" userId="e473e365a3e05e69" providerId="LiveId" clId="{7B9D4779-B40C-461E-89A3-62964655570B}" dt="2022-09-16T04:15:31.780" v="1190" actId="478"/>
          <ac:spMkLst>
            <pc:docMk/>
            <pc:sldMk cId="233275861" sldId="273"/>
            <ac:spMk id="53" creationId="{FB489BF3-046D-191F-6186-3F311444983E}"/>
          </ac:spMkLst>
        </pc:spChg>
        <pc:spChg chg="del mod">
          <ac:chgData name="Sora's System" userId="e473e365a3e05e69" providerId="LiveId" clId="{7B9D4779-B40C-461E-89A3-62964655570B}" dt="2022-09-16T04:15:29.653" v="1189" actId="478"/>
          <ac:spMkLst>
            <pc:docMk/>
            <pc:sldMk cId="233275861" sldId="273"/>
            <ac:spMk id="56" creationId="{A1C60480-D39E-8E8B-BF18-DF4079B7B178}"/>
          </ac:spMkLst>
        </pc:spChg>
        <pc:spChg chg="del mod">
          <ac:chgData name="Sora's System" userId="e473e365a3e05e69" providerId="LiveId" clId="{7B9D4779-B40C-461E-89A3-62964655570B}" dt="2022-09-16T04:15:26.956" v="1188" actId="478"/>
          <ac:spMkLst>
            <pc:docMk/>
            <pc:sldMk cId="233275861" sldId="273"/>
            <ac:spMk id="57" creationId="{F1BFE36C-8031-0763-AD6B-A5D191ABA18F}"/>
          </ac:spMkLst>
        </pc:spChg>
        <pc:spChg chg="mod">
          <ac:chgData name="Sora's System" userId="e473e365a3e05e69" providerId="LiveId" clId="{7B9D4779-B40C-461E-89A3-62964655570B}" dt="2022-09-16T04:15:34.823" v="1191" actId="1076"/>
          <ac:spMkLst>
            <pc:docMk/>
            <pc:sldMk cId="233275861" sldId="273"/>
            <ac:spMk id="59" creationId="{C5BE2519-B5E0-7DDA-008A-67FCB042F92F}"/>
          </ac:spMkLst>
        </pc:spChg>
        <pc:spChg chg="mod">
          <ac:chgData name="Sora's System" userId="e473e365a3e05e69" providerId="LiveId" clId="{7B9D4779-B40C-461E-89A3-62964655570B}" dt="2022-09-16T03:29:00.366" v="325" actId="1076"/>
          <ac:spMkLst>
            <pc:docMk/>
            <pc:sldMk cId="233275861" sldId="273"/>
            <ac:spMk id="62" creationId="{719F6919-5F17-634C-3FD1-E4051C3A35B9}"/>
          </ac:spMkLst>
        </pc:spChg>
        <pc:spChg chg="mod">
          <ac:chgData name="Sora's System" userId="e473e365a3e05e69" providerId="LiveId" clId="{7B9D4779-B40C-461E-89A3-62964655570B}" dt="2022-09-16T04:15:37.418" v="1192" actId="1076"/>
          <ac:spMkLst>
            <pc:docMk/>
            <pc:sldMk cId="233275861" sldId="273"/>
            <ac:spMk id="63" creationId="{0FA28964-83D7-D25F-7026-6A3191AEB267}"/>
          </ac:spMkLst>
        </pc:spChg>
        <pc:spChg chg="mod">
          <ac:chgData name="Sora's System" userId="e473e365a3e05e69" providerId="LiveId" clId="{7B9D4779-B40C-461E-89A3-62964655570B}" dt="2022-09-16T03:29:00.366" v="325" actId="1076"/>
          <ac:spMkLst>
            <pc:docMk/>
            <pc:sldMk cId="233275861" sldId="273"/>
            <ac:spMk id="64" creationId="{DB7E23C1-4636-436F-C901-D1900E24A5D6}"/>
          </ac:spMkLst>
        </pc:spChg>
        <pc:picChg chg="add mod">
          <ac:chgData name="Sora's System" userId="e473e365a3e05e69" providerId="LiveId" clId="{7B9D4779-B40C-461E-89A3-62964655570B}" dt="2022-09-16T04:15:46.425" v="1196" actId="1076"/>
          <ac:picMkLst>
            <pc:docMk/>
            <pc:sldMk cId="233275861" sldId="273"/>
            <ac:picMk id="20" creationId="{1A86BB09-83F8-DF08-9E57-8AA3A844AAC9}"/>
          </ac:picMkLst>
        </pc:picChg>
        <pc:picChg chg="add del mod">
          <ac:chgData name="Sora's System" userId="e473e365a3e05e69" providerId="LiveId" clId="{7B9D4779-B40C-461E-89A3-62964655570B}" dt="2022-09-16T05:52:12.087" v="2381" actId="478"/>
          <ac:picMkLst>
            <pc:docMk/>
            <pc:sldMk cId="233275861" sldId="273"/>
            <ac:picMk id="32" creationId="{EBE67310-8CC6-CCF3-371B-1D91C68740E4}"/>
          </ac:picMkLst>
        </pc:picChg>
        <pc:picChg chg="add mod">
          <ac:chgData name="Sora's System" userId="e473e365a3e05e69" providerId="LiveId" clId="{7B9D4779-B40C-461E-89A3-62964655570B}" dt="2022-09-16T05:21:39.999" v="1745" actId="1076"/>
          <ac:picMkLst>
            <pc:docMk/>
            <pc:sldMk cId="233275861" sldId="273"/>
            <ac:picMk id="34" creationId="{A24D9180-B653-7B6D-F16A-FF8292CD5D57}"/>
          </ac:picMkLst>
        </pc:picChg>
        <pc:picChg chg="add mod">
          <ac:chgData name="Sora's System" userId="e473e365a3e05e69" providerId="LiveId" clId="{7B9D4779-B40C-461E-89A3-62964655570B}" dt="2022-09-16T05:21:40.954" v="1746" actId="1076"/>
          <ac:picMkLst>
            <pc:docMk/>
            <pc:sldMk cId="233275861" sldId="273"/>
            <ac:picMk id="36" creationId="{6A6409DA-26E7-2814-B415-F637E70961EC}"/>
          </ac:picMkLst>
        </pc:picChg>
        <pc:picChg chg="add mod">
          <ac:chgData name="Sora's System" userId="e473e365a3e05e69" providerId="LiveId" clId="{7B9D4779-B40C-461E-89A3-62964655570B}" dt="2022-09-16T05:52:14.187" v="2383" actId="14100"/>
          <ac:picMkLst>
            <pc:docMk/>
            <pc:sldMk cId="233275861" sldId="273"/>
            <ac:picMk id="38" creationId="{060E78BE-1547-E455-9642-D4E120DA4CEB}"/>
          </ac:picMkLst>
        </pc:picChg>
        <pc:picChg chg="add mod">
          <ac:chgData name="Sora's System" userId="e473e365a3e05e69" providerId="LiveId" clId="{7B9D4779-B40C-461E-89A3-62964655570B}" dt="2022-09-16T05:52:16.522" v="2384" actId="571"/>
          <ac:picMkLst>
            <pc:docMk/>
            <pc:sldMk cId="233275861" sldId="273"/>
            <ac:picMk id="40" creationId="{C8C15B88-8FFE-7E5D-1E5F-731876D6E8AB}"/>
          </ac:picMkLst>
        </pc:picChg>
        <pc:picChg chg="add del mod">
          <ac:chgData name="Sora's System" userId="e473e365a3e05e69" providerId="LiveId" clId="{7B9D4779-B40C-461E-89A3-62964655570B}" dt="2022-09-16T04:17:50.723" v="1235" actId="1076"/>
          <ac:picMkLst>
            <pc:docMk/>
            <pc:sldMk cId="233275861" sldId="273"/>
            <ac:picMk id="42" creationId="{EE273E8D-B9EB-4574-69E1-1DCFB1880439}"/>
          </ac:picMkLst>
        </pc:picChg>
        <pc:picChg chg="add mod">
          <ac:chgData name="Sora's System" userId="e473e365a3e05e69" providerId="LiveId" clId="{7B9D4779-B40C-461E-89A3-62964655570B}" dt="2022-09-16T05:52:17.546" v="2385" actId="571"/>
          <ac:picMkLst>
            <pc:docMk/>
            <pc:sldMk cId="233275861" sldId="273"/>
            <ac:picMk id="44" creationId="{753DE0A4-9E9B-9853-31BC-50A1B732D3A3}"/>
          </ac:picMkLst>
        </pc:picChg>
        <pc:picChg chg="add mod">
          <ac:chgData name="Sora's System" userId="e473e365a3e05e69" providerId="LiveId" clId="{7B9D4779-B40C-461E-89A3-62964655570B}" dt="2022-09-16T05:52:17.546" v="2385" actId="571"/>
          <ac:picMkLst>
            <pc:docMk/>
            <pc:sldMk cId="233275861" sldId="273"/>
            <ac:picMk id="45" creationId="{8CC024FA-FECC-2BFA-6632-0805C90331E6}"/>
          </ac:picMkLst>
        </pc:picChg>
        <pc:inkChg chg="del">
          <ac:chgData name="Sora's System" userId="e473e365a3e05e69" providerId="LiveId" clId="{7B9D4779-B40C-461E-89A3-62964655570B}" dt="2022-10-28T04:12:54.137" v="5072" actId="478"/>
          <ac:inkMkLst>
            <pc:docMk/>
            <pc:sldMk cId="233275861" sldId="273"/>
            <ac:inkMk id="18" creationId="{E1A0A9F9-7DF7-D23F-F0F7-D47E42B3062C}"/>
          </ac:inkMkLst>
        </pc:inkChg>
        <pc:cxnChg chg="add mod">
          <ac:chgData name="Sora's System" userId="e473e365a3e05e69" providerId="LiveId" clId="{7B9D4779-B40C-461E-89A3-62964655570B}" dt="2022-09-16T05:22:00.316" v="1752" actId="1076"/>
          <ac:cxnSpMkLst>
            <pc:docMk/>
            <pc:sldMk cId="233275861" sldId="273"/>
            <ac:cxnSpMk id="39" creationId="{D0D0ECFC-41DF-7E91-3179-2BE4417C739F}"/>
          </ac:cxnSpMkLst>
        </pc:cxnChg>
      </pc:sldChg>
      <pc:sldChg chg="addSp delSp modSp add mod addAnim delAnim modAnim">
        <pc:chgData name="Sora's System" userId="e473e365a3e05e69" providerId="LiveId" clId="{7B9D4779-B40C-461E-89A3-62964655570B}" dt="2022-09-16T03:31:46.384" v="415" actId="1076"/>
        <pc:sldMkLst>
          <pc:docMk/>
          <pc:sldMk cId="608140022" sldId="274"/>
        </pc:sldMkLst>
        <pc:spChg chg="add mod">
          <ac:chgData name="Sora's System" userId="e473e365a3e05e69" providerId="LiveId" clId="{7B9D4779-B40C-461E-89A3-62964655570B}" dt="2022-09-16T03:30:06.595" v="394" actId="1076"/>
          <ac:spMkLst>
            <pc:docMk/>
            <pc:sldMk cId="608140022" sldId="274"/>
            <ac:spMk id="18" creationId="{447BDAE3-90DE-F83A-B2B2-64600250C40C}"/>
          </ac:spMkLst>
        </pc:spChg>
        <pc:spChg chg="add mod">
          <ac:chgData name="Sora's System" userId="e473e365a3e05e69" providerId="LiveId" clId="{7B9D4779-B40C-461E-89A3-62964655570B}" dt="2022-09-16T03:31:46.384" v="415" actId="1076"/>
          <ac:spMkLst>
            <pc:docMk/>
            <pc:sldMk cId="608140022" sldId="274"/>
            <ac:spMk id="20" creationId="{8C26B100-8585-1943-7D18-E58C40A7657D}"/>
          </ac:spMkLst>
        </pc:spChg>
        <pc:spChg chg="add del">
          <ac:chgData name="Sora's System" userId="e473e365a3e05e69" providerId="LiveId" clId="{7B9D4779-B40C-461E-89A3-62964655570B}" dt="2022-09-16T03:30:19.950" v="396" actId="478"/>
          <ac:spMkLst>
            <pc:docMk/>
            <pc:sldMk cId="608140022" sldId="274"/>
            <ac:spMk id="53" creationId="{FB489BF3-046D-191F-6186-3F311444983E}"/>
          </ac:spMkLst>
        </pc:spChg>
        <pc:spChg chg="mod">
          <ac:chgData name="Sora's System" userId="e473e365a3e05e69" providerId="LiveId" clId="{7B9D4779-B40C-461E-89A3-62964655570B}" dt="2022-09-16T03:31:07.939" v="405" actId="1076"/>
          <ac:spMkLst>
            <pc:docMk/>
            <pc:sldMk cId="608140022" sldId="274"/>
            <ac:spMk id="64" creationId="{DB7E23C1-4636-436F-C901-D1900E24A5D6}"/>
          </ac:spMkLst>
        </pc:spChg>
        <pc:picChg chg="add mod">
          <ac:chgData name="Sora's System" userId="e473e365a3e05e69" providerId="LiveId" clId="{7B9D4779-B40C-461E-89A3-62964655570B}" dt="2022-09-16T03:31:09.994" v="406" actId="1076"/>
          <ac:picMkLst>
            <pc:docMk/>
            <pc:sldMk cId="608140022" sldId="274"/>
            <ac:picMk id="2050" creationId="{02E3A7F7-0E8C-1DF4-F5F4-CCCB6755E6A1}"/>
          </ac:picMkLst>
        </pc:picChg>
      </pc:sldChg>
      <pc:sldChg chg="addSp delSp modSp add mod delAnim modAnim">
        <pc:chgData name="Sora's System" userId="e473e365a3e05e69" providerId="LiveId" clId="{7B9D4779-B40C-461E-89A3-62964655570B}" dt="2022-10-28T04:12:39.890" v="5066" actId="478"/>
        <pc:sldMkLst>
          <pc:docMk/>
          <pc:sldMk cId="2349106865" sldId="275"/>
        </pc:sldMkLst>
        <pc:spChg chg="mod">
          <ac:chgData name="Sora's System" userId="e473e365a3e05e69" providerId="LiveId" clId="{7B9D4779-B40C-461E-89A3-62964655570B}" dt="2022-09-16T03:34:15.477" v="524" actId="1076"/>
          <ac:spMkLst>
            <pc:docMk/>
            <pc:sldMk cId="2349106865" sldId="275"/>
            <ac:spMk id="18" creationId="{447BDAE3-90DE-F83A-B2B2-64600250C40C}"/>
          </ac:spMkLst>
        </pc:spChg>
        <pc:spChg chg="mod">
          <ac:chgData name="Sora's System" userId="e473e365a3e05e69" providerId="LiveId" clId="{7B9D4779-B40C-461E-89A3-62964655570B}" dt="2022-09-16T03:34:21.791" v="525" actId="1076"/>
          <ac:spMkLst>
            <pc:docMk/>
            <pc:sldMk cId="2349106865" sldId="275"/>
            <ac:spMk id="20" creationId="{8C26B100-8585-1943-7D18-E58C40A7657D}"/>
          </ac:spMkLst>
        </pc:spChg>
        <pc:spChg chg="add mod">
          <ac:chgData name="Sora's System" userId="e473e365a3e05e69" providerId="LiveId" clId="{7B9D4779-B40C-461E-89A3-62964655570B}" dt="2022-09-16T03:35:01.800" v="534" actId="1076"/>
          <ac:spMkLst>
            <pc:docMk/>
            <pc:sldMk cId="2349106865" sldId="275"/>
            <ac:spMk id="21" creationId="{D0B3186E-0381-D319-F34B-3115C572D1F9}"/>
          </ac:spMkLst>
        </pc:spChg>
        <pc:spChg chg="add mod">
          <ac:chgData name="Sora's System" userId="e473e365a3e05e69" providerId="LiveId" clId="{7B9D4779-B40C-461E-89A3-62964655570B}" dt="2022-09-16T03:35:21.850" v="543" actId="1076"/>
          <ac:spMkLst>
            <pc:docMk/>
            <pc:sldMk cId="2349106865" sldId="275"/>
            <ac:spMk id="22" creationId="{4E64AE68-615C-8B24-CEA2-30B00C45AB41}"/>
          </ac:spMkLst>
        </pc:spChg>
        <pc:spChg chg="mod">
          <ac:chgData name="Sora's System" userId="e473e365a3e05e69" providerId="LiveId" clId="{7B9D4779-B40C-461E-89A3-62964655570B}" dt="2022-09-16T03:34:21.791" v="525" actId="1076"/>
          <ac:spMkLst>
            <pc:docMk/>
            <pc:sldMk cId="2349106865" sldId="275"/>
            <ac:spMk id="52" creationId="{6CF16EE8-D73A-F2FF-CCB5-81C724C11CDD}"/>
          </ac:spMkLst>
        </pc:spChg>
        <pc:spChg chg="del mod">
          <ac:chgData name="Sora's System" userId="e473e365a3e05e69" providerId="LiveId" clId="{7B9D4779-B40C-461E-89A3-62964655570B}" dt="2022-09-16T03:34:23.401" v="526" actId="478"/>
          <ac:spMkLst>
            <pc:docMk/>
            <pc:sldMk cId="2349106865" sldId="275"/>
            <ac:spMk id="53" creationId="{FB489BF3-046D-191F-6186-3F311444983E}"/>
          </ac:spMkLst>
        </pc:spChg>
        <pc:spChg chg="mod">
          <ac:chgData name="Sora's System" userId="e473e365a3e05e69" providerId="LiveId" clId="{7B9D4779-B40C-461E-89A3-62964655570B}" dt="2022-09-16T03:34:21.791" v="525" actId="1076"/>
          <ac:spMkLst>
            <pc:docMk/>
            <pc:sldMk cId="2349106865" sldId="275"/>
            <ac:spMk id="56" creationId="{A1C60480-D39E-8E8B-BF18-DF4079B7B178}"/>
          </ac:spMkLst>
        </pc:spChg>
        <pc:spChg chg="mod">
          <ac:chgData name="Sora's System" userId="e473e365a3e05e69" providerId="LiveId" clId="{7B9D4779-B40C-461E-89A3-62964655570B}" dt="2022-09-16T03:34:21.791" v="525" actId="1076"/>
          <ac:spMkLst>
            <pc:docMk/>
            <pc:sldMk cId="2349106865" sldId="275"/>
            <ac:spMk id="57" creationId="{F1BFE36C-8031-0763-AD6B-A5D191ABA18F}"/>
          </ac:spMkLst>
        </pc:spChg>
        <pc:spChg chg="mod">
          <ac:chgData name="Sora's System" userId="e473e365a3e05e69" providerId="LiveId" clId="{7B9D4779-B40C-461E-89A3-62964655570B}" dt="2022-09-16T03:34:21.791" v="525" actId="1076"/>
          <ac:spMkLst>
            <pc:docMk/>
            <pc:sldMk cId="2349106865" sldId="275"/>
            <ac:spMk id="59" creationId="{C5BE2519-B5E0-7DDA-008A-67FCB042F92F}"/>
          </ac:spMkLst>
        </pc:spChg>
        <pc:spChg chg="mod">
          <ac:chgData name="Sora's System" userId="e473e365a3e05e69" providerId="LiveId" clId="{7B9D4779-B40C-461E-89A3-62964655570B}" dt="2022-09-16T03:34:21.791" v="525" actId="1076"/>
          <ac:spMkLst>
            <pc:docMk/>
            <pc:sldMk cId="2349106865" sldId="275"/>
            <ac:spMk id="62" creationId="{719F6919-5F17-634C-3FD1-E4051C3A35B9}"/>
          </ac:spMkLst>
        </pc:spChg>
        <pc:spChg chg="mod">
          <ac:chgData name="Sora's System" userId="e473e365a3e05e69" providerId="LiveId" clId="{7B9D4779-B40C-461E-89A3-62964655570B}" dt="2022-09-16T03:34:21.791" v="525" actId="1076"/>
          <ac:spMkLst>
            <pc:docMk/>
            <pc:sldMk cId="2349106865" sldId="275"/>
            <ac:spMk id="63" creationId="{0FA28964-83D7-D25F-7026-6A3191AEB267}"/>
          </ac:spMkLst>
        </pc:spChg>
        <pc:spChg chg="del mod">
          <ac:chgData name="Sora's System" userId="e473e365a3e05e69" providerId="LiveId" clId="{7B9D4779-B40C-461E-89A3-62964655570B}" dt="2022-09-16T03:34:24.304" v="527" actId="478"/>
          <ac:spMkLst>
            <pc:docMk/>
            <pc:sldMk cId="2349106865" sldId="275"/>
            <ac:spMk id="64" creationId="{DB7E23C1-4636-436F-C901-D1900E24A5D6}"/>
          </ac:spMkLst>
        </pc:spChg>
        <pc:picChg chg="mod">
          <ac:chgData name="Sora's System" userId="e473e365a3e05e69" providerId="LiveId" clId="{7B9D4779-B40C-461E-89A3-62964655570B}" dt="2022-09-16T03:34:21.791" v="525" actId="1076"/>
          <ac:picMkLst>
            <pc:docMk/>
            <pc:sldMk cId="2349106865" sldId="275"/>
            <ac:picMk id="42" creationId="{EE273E8D-B9EB-4574-69E1-1DCFB1880439}"/>
          </ac:picMkLst>
        </pc:picChg>
        <pc:picChg chg="mod">
          <ac:chgData name="Sora's System" userId="e473e365a3e05e69" providerId="LiveId" clId="{7B9D4779-B40C-461E-89A3-62964655570B}" dt="2022-09-16T03:34:21.791" v="525" actId="1076"/>
          <ac:picMkLst>
            <pc:docMk/>
            <pc:sldMk cId="2349106865" sldId="275"/>
            <ac:picMk id="2050" creationId="{02E3A7F7-0E8C-1DF4-F5F4-CCCB6755E6A1}"/>
          </ac:picMkLst>
        </pc:picChg>
        <pc:inkChg chg="del">
          <ac:chgData name="Sora's System" userId="e473e365a3e05e69" providerId="LiveId" clId="{7B9D4779-B40C-461E-89A3-62964655570B}" dt="2022-10-28T04:12:39.890" v="5066" actId="478"/>
          <ac:inkMkLst>
            <pc:docMk/>
            <pc:sldMk cId="2349106865" sldId="275"/>
            <ac:inkMk id="23" creationId="{2C267A85-A645-BCB2-C1AC-49521074C8F8}"/>
          </ac:inkMkLst>
        </pc:inkChg>
      </pc:sldChg>
      <pc:sldChg chg="addSp delSp modSp add mod delAnim modAnim">
        <pc:chgData name="Sora's System" userId="e473e365a3e05e69" providerId="LiveId" clId="{7B9D4779-B40C-461E-89A3-62964655570B}" dt="2022-09-16T03:42:40.430" v="716" actId="20577"/>
        <pc:sldMkLst>
          <pc:docMk/>
          <pc:sldMk cId="2757373221" sldId="276"/>
        </pc:sldMkLst>
        <pc:spChg chg="mod">
          <ac:chgData name="Sora's System" userId="e473e365a3e05e69" providerId="LiveId" clId="{7B9D4779-B40C-461E-89A3-62964655570B}" dt="2022-09-16T03:37:19.962" v="605" actId="1076"/>
          <ac:spMkLst>
            <pc:docMk/>
            <pc:sldMk cId="2757373221" sldId="276"/>
            <ac:spMk id="18" creationId="{447BDAE3-90DE-F83A-B2B2-64600250C40C}"/>
          </ac:spMkLst>
        </pc:spChg>
        <pc:spChg chg="mod">
          <ac:chgData name="Sora's System" userId="e473e365a3e05e69" providerId="LiveId" clId="{7B9D4779-B40C-461E-89A3-62964655570B}" dt="2022-09-16T03:41:42.788" v="659" actId="1076"/>
          <ac:spMkLst>
            <pc:docMk/>
            <pc:sldMk cId="2757373221" sldId="276"/>
            <ac:spMk id="20" creationId="{8C26B100-8585-1943-7D18-E58C40A7657D}"/>
          </ac:spMkLst>
        </pc:spChg>
        <pc:spChg chg="del">
          <ac:chgData name="Sora's System" userId="e473e365a3e05e69" providerId="LiveId" clId="{7B9D4779-B40C-461E-89A3-62964655570B}" dt="2022-09-16T03:36:05.279" v="548" actId="478"/>
          <ac:spMkLst>
            <pc:docMk/>
            <pc:sldMk cId="2757373221" sldId="276"/>
            <ac:spMk id="21" creationId="{D0B3186E-0381-D319-F34B-3115C572D1F9}"/>
          </ac:spMkLst>
        </pc:spChg>
        <pc:spChg chg="mod">
          <ac:chgData name="Sora's System" userId="e473e365a3e05e69" providerId="LiveId" clId="{7B9D4779-B40C-461E-89A3-62964655570B}" dt="2022-09-16T03:41:42.788" v="659" actId="1076"/>
          <ac:spMkLst>
            <pc:docMk/>
            <pc:sldMk cId="2757373221" sldId="276"/>
            <ac:spMk id="22" creationId="{4E64AE68-615C-8B24-CEA2-30B00C45AB41}"/>
          </ac:spMkLst>
        </pc:spChg>
        <pc:spChg chg="add mod">
          <ac:chgData name="Sora's System" userId="e473e365a3e05e69" providerId="LiveId" clId="{7B9D4779-B40C-461E-89A3-62964655570B}" dt="2022-09-16T03:41:42.788" v="659" actId="1076"/>
          <ac:spMkLst>
            <pc:docMk/>
            <pc:sldMk cId="2757373221" sldId="276"/>
            <ac:spMk id="23" creationId="{937B78E7-FF2E-8198-4327-B08684646337}"/>
          </ac:spMkLst>
        </pc:spChg>
        <pc:spChg chg="add mod">
          <ac:chgData name="Sora's System" userId="e473e365a3e05e69" providerId="LiveId" clId="{7B9D4779-B40C-461E-89A3-62964655570B}" dt="2022-09-16T03:41:42.788" v="659" actId="1076"/>
          <ac:spMkLst>
            <pc:docMk/>
            <pc:sldMk cId="2757373221" sldId="276"/>
            <ac:spMk id="26" creationId="{A1F9D374-EA4B-9AE4-0F67-C1645CA08EE2}"/>
          </ac:spMkLst>
        </pc:spChg>
        <pc:spChg chg="add mod">
          <ac:chgData name="Sora's System" userId="e473e365a3e05e69" providerId="LiveId" clId="{7B9D4779-B40C-461E-89A3-62964655570B}" dt="2022-09-16T03:41:42.788" v="659" actId="1076"/>
          <ac:spMkLst>
            <pc:docMk/>
            <pc:sldMk cId="2757373221" sldId="276"/>
            <ac:spMk id="28" creationId="{5685410C-5364-FEFC-F985-D20E74CA284E}"/>
          </ac:spMkLst>
        </pc:spChg>
        <pc:spChg chg="add mod">
          <ac:chgData name="Sora's System" userId="e473e365a3e05e69" providerId="LiveId" clId="{7B9D4779-B40C-461E-89A3-62964655570B}" dt="2022-09-16T03:41:42.788" v="659" actId="1076"/>
          <ac:spMkLst>
            <pc:docMk/>
            <pc:sldMk cId="2757373221" sldId="276"/>
            <ac:spMk id="30" creationId="{1635C6E5-7A54-8819-1E01-239A08E1B9C3}"/>
          </ac:spMkLst>
        </pc:spChg>
        <pc:spChg chg="add mod">
          <ac:chgData name="Sora's System" userId="e473e365a3e05e69" providerId="LiveId" clId="{7B9D4779-B40C-461E-89A3-62964655570B}" dt="2022-09-16T03:41:42.788" v="659" actId="1076"/>
          <ac:spMkLst>
            <pc:docMk/>
            <pc:sldMk cId="2757373221" sldId="276"/>
            <ac:spMk id="33" creationId="{67E641D6-BDC4-80E4-36CC-2EDE6387A5A9}"/>
          </ac:spMkLst>
        </pc:spChg>
        <pc:spChg chg="add mod">
          <ac:chgData name="Sora's System" userId="e473e365a3e05e69" providerId="LiveId" clId="{7B9D4779-B40C-461E-89A3-62964655570B}" dt="2022-09-16T03:41:42.788" v="659" actId="1076"/>
          <ac:spMkLst>
            <pc:docMk/>
            <pc:sldMk cId="2757373221" sldId="276"/>
            <ac:spMk id="35" creationId="{F1E9BED2-7115-628F-E441-FD5D6D763E52}"/>
          </ac:spMkLst>
        </pc:spChg>
        <pc:spChg chg="add mod">
          <ac:chgData name="Sora's System" userId="e473e365a3e05e69" providerId="LiveId" clId="{7B9D4779-B40C-461E-89A3-62964655570B}" dt="2022-09-16T03:41:42.788" v="659" actId="1076"/>
          <ac:spMkLst>
            <pc:docMk/>
            <pc:sldMk cId="2757373221" sldId="276"/>
            <ac:spMk id="37" creationId="{CA936775-2C48-1E91-BA56-035ED51FF852}"/>
          </ac:spMkLst>
        </pc:spChg>
        <pc:spChg chg="add mod">
          <ac:chgData name="Sora's System" userId="e473e365a3e05e69" providerId="LiveId" clId="{7B9D4779-B40C-461E-89A3-62964655570B}" dt="2022-09-16T03:42:23.075" v="703" actId="1076"/>
          <ac:spMkLst>
            <pc:docMk/>
            <pc:sldMk cId="2757373221" sldId="276"/>
            <ac:spMk id="44" creationId="{5D4BA955-4837-9CD7-08DF-AD4580B6D655}"/>
          </ac:spMkLst>
        </pc:spChg>
        <pc:spChg chg="add mod">
          <ac:chgData name="Sora's System" userId="e473e365a3e05e69" providerId="LiveId" clId="{7B9D4779-B40C-461E-89A3-62964655570B}" dt="2022-09-16T03:42:40.430" v="716" actId="20577"/>
          <ac:spMkLst>
            <pc:docMk/>
            <pc:sldMk cId="2757373221" sldId="276"/>
            <ac:spMk id="45" creationId="{6704711C-B345-E2FA-8DEE-0056722627C4}"/>
          </ac:spMkLst>
        </pc:spChg>
        <pc:spChg chg="del">
          <ac:chgData name="Sora's System" userId="e473e365a3e05e69" providerId="LiveId" clId="{7B9D4779-B40C-461E-89A3-62964655570B}" dt="2022-09-16T03:36:06.284" v="549" actId="478"/>
          <ac:spMkLst>
            <pc:docMk/>
            <pc:sldMk cId="2757373221" sldId="276"/>
            <ac:spMk id="52" creationId="{6CF16EE8-D73A-F2FF-CCB5-81C724C11CDD}"/>
          </ac:spMkLst>
        </pc:spChg>
        <pc:spChg chg="mod">
          <ac:chgData name="Sora's System" userId="e473e365a3e05e69" providerId="LiveId" clId="{7B9D4779-B40C-461E-89A3-62964655570B}" dt="2022-09-16T03:41:42.788" v="659" actId="1076"/>
          <ac:spMkLst>
            <pc:docMk/>
            <pc:sldMk cId="2757373221" sldId="276"/>
            <ac:spMk id="56" creationId="{A1C60480-D39E-8E8B-BF18-DF4079B7B178}"/>
          </ac:spMkLst>
        </pc:spChg>
        <pc:spChg chg="add del mod">
          <ac:chgData name="Sora's System" userId="e473e365a3e05e69" providerId="LiveId" clId="{7B9D4779-B40C-461E-89A3-62964655570B}" dt="2022-09-16T03:41:42.788" v="659" actId="1076"/>
          <ac:spMkLst>
            <pc:docMk/>
            <pc:sldMk cId="2757373221" sldId="276"/>
            <ac:spMk id="57" creationId="{F1BFE36C-8031-0763-AD6B-A5D191ABA18F}"/>
          </ac:spMkLst>
        </pc:spChg>
        <pc:spChg chg="del">
          <ac:chgData name="Sora's System" userId="e473e365a3e05e69" providerId="LiveId" clId="{7B9D4779-B40C-461E-89A3-62964655570B}" dt="2022-09-16T03:36:08.122" v="550" actId="478"/>
          <ac:spMkLst>
            <pc:docMk/>
            <pc:sldMk cId="2757373221" sldId="276"/>
            <ac:spMk id="59" creationId="{C5BE2519-B5E0-7DDA-008A-67FCB042F92F}"/>
          </ac:spMkLst>
        </pc:spChg>
        <pc:spChg chg="add del mod">
          <ac:chgData name="Sora's System" userId="e473e365a3e05e69" providerId="LiveId" clId="{7B9D4779-B40C-461E-89A3-62964655570B}" dt="2022-09-16T03:41:42.788" v="659" actId="1076"/>
          <ac:spMkLst>
            <pc:docMk/>
            <pc:sldMk cId="2757373221" sldId="276"/>
            <ac:spMk id="62" creationId="{719F6919-5F17-634C-3FD1-E4051C3A35B9}"/>
          </ac:spMkLst>
        </pc:spChg>
        <pc:spChg chg="mod">
          <ac:chgData name="Sora's System" userId="e473e365a3e05e69" providerId="LiveId" clId="{7B9D4779-B40C-461E-89A3-62964655570B}" dt="2022-09-16T03:41:42.788" v="659" actId="1076"/>
          <ac:spMkLst>
            <pc:docMk/>
            <pc:sldMk cId="2757373221" sldId="276"/>
            <ac:spMk id="63" creationId="{0FA28964-83D7-D25F-7026-6A3191AEB267}"/>
          </ac:spMkLst>
        </pc:spChg>
        <pc:picChg chg="add mod">
          <ac:chgData name="Sora's System" userId="e473e365a3e05e69" providerId="LiveId" clId="{7B9D4779-B40C-461E-89A3-62964655570B}" dt="2022-09-16T03:40:23.942" v="650" actId="571"/>
          <ac:picMkLst>
            <pc:docMk/>
            <pc:sldMk cId="2757373221" sldId="276"/>
            <ac:picMk id="38" creationId="{DC45A662-F32C-873A-48C8-3855D58F0788}"/>
          </ac:picMkLst>
        </pc:picChg>
        <pc:picChg chg="mod">
          <ac:chgData name="Sora's System" userId="e473e365a3e05e69" providerId="LiveId" clId="{7B9D4779-B40C-461E-89A3-62964655570B}" dt="2022-09-16T03:41:42.788" v="659" actId="1076"/>
          <ac:picMkLst>
            <pc:docMk/>
            <pc:sldMk cId="2757373221" sldId="276"/>
            <ac:picMk id="42" creationId="{EE273E8D-B9EB-4574-69E1-1DCFB1880439}"/>
          </ac:picMkLst>
        </pc:picChg>
        <pc:picChg chg="mod">
          <ac:chgData name="Sora's System" userId="e473e365a3e05e69" providerId="LiveId" clId="{7B9D4779-B40C-461E-89A3-62964655570B}" dt="2022-09-16T03:41:42.788" v="659" actId="1076"/>
          <ac:picMkLst>
            <pc:docMk/>
            <pc:sldMk cId="2757373221" sldId="276"/>
            <ac:picMk id="2050" creationId="{02E3A7F7-0E8C-1DF4-F5F4-CCCB6755E6A1}"/>
          </ac:picMkLst>
        </pc:picChg>
        <pc:cxnChg chg="add mod">
          <ac:chgData name="Sora's System" userId="e473e365a3e05e69" providerId="LiveId" clId="{7B9D4779-B40C-461E-89A3-62964655570B}" dt="2022-09-16T03:41:42.788" v="659" actId="1076"/>
          <ac:cxnSpMkLst>
            <pc:docMk/>
            <pc:sldMk cId="2757373221" sldId="276"/>
            <ac:cxnSpMk id="25" creationId="{CF91E8F5-29FD-E1B9-9B1A-8729BD19DC82}"/>
          </ac:cxnSpMkLst>
        </pc:cxnChg>
        <pc:cxnChg chg="add mod">
          <ac:chgData name="Sora's System" userId="e473e365a3e05e69" providerId="LiveId" clId="{7B9D4779-B40C-461E-89A3-62964655570B}" dt="2022-09-16T03:41:42.788" v="659" actId="1076"/>
          <ac:cxnSpMkLst>
            <pc:docMk/>
            <pc:sldMk cId="2757373221" sldId="276"/>
            <ac:cxnSpMk id="27" creationId="{FE4DB3FC-B761-5B86-947A-84FC39A88038}"/>
          </ac:cxnSpMkLst>
        </pc:cxnChg>
        <pc:cxnChg chg="add mod">
          <ac:chgData name="Sora's System" userId="e473e365a3e05e69" providerId="LiveId" clId="{7B9D4779-B40C-461E-89A3-62964655570B}" dt="2022-09-16T03:41:42.788" v="659" actId="1076"/>
          <ac:cxnSpMkLst>
            <pc:docMk/>
            <pc:sldMk cId="2757373221" sldId="276"/>
            <ac:cxnSpMk id="29" creationId="{1E439F9F-16BC-8147-7285-AA271C371932}"/>
          </ac:cxnSpMkLst>
        </pc:cxnChg>
        <pc:cxnChg chg="add mod">
          <ac:chgData name="Sora's System" userId="e473e365a3e05e69" providerId="LiveId" clId="{7B9D4779-B40C-461E-89A3-62964655570B}" dt="2022-09-16T03:41:42.788" v="659" actId="1076"/>
          <ac:cxnSpMkLst>
            <pc:docMk/>
            <pc:sldMk cId="2757373221" sldId="276"/>
            <ac:cxnSpMk id="32" creationId="{5CEA69CE-FE15-E55B-0CA8-B342A87F7FDB}"/>
          </ac:cxnSpMkLst>
        </pc:cxnChg>
        <pc:cxnChg chg="add mod">
          <ac:chgData name="Sora's System" userId="e473e365a3e05e69" providerId="LiveId" clId="{7B9D4779-B40C-461E-89A3-62964655570B}" dt="2022-09-16T03:41:42.788" v="659" actId="1076"/>
          <ac:cxnSpMkLst>
            <pc:docMk/>
            <pc:sldMk cId="2757373221" sldId="276"/>
            <ac:cxnSpMk id="34" creationId="{94DDD74B-1DEE-BFD9-EDF6-B0A222C9577E}"/>
          </ac:cxnSpMkLst>
        </pc:cxnChg>
        <pc:cxnChg chg="add mod">
          <ac:chgData name="Sora's System" userId="e473e365a3e05e69" providerId="LiveId" clId="{7B9D4779-B40C-461E-89A3-62964655570B}" dt="2022-09-16T03:40:23.942" v="650" actId="571"/>
          <ac:cxnSpMkLst>
            <pc:docMk/>
            <pc:sldMk cId="2757373221" sldId="276"/>
            <ac:cxnSpMk id="39" creationId="{25A89EB8-8A0A-7504-C6B7-88302EA7FECC}"/>
          </ac:cxnSpMkLst>
        </pc:cxnChg>
        <pc:cxnChg chg="add mod">
          <ac:chgData name="Sora's System" userId="e473e365a3e05e69" providerId="LiveId" clId="{7B9D4779-B40C-461E-89A3-62964655570B}" dt="2022-09-16T03:41:42.788" v="659" actId="1076"/>
          <ac:cxnSpMkLst>
            <pc:docMk/>
            <pc:sldMk cId="2757373221" sldId="276"/>
            <ac:cxnSpMk id="40" creationId="{CABBE6F7-C2AB-BE14-B81D-582CC925184A}"/>
          </ac:cxnSpMkLst>
        </pc:cxnChg>
      </pc:sldChg>
      <pc:sldChg chg="addSp delSp modSp add mod delAnim modAnim">
        <pc:chgData name="Sora's System" userId="e473e365a3e05e69" providerId="LiveId" clId="{7B9D4779-B40C-461E-89A3-62964655570B}" dt="2022-10-28T04:12:43.724" v="5067" actId="478"/>
        <pc:sldMkLst>
          <pc:docMk/>
          <pc:sldMk cId="1021549511" sldId="277"/>
        </pc:sldMkLst>
        <pc:spChg chg="mod">
          <ac:chgData name="Sora's System" userId="e473e365a3e05e69" providerId="LiveId" clId="{7B9D4779-B40C-461E-89A3-62964655570B}" dt="2022-09-16T03:43:33.141" v="821" actId="14100"/>
          <ac:spMkLst>
            <pc:docMk/>
            <pc:sldMk cId="1021549511" sldId="277"/>
            <ac:spMk id="18" creationId="{447BDAE3-90DE-F83A-B2B2-64600250C40C}"/>
          </ac:spMkLst>
        </pc:spChg>
        <pc:spChg chg="mod">
          <ac:chgData name="Sora's System" userId="e473e365a3e05e69" providerId="LiveId" clId="{7B9D4779-B40C-461E-89A3-62964655570B}" dt="2022-09-16T03:50:09.597" v="959" actId="1076"/>
          <ac:spMkLst>
            <pc:docMk/>
            <pc:sldMk cId="1021549511" sldId="277"/>
            <ac:spMk id="20" creationId="{8C26B100-8585-1943-7D18-E58C40A7657D}"/>
          </ac:spMkLst>
        </pc:spChg>
        <pc:spChg chg="add mod">
          <ac:chgData name="Sora's System" userId="e473e365a3e05e69" providerId="LiveId" clId="{7B9D4779-B40C-461E-89A3-62964655570B}" dt="2022-09-16T03:50:09.597" v="959" actId="1076"/>
          <ac:spMkLst>
            <pc:docMk/>
            <pc:sldMk cId="1021549511" sldId="277"/>
            <ac:spMk id="21" creationId="{50FC7FA9-A3F6-4550-699B-4F5466ECF6E1}"/>
          </ac:spMkLst>
        </pc:spChg>
        <pc:spChg chg="del">
          <ac:chgData name="Sora's System" userId="e473e365a3e05e69" providerId="LiveId" clId="{7B9D4779-B40C-461E-89A3-62964655570B}" dt="2022-09-16T03:48:04.547" v="913" actId="478"/>
          <ac:spMkLst>
            <pc:docMk/>
            <pc:sldMk cId="1021549511" sldId="277"/>
            <ac:spMk id="22" creationId="{4E64AE68-615C-8B24-CEA2-30B00C45AB41}"/>
          </ac:spMkLst>
        </pc:spChg>
        <pc:spChg chg="mod">
          <ac:chgData name="Sora's System" userId="e473e365a3e05e69" providerId="LiveId" clId="{7B9D4779-B40C-461E-89A3-62964655570B}" dt="2022-09-16T03:50:09.597" v="959" actId="1076"/>
          <ac:spMkLst>
            <pc:docMk/>
            <pc:sldMk cId="1021549511" sldId="277"/>
            <ac:spMk id="23" creationId="{937B78E7-FF2E-8198-4327-B08684646337}"/>
          </ac:spMkLst>
        </pc:spChg>
        <pc:spChg chg="add mod">
          <ac:chgData name="Sora's System" userId="e473e365a3e05e69" providerId="LiveId" clId="{7B9D4779-B40C-461E-89A3-62964655570B}" dt="2022-09-16T03:50:09.597" v="959" actId="1076"/>
          <ac:spMkLst>
            <pc:docMk/>
            <pc:sldMk cId="1021549511" sldId="277"/>
            <ac:spMk id="24" creationId="{A224551E-AB5F-A7EF-CCAE-F711805399BE}"/>
          </ac:spMkLst>
        </pc:spChg>
        <pc:spChg chg="mod">
          <ac:chgData name="Sora's System" userId="e473e365a3e05e69" providerId="LiveId" clId="{7B9D4779-B40C-461E-89A3-62964655570B}" dt="2022-09-16T03:50:09.597" v="959" actId="1076"/>
          <ac:spMkLst>
            <pc:docMk/>
            <pc:sldMk cId="1021549511" sldId="277"/>
            <ac:spMk id="26" creationId="{A1F9D374-EA4B-9AE4-0F67-C1645CA08EE2}"/>
          </ac:spMkLst>
        </pc:spChg>
        <pc:spChg chg="mod">
          <ac:chgData name="Sora's System" userId="e473e365a3e05e69" providerId="LiveId" clId="{7B9D4779-B40C-461E-89A3-62964655570B}" dt="2022-09-16T03:50:09.597" v="959" actId="1076"/>
          <ac:spMkLst>
            <pc:docMk/>
            <pc:sldMk cId="1021549511" sldId="277"/>
            <ac:spMk id="28" creationId="{5685410C-5364-FEFC-F985-D20E74CA284E}"/>
          </ac:spMkLst>
        </pc:spChg>
        <pc:spChg chg="mod">
          <ac:chgData name="Sora's System" userId="e473e365a3e05e69" providerId="LiveId" clId="{7B9D4779-B40C-461E-89A3-62964655570B}" dt="2022-09-16T03:50:09.597" v="959" actId="1076"/>
          <ac:spMkLst>
            <pc:docMk/>
            <pc:sldMk cId="1021549511" sldId="277"/>
            <ac:spMk id="30" creationId="{1635C6E5-7A54-8819-1E01-239A08E1B9C3}"/>
          </ac:spMkLst>
        </pc:spChg>
        <pc:spChg chg="add mod">
          <ac:chgData name="Sora's System" userId="e473e365a3e05e69" providerId="LiveId" clId="{7B9D4779-B40C-461E-89A3-62964655570B}" dt="2022-09-16T03:48:26.115" v="925" actId="1076"/>
          <ac:spMkLst>
            <pc:docMk/>
            <pc:sldMk cId="1021549511" sldId="277"/>
            <ac:spMk id="31" creationId="{C18FE35E-0102-3D61-DF4B-995712B1E149}"/>
          </ac:spMkLst>
        </pc:spChg>
        <pc:spChg chg="mod">
          <ac:chgData name="Sora's System" userId="e473e365a3e05e69" providerId="LiveId" clId="{7B9D4779-B40C-461E-89A3-62964655570B}" dt="2022-09-16T03:50:09.597" v="959" actId="1076"/>
          <ac:spMkLst>
            <pc:docMk/>
            <pc:sldMk cId="1021549511" sldId="277"/>
            <ac:spMk id="33" creationId="{67E641D6-BDC4-80E4-36CC-2EDE6387A5A9}"/>
          </ac:spMkLst>
        </pc:spChg>
        <pc:spChg chg="mod">
          <ac:chgData name="Sora's System" userId="e473e365a3e05e69" providerId="LiveId" clId="{7B9D4779-B40C-461E-89A3-62964655570B}" dt="2022-09-16T03:50:09.597" v="959" actId="1076"/>
          <ac:spMkLst>
            <pc:docMk/>
            <pc:sldMk cId="1021549511" sldId="277"/>
            <ac:spMk id="35" creationId="{F1E9BED2-7115-628F-E441-FD5D6D763E52}"/>
          </ac:spMkLst>
        </pc:spChg>
        <pc:spChg chg="add mod">
          <ac:chgData name="Sora's System" userId="e473e365a3e05e69" providerId="LiveId" clId="{7B9D4779-B40C-461E-89A3-62964655570B}" dt="2022-09-16T03:50:09.597" v="959" actId="1076"/>
          <ac:spMkLst>
            <pc:docMk/>
            <pc:sldMk cId="1021549511" sldId="277"/>
            <ac:spMk id="36" creationId="{0EA77136-71C7-D0AC-AB1B-F9E9A0D17E1E}"/>
          </ac:spMkLst>
        </pc:spChg>
        <pc:spChg chg="mod">
          <ac:chgData name="Sora's System" userId="e473e365a3e05e69" providerId="LiveId" clId="{7B9D4779-B40C-461E-89A3-62964655570B}" dt="2022-09-16T03:50:09.597" v="959" actId="1076"/>
          <ac:spMkLst>
            <pc:docMk/>
            <pc:sldMk cId="1021549511" sldId="277"/>
            <ac:spMk id="37" creationId="{CA936775-2C48-1E91-BA56-035ED51FF852}"/>
          </ac:spMkLst>
        </pc:spChg>
        <pc:spChg chg="add mod">
          <ac:chgData name="Sora's System" userId="e473e365a3e05e69" providerId="LiveId" clId="{7B9D4779-B40C-461E-89A3-62964655570B}" dt="2022-09-16T03:49:06.541" v="941" actId="1076"/>
          <ac:spMkLst>
            <pc:docMk/>
            <pc:sldMk cId="1021549511" sldId="277"/>
            <ac:spMk id="39" creationId="{54BB1B92-A7E5-34F4-46E8-BE383E618B65}"/>
          </ac:spMkLst>
        </pc:spChg>
        <pc:spChg chg="mod">
          <ac:chgData name="Sora's System" userId="e473e365a3e05e69" providerId="LiveId" clId="{7B9D4779-B40C-461E-89A3-62964655570B}" dt="2022-09-16T03:48:54.275" v="934" actId="21"/>
          <ac:spMkLst>
            <pc:docMk/>
            <pc:sldMk cId="1021549511" sldId="277"/>
            <ac:spMk id="44" creationId="{5D4BA955-4837-9CD7-08DF-AD4580B6D655}"/>
          </ac:spMkLst>
        </pc:spChg>
        <pc:spChg chg="mod">
          <ac:chgData name="Sora's System" userId="e473e365a3e05e69" providerId="LiveId" clId="{7B9D4779-B40C-461E-89A3-62964655570B}" dt="2022-09-16T03:49:15.864" v="944" actId="21"/>
          <ac:spMkLst>
            <pc:docMk/>
            <pc:sldMk cId="1021549511" sldId="277"/>
            <ac:spMk id="45" creationId="{6704711C-B345-E2FA-8DEE-0056722627C4}"/>
          </ac:spMkLst>
        </pc:spChg>
        <pc:spChg chg="add mod">
          <ac:chgData name="Sora's System" userId="e473e365a3e05e69" providerId="LiveId" clId="{7B9D4779-B40C-461E-89A3-62964655570B}" dt="2022-09-16T03:49:49.309" v="955" actId="1076"/>
          <ac:spMkLst>
            <pc:docMk/>
            <pc:sldMk cId="1021549511" sldId="277"/>
            <ac:spMk id="47" creationId="{AE556DCA-0207-0547-C7B4-11B23BE67DC5}"/>
          </ac:spMkLst>
        </pc:spChg>
        <pc:spChg chg="del">
          <ac:chgData name="Sora's System" userId="e473e365a3e05e69" providerId="LiveId" clId="{7B9D4779-B40C-461E-89A3-62964655570B}" dt="2022-09-16T03:43:45.033" v="826" actId="478"/>
          <ac:spMkLst>
            <pc:docMk/>
            <pc:sldMk cId="1021549511" sldId="277"/>
            <ac:spMk id="56" creationId="{A1C60480-D39E-8E8B-BF18-DF4079B7B178}"/>
          </ac:spMkLst>
        </pc:spChg>
        <pc:spChg chg="del">
          <ac:chgData name="Sora's System" userId="e473e365a3e05e69" providerId="LiveId" clId="{7B9D4779-B40C-461E-89A3-62964655570B}" dt="2022-09-16T03:43:41.141" v="823" actId="478"/>
          <ac:spMkLst>
            <pc:docMk/>
            <pc:sldMk cId="1021549511" sldId="277"/>
            <ac:spMk id="57" creationId="{F1BFE36C-8031-0763-AD6B-A5D191ABA18F}"/>
          </ac:spMkLst>
        </pc:spChg>
        <pc:spChg chg="del">
          <ac:chgData name="Sora's System" userId="e473e365a3e05e69" providerId="LiveId" clId="{7B9D4779-B40C-461E-89A3-62964655570B}" dt="2022-09-16T03:43:40.328" v="822" actId="478"/>
          <ac:spMkLst>
            <pc:docMk/>
            <pc:sldMk cId="1021549511" sldId="277"/>
            <ac:spMk id="62" creationId="{719F6919-5F17-634C-3FD1-E4051C3A35B9}"/>
          </ac:spMkLst>
        </pc:spChg>
        <pc:spChg chg="del">
          <ac:chgData name="Sora's System" userId="e473e365a3e05e69" providerId="LiveId" clId="{7B9D4779-B40C-461E-89A3-62964655570B}" dt="2022-09-16T03:43:46.324" v="827" actId="478"/>
          <ac:spMkLst>
            <pc:docMk/>
            <pc:sldMk cId="1021549511" sldId="277"/>
            <ac:spMk id="63" creationId="{0FA28964-83D7-D25F-7026-6A3191AEB267}"/>
          </ac:spMkLst>
        </pc:spChg>
        <pc:picChg chg="add del mod">
          <ac:chgData name="Sora's System" userId="e473e365a3e05e69" providerId="LiveId" clId="{7B9D4779-B40C-461E-89A3-62964655570B}" dt="2022-09-16T03:50:09.597" v="959" actId="1076"/>
          <ac:picMkLst>
            <pc:docMk/>
            <pc:sldMk cId="1021549511" sldId="277"/>
            <ac:picMk id="42" creationId="{EE273E8D-B9EB-4574-69E1-1DCFB1880439}"/>
          </ac:picMkLst>
        </pc:picChg>
        <pc:picChg chg="mod">
          <ac:chgData name="Sora's System" userId="e473e365a3e05e69" providerId="LiveId" clId="{7B9D4779-B40C-461E-89A3-62964655570B}" dt="2022-09-16T03:50:09.597" v="959" actId="1076"/>
          <ac:picMkLst>
            <pc:docMk/>
            <pc:sldMk cId="1021549511" sldId="277"/>
            <ac:picMk id="2050" creationId="{02E3A7F7-0E8C-1DF4-F5F4-CCCB6755E6A1}"/>
          </ac:picMkLst>
        </pc:picChg>
        <pc:inkChg chg="add">
          <ac:chgData name="Sora's System" userId="e473e365a3e05e69" providerId="LiveId" clId="{7B9D4779-B40C-461E-89A3-62964655570B}" dt="2022-09-30T14:06:47.643" v="5060"/>
          <ac:inkMkLst>
            <pc:docMk/>
            <pc:sldMk cId="1021549511" sldId="277"/>
            <ac:inkMk id="22" creationId="{9D849F65-BDA2-8454-C9AF-F53855D69196}"/>
          </ac:inkMkLst>
        </pc:inkChg>
        <pc:inkChg chg="del">
          <ac:chgData name="Sora's System" userId="e473e365a3e05e69" providerId="LiveId" clId="{7B9D4779-B40C-461E-89A3-62964655570B}" dt="2022-10-28T04:12:43.724" v="5067" actId="478"/>
          <ac:inkMkLst>
            <pc:docMk/>
            <pc:sldMk cId="1021549511" sldId="277"/>
            <ac:inkMk id="22" creationId="{BDEC76FA-0691-E9D5-0B2E-4923E9A07BD6}"/>
          </ac:inkMkLst>
        </pc:inkChg>
        <pc:cxnChg chg="mod">
          <ac:chgData name="Sora's System" userId="e473e365a3e05e69" providerId="LiveId" clId="{7B9D4779-B40C-461E-89A3-62964655570B}" dt="2022-09-16T03:50:09.597" v="959" actId="1076"/>
          <ac:cxnSpMkLst>
            <pc:docMk/>
            <pc:sldMk cId="1021549511" sldId="277"/>
            <ac:cxnSpMk id="25" creationId="{CF91E8F5-29FD-E1B9-9B1A-8729BD19DC82}"/>
          </ac:cxnSpMkLst>
        </pc:cxnChg>
        <pc:cxnChg chg="mod">
          <ac:chgData name="Sora's System" userId="e473e365a3e05e69" providerId="LiveId" clId="{7B9D4779-B40C-461E-89A3-62964655570B}" dt="2022-09-16T03:50:09.597" v="959" actId="1076"/>
          <ac:cxnSpMkLst>
            <pc:docMk/>
            <pc:sldMk cId="1021549511" sldId="277"/>
            <ac:cxnSpMk id="27" creationId="{FE4DB3FC-B761-5B86-947A-84FC39A88038}"/>
          </ac:cxnSpMkLst>
        </pc:cxnChg>
        <pc:cxnChg chg="mod">
          <ac:chgData name="Sora's System" userId="e473e365a3e05e69" providerId="LiveId" clId="{7B9D4779-B40C-461E-89A3-62964655570B}" dt="2022-09-16T03:50:09.597" v="959" actId="1076"/>
          <ac:cxnSpMkLst>
            <pc:docMk/>
            <pc:sldMk cId="1021549511" sldId="277"/>
            <ac:cxnSpMk id="29" creationId="{1E439F9F-16BC-8147-7285-AA271C371932}"/>
          </ac:cxnSpMkLst>
        </pc:cxnChg>
        <pc:cxnChg chg="mod">
          <ac:chgData name="Sora's System" userId="e473e365a3e05e69" providerId="LiveId" clId="{7B9D4779-B40C-461E-89A3-62964655570B}" dt="2022-09-16T03:50:09.597" v="959" actId="1076"/>
          <ac:cxnSpMkLst>
            <pc:docMk/>
            <pc:sldMk cId="1021549511" sldId="277"/>
            <ac:cxnSpMk id="32" creationId="{5CEA69CE-FE15-E55B-0CA8-B342A87F7FDB}"/>
          </ac:cxnSpMkLst>
        </pc:cxnChg>
        <pc:cxnChg chg="mod">
          <ac:chgData name="Sora's System" userId="e473e365a3e05e69" providerId="LiveId" clId="{7B9D4779-B40C-461E-89A3-62964655570B}" dt="2022-09-16T03:50:09.597" v="959" actId="1076"/>
          <ac:cxnSpMkLst>
            <pc:docMk/>
            <pc:sldMk cId="1021549511" sldId="277"/>
            <ac:cxnSpMk id="34" creationId="{94DDD74B-1DEE-BFD9-EDF6-B0A222C9577E}"/>
          </ac:cxnSpMkLst>
        </pc:cxnChg>
        <pc:cxnChg chg="mod">
          <ac:chgData name="Sora's System" userId="e473e365a3e05e69" providerId="LiveId" clId="{7B9D4779-B40C-461E-89A3-62964655570B}" dt="2022-09-16T03:50:09.597" v="959" actId="1076"/>
          <ac:cxnSpMkLst>
            <pc:docMk/>
            <pc:sldMk cId="1021549511" sldId="277"/>
            <ac:cxnSpMk id="40" creationId="{CABBE6F7-C2AB-BE14-B81D-582CC925184A}"/>
          </ac:cxnSpMkLst>
        </pc:cxnChg>
      </pc:sldChg>
      <pc:sldChg chg="add del">
        <pc:chgData name="Sora's System" userId="e473e365a3e05e69" providerId="LiveId" clId="{7B9D4779-B40C-461E-89A3-62964655570B}" dt="2022-09-16T03:50:18.940" v="962"/>
        <pc:sldMkLst>
          <pc:docMk/>
          <pc:sldMk cId="56022746" sldId="278"/>
        </pc:sldMkLst>
      </pc:sldChg>
      <pc:sldChg chg="addSp delSp modSp add mod modAnim">
        <pc:chgData name="Sora's System" userId="e473e365a3e05e69" providerId="LiveId" clId="{7B9D4779-B40C-461E-89A3-62964655570B}" dt="2022-10-28T04:12:49.787" v="5071" actId="478"/>
        <pc:sldMkLst>
          <pc:docMk/>
          <pc:sldMk cId="1488959690" sldId="278"/>
        </pc:sldMkLst>
        <pc:spChg chg="mod">
          <ac:chgData name="Sora's System" userId="e473e365a3e05e69" providerId="LiveId" clId="{7B9D4779-B40C-461E-89A3-62964655570B}" dt="2022-09-16T03:52:41.458" v="1123" actId="20577"/>
          <ac:spMkLst>
            <pc:docMk/>
            <pc:sldMk cId="1488959690" sldId="278"/>
            <ac:spMk id="18" creationId="{447BDAE3-90DE-F83A-B2B2-64600250C40C}"/>
          </ac:spMkLst>
        </pc:spChg>
        <pc:spChg chg="add mod">
          <ac:chgData name="Sora's System" userId="e473e365a3e05e69" providerId="LiveId" clId="{7B9D4779-B40C-461E-89A3-62964655570B}" dt="2022-09-16T04:03:45.719" v="1179" actId="1076"/>
          <ac:spMkLst>
            <pc:docMk/>
            <pc:sldMk cId="1488959690" sldId="278"/>
            <ac:spMk id="22" creationId="{7E6AFDFE-4D22-8305-D4DD-F4B3160F7660}"/>
          </ac:spMkLst>
        </pc:spChg>
        <pc:spChg chg="mod">
          <ac:chgData name="Sora's System" userId="e473e365a3e05e69" providerId="LiveId" clId="{7B9D4779-B40C-461E-89A3-62964655570B}" dt="2022-09-16T03:50:31.653" v="964" actId="1076"/>
          <ac:spMkLst>
            <pc:docMk/>
            <pc:sldMk cId="1488959690" sldId="278"/>
            <ac:spMk id="31" creationId="{C18FE35E-0102-3D61-DF4B-995712B1E149}"/>
          </ac:spMkLst>
        </pc:spChg>
        <pc:spChg chg="mod">
          <ac:chgData name="Sora's System" userId="e473e365a3e05e69" providerId="LiveId" clId="{7B9D4779-B40C-461E-89A3-62964655570B}" dt="2022-09-16T03:53:11.925" v="1128" actId="1076"/>
          <ac:spMkLst>
            <pc:docMk/>
            <pc:sldMk cId="1488959690" sldId="278"/>
            <ac:spMk id="39" creationId="{54BB1B92-A7E5-34F4-46E8-BE383E618B65}"/>
          </ac:spMkLst>
        </pc:spChg>
        <pc:spChg chg="mod">
          <ac:chgData name="Sora's System" userId="e473e365a3e05e69" providerId="LiveId" clId="{7B9D4779-B40C-461E-89A3-62964655570B}" dt="2022-09-16T03:53:11.925" v="1128" actId="1076"/>
          <ac:spMkLst>
            <pc:docMk/>
            <pc:sldMk cId="1488959690" sldId="278"/>
            <ac:spMk id="44" creationId="{5D4BA955-4837-9CD7-08DF-AD4580B6D655}"/>
          </ac:spMkLst>
        </pc:spChg>
        <pc:spChg chg="mod">
          <ac:chgData name="Sora's System" userId="e473e365a3e05e69" providerId="LiveId" clId="{7B9D4779-B40C-461E-89A3-62964655570B}" dt="2022-09-16T03:53:08.894" v="1127" actId="1076"/>
          <ac:spMkLst>
            <pc:docMk/>
            <pc:sldMk cId="1488959690" sldId="278"/>
            <ac:spMk id="45" creationId="{6704711C-B345-E2FA-8DEE-0056722627C4}"/>
          </ac:spMkLst>
        </pc:spChg>
        <pc:spChg chg="mod">
          <ac:chgData name="Sora's System" userId="e473e365a3e05e69" providerId="LiveId" clId="{7B9D4779-B40C-461E-89A3-62964655570B}" dt="2022-09-16T03:53:08.894" v="1127" actId="1076"/>
          <ac:spMkLst>
            <pc:docMk/>
            <pc:sldMk cId="1488959690" sldId="278"/>
            <ac:spMk id="47" creationId="{AE556DCA-0207-0547-C7B4-11B23BE67DC5}"/>
          </ac:spMkLst>
        </pc:spChg>
        <pc:picChg chg="add del">
          <ac:chgData name="Sora's System" userId="e473e365a3e05e69" providerId="LiveId" clId="{7B9D4779-B40C-461E-89A3-62964655570B}" dt="2022-10-28T04:12:47.168" v="5069" actId="478"/>
          <ac:picMkLst>
            <pc:docMk/>
            <pc:sldMk cId="1488959690" sldId="278"/>
            <ac:picMk id="42" creationId="{EE273E8D-B9EB-4574-69E1-1DCFB1880439}"/>
          </ac:picMkLst>
        </pc:picChg>
        <pc:inkChg chg="add">
          <ac:chgData name="Sora's System" userId="e473e365a3e05e69" providerId="LiveId" clId="{7B9D4779-B40C-461E-89A3-62964655570B}" dt="2022-09-30T14:06:47.643" v="5060"/>
          <ac:inkMkLst>
            <pc:docMk/>
            <pc:sldMk cId="1488959690" sldId="278"/>
            <ac:inkMk id="38" creationId="{F1F251CC-4169-AC7F-1EB8-59EFFD5C2F0C}"/>
          </ac:inkMkLst>
        </pc:inkChg>
        <pc:inkChg chg="del">
          <ac:chgData name="Sora's System" userId="e473e365a3e05e69" providerId="LiveId" clId="{7B9D4779-B40C-461E-89A3-62964655570B}" dt="2022-10-28T04:12:49.787" v="5071" actId="478"/>
          <ac:inkMkLst>
            <pc:docMk/>
            <pc:sldMk cId="1488959690" sldId="278"/>
            <ac:inkMk id="38" creationId="{FAA00732-54B2-0147-40A8-F228312F6BB9}"/>
          </ac:inkMkLst>
        </pc:inkChg>
        <pc:inkChg chg="del">
          <ac:chgData name="Sora's System" userId="e473e365a3e05e69" providerId="LiveId" clId="{7B9D4779-B40C-461E-89A3-62964655570B}" dt="2022-10-28T04:12:48.726" v="5070" actId="478"/>
          <ac:inkMkLst>
            <pc:docMk/>
            <pc:sldMk cId="1488959690" sldId="278"/>
            <ac:inkMk id="46" creationId="{F1F251CC-4169-AC7F-1EB8-59EFFD5C2F0C}"/>
          </ac:inkMkLst>
        </pc:inkChg>
      </pc:sldChg>
      <pc:sldChg chg="new del">
        <pc:chgData name="Sora's System" userId="e473e365a3e05e69" providerId="LiveId" clId="{7B9D4779-B40C-461E-89A3-62964655570B}" dt="2022-09-16T03:45:40.921" v="876" actId="680"/>
        <pc:sldMkLst>
          <pc:docMk/>
          <pc:sldMk cId="3735042059" sldId="278"/>
        </pc:sldMkLst>
      </pc:sldChg>
      <pc:sldChg chg="add del">
        <pc:chgData name="Sora's System" userId="e473e365a3e05e69" providerId="LiveId" clId="{7B9D4779-B40C-461E-89A3-62964655570B}" dt="2022-09-16T03:50:14.241" v="960" actId="47"/>
        <pc:sldMkLst>
          <pc:docMk/>
          <pc:sldMk cId="4031346663" sldId="278"/>
        </pc:sldMkLst>
      </pc:sldChg>
      <pc:sldChg chg="addSp delSp modSp add mod modAnim">
        <pc:chgData name="Sora's System" userId="e473e365a3e05e69" providerId="LiveId" clId="{7B9D4779-B40C-461E-89A3-62964655570B}" dt="2022-10-28T08:25:16.048" v="6273" actId="1076"/>
        <pc:sldMkLst>
          <pc:docMk/>
          <pc:sldMk cId="2470152721" sldId="279"/>
        </pc:sldMkLst>
        <pc:spChg chg="mod">
          <ac:chgData name="Sora's System" userId="e473e365a3e05e69" providerId="LiveId" clId="{7B9D4779-B40C-461E-89A3-62964655570B}" dt="2022-09-16T04:29:27.079" v="1495" actId="1076"/>
          <ac:spMkLst>
            <pc:docMk/>
            <pc:sldMk cId="2470152721" sldId="279"/>
            <ac:spMk id="19" creationId="{B118D965-357D-0CB7-F58E-F1C4D4E16D47}"/>
          </ac:spMkLst>
        </pc:spChg>
        <pc:spChg chg="add del mod">
          <ac:chgData name="Sora's System" userId="e473e365a3e05e69" providerId="LiveId" clId="{7B9D4779-B40C-461E-89A3-62964655570B}" dt="2022-09-16T04:30:10.293" v="1504"/>
          <ac:spMkLst>
            <pc:docMk/>
            <pc:sldMk cId="2470152721" sldId="279"/>
            <ac:spMk id="22" creationId="{1D201DBD-E4A2-B2C1-A76B-1EEC59377EDC}"/>
          </ac:spMkLst>
        </pc:spChg>
        <pc:spChg chg="add del mod">
          <ac:chgData name="Sora's System" userId="e473e365a3e05e69" providerId="LiveId" clId="{7B9D4779-B40C-461E-89A3-62964655570B}" dt="2022-09-16T04:30:10.293" v="1504"/>
          <ac:spMkLst>
            <pc:docMk/>
            <pc:sldMk cId="2470152721" sldId="279"/>
            <ac:spMk id="23" creationId="{E315AE24-63B8-6080-73B8-96A150D4C088}"/>
          </ac:spMkLst>
        </pc:spChg>
        <pc:spChg chg="add del mod">
          <ac:chgData name="Sora's System" userId="e473e365a3e05e69" providerId="LiveId" clId="{7B9D4779-B40C-461E-89A3-62964655570B}" dt="2022-09-16T04:30:10.293" v="1504"/>
          <ac:spMkLst>
            <pc:docMk/>
            <pc:sldMk cId="2470152721" sldId="279"/>
            <ac:spMk id="28" creationId="{740E738B-3988-4C97-0797-616AF50BB19A}"/>
          </ac:spMkLst>
        </pc:spChg>
        <pc:spChg chg="add del mod">
          <ac:chgData name="Sora's System" userId="e473e365a3e05e69" providerId="LiveId" clId="{7B9D4779-B40C-461E-89A3-62964655570B}" dt="2022-09-16T04:30:10.293" v="1504"/>
          <ac:spMkLst>
            <pc:docMk/>
            <pc:sldMk cId="2470152721" sldId="279"/>
            <ac:spMk id="29" creationId="{814A2E01-2C89-C5B0-F279-8341A5E18793}"/>
          </ac:spMkLst>
        </pc:spChg>
        <pc:spChg chg="add del mod">
          <ac:chgData name="Sora's System" userId="e473e365a3e05e69" providerId="LiveId" clId="{7B9D4779-B40C-461E-89A3-62964655570B}" dt="2022-09-16T04:30:10.293" v="1504"/>
          <ac:spMkLst>
            <pc:docMk/>
            <pc:sldMk cId="2470152721" sldId="279"/>
            <ac:spMk id="31" creationId="{0C726CA5-8952-678B-0E3B-656FC4C602C1}"/>
          </ac:spMkLst>
        </pc:spChg>
        <pc:spChg chg="add del mod">
          <ac:chgData name="Sora's System" userId="e473e365a3e05e69" providerId="LiveId" clId="{7B9D4779-B40C-461E-89A3-62964655570B}" dt="2022-09-16T04:30:10.293" v="1504"/>
          <ac:spMkLst>
            <pc:docMk/>
            <pc:sldMk cId="2470152721" sldId="279"/>
            <ac:spMk id="32" creationId="{4FAD5936-B65A-FB44-7526-6C8A57BBC7D6}"/>
          </ac:spMkLst>
        </pc:spChg>
        <pc:spChg chg="add del mod">
          <ac:chgData name="Sora's System" userId="e473e365a3e05e69" providerId="LiveId" clId="{7B9D4779-B40C-461E-89A3-62964655570B}" dt="2022-09-16T04:30:10.293" v="1504"/>
          <ac:spMkLst>
            <pc:docMk/>
            <pc:sldMk cId="2470152721" sldId="279"/>
            <ac:spMk id="33" creationId="{3C9AE016-5F89-49EB-C0F5-1DD3CD98E6AE}"/>
          </ac:spMkLst>
        </pc:spChg>
        <pc:spChg chg="add del mod">
          <ac:chgData name="Sora's System" userId="e473e365a3e05e69" providerId="LiveId" clId="{7B9D4779-B40C-461E-89A3-62964655570B}" dt="2022-09-16T04:30:10.293" v="1504"/>
          <ac:spMkLst>
            <pc:docMk/>
            <pc:sldMk cId="2470152721" sldId="279"/>
            <ac:spMk id="37" creationId="{A00F9BF8-06C9-883A-2CF5-AAAC316D6BF3}"/>
          </ac:spMkLst>
        </pc:spChg>
        <pc:spChg chg="add del mod">
          <ac:chgData name="Sora's System" userId="e473e365a3e05e69" providerId="LiveId" clId="{7B9D4779-B40C-461E-89A3-62964655570B}" dt="2022-09-16T04:30:10.293" v="1504"/>
          <ac:spMkLst>
            <pc:docMk/>
            <pc:sldMk cId="2470152721" sldId="279"/>
            <ac:spMk id="38" creationId="{15ECF212-5DC1-F042-A17F-DA347584AD04}"/>
          </ac:spMkLst>
        </pc:spChg>
        <pc:spChg chg="add del mod">
          <ac:chgData name="Sora's System" userId="e473e365a3e05e69" providerId="LiveId" clId="{7B9D4779-B40C-461E-89A3-62964655570B}" dt="2022-09-16T04:30:10.293" v="1504"/>
          <ac:spMkLst>
            <pc:docMk/>
            <pc:sldMk cId="2470152721" sldId="279"/>
            <ac:spMk id="40" creationId="{93741A89-EABE-910D-1341-4AA67036492C}"/>
          </ac:spMkLst>
        </pc:spChg>
        <pc:spChg chg="add del mod">
          <ac:chgData name="Sora's System" userId="e473e365a3e05e69" providerId="LiveId" clId="{7B9D4779-B40C-461E-89A3-62964655570B}" dt="2022-09-16T04:38:17.597" v="1556" actId="478"/>
          <ac:spMkLst>
            <pc:docMk/>
            <pc:sldMk cId="2470152721" sldId="279"/>
            <ac:spMk id="45" creationId="{6DD78C33-5DF4-479B-13DB-110036AA3CCE}"/>
          </ac:spMkLst>
        </pc:spChg>
        <pc:spChg chg="add del mod">
          <ac:chgData name="Sora's System" userId="e473e365a3e05e69" providerId="LiveId" clId="{7B9D4779-B40C-461E-89A3-62964655570B}" dt="2022-09-16T04:38:16.158" v="1555" actId="478"/>
          <ac:spMkLst>
            <pc:docMk/>
            <pc:sldMk cId="2470152721" sldId="279"/>
            <ac:spMk id="46" creationId="{C1CA7D89-D9F2-72B9-4D36-88BB6D6D3A53}"/>
          </ac:spMkLst>
        </pc:spChg>
        <pc:spChg chg="add mod">
          <ac:chgData name="Sora's System" userId="e473e365a3e05e69" providerId="LiveId" clId="{7B9D4779-B40C-461E-89A3-62964655570B}" dt="2022-09-16T04:43:11.022" v="1668" actId="1076"/>
          <ac:spMkLst>
            <pc:docMk/>
            <pc:sldMk cId="2470152721" sldId="279"/>
            <ac:spMk id="51" creationId="{83246A73-B261-8228-0410-961E86CEF962}"/>
          </ac:spMkLst>
        </pc:spChg>
        <pc:spChg chg="add mod">
          <ac:chgData name="Sora's System" userId="e473e365a3e05e69" providerId="LiveId" clId="{7B9D4779-B40C-461E-89A3-62964655570B}" dt="2022-09-16T04:43:11.022" v="1668" actId="1076"/>
          <ac:spMkLst>
            <pc:docMk/>
            <pc:sldMk cId="2470152721" sldId="279"/>
            <ac:spMk id="52" creationId="{D8E2DC3E-56AA-5D0C-F261-04538358E249}"/>
          </ac:spMkLst>
        </pc:spChg>
        <pc:spChg chg="add mod">
          <ac:chgData name="Sora's System" userId="e473e365a3e05e69" providerId="LiveId" clId="{7B9D4779-B40C-461E-89A3-62964655570B}" dt="2022-09-16T04:43:11.022" v="1668" actId="1076"/>
          <ac:spMkLst>
            <pc:docMk/>
            <pc:sldMk cId="2470152721" sldId="279"/>
            <ac:spMk id="54" creationId="{DE9A6A16-09F5-08C5-FB5A-F9816D267C7E}"/>
          </ac:spMkLst>
        </pc:spChg>
        <pc:spChg chg="add mod">
          <ac:chgData name="Sora's System" userId="e473e365a3e05e69" providerId="LiveId" clId="{7B9D4779-B40C-461E-89A3-62964655570B}" dt="2022-09-16T04:43:11.022" v="1668" actId="1076"/>
          <ac:spMkLst>
            <pc:docMk/>
            <pc:sldMk cId="2470152721" sldId="279"/>
            <ac:spMk id="55" creationId="{32344551-0989-E994-A111-6F53FD3BADB0}"/>
          </ac:spMkLst>
        </pc:spChg>
        <pc:spChg chg="add mod">
          <ac:chgData name="Sora's System" userId="e473e365a3e05e69" providerId="LiveId" clId="{7B9D4779-B40C-461E-89A3-62964655570B}" dt="2022-09-16T04:43:11.022" v="1668" actId="1076"/>
          <ac:spMkLst>
            <pc:docMk/>
            <pc:sldMk cId="2470152721" sldId="279"/>
            <ac:spMk id="56" creationId="{C9C438ED-B54C-B874-CDC6-B5351D6E3BBD}"/>
          </ac:spMkLst>
        </pc:spChg>
        <pc:spChg chg="add mod">
          <ac:chgData name="Sora's System" userId="e473e365a3e05e69" providerId="LiveId" clId="{7B9D4779-B40C-461E-89A3-62964655570B}" dt="2022-09-16T04:43:18.084" v="1671" actId="1076"/>
          <ac:spMkLst>
            <pc:docMk/>
            <pc:sldMk cId="2470152721" sldId="279"/>
            <ac:spMk id="60" creationId="{EEEFBF80-C724-770A-145E-E6F8511AD31E}"/>
          </ac:spMkLst>
        </pc:spChg>
        <pc:spChg chg="add mod">
          <ac:chgData name="Sora's System" userId="e473e365a3e05e69" providerId="LiveId" clId="{7B9D4779-B40C-461E-89A3-62964655570B}" dt="2022-09-16T04:43:18.084" v="1671" actId="1076"/>
          <ac:spMkLst>
            <pc:docMk/>
            <pc:sldMk cId="2470152721" sldId="279"/>
            <ac:spMk id="61" creationId="{DF5979FF-0A32-AECE-DE27-0811037131CF}"/>
          </ac:spMkLst>
        </pc:spChg>
        <pc:spChg chg="add mod">
          <ac:chgData name="Sora's System" userId="e473e365a3e05e69" providerId="LiveId" clId="{7B9D4779-B40C-461E-89A3-62964655570B}" dt="2022-09-16T04:43:18.084" v="1671" actId="1076"/>
          <ac:spMkLst>
            <pc:docMk/>
            <pc:sldMk cId="2470152721" sldId="279"/>
            <ac:spMk id="63" creationId="{5978DAAD-D90F-710C-8794-0CED0270648A}"/>
          </ac:spMkLst>
        </pc:spChg>
        <pc:spChg chg="mod">
          <ac:chgData name="Sora's System" userId="e473e365a3e05e69" providerId="LiveId" clId="{7B9D4779-B40C-461E-89A3-62964655570B}" dt="2022-09-16T04:43:13.879" v="1670" actId="20577"/>
          <ac:spMkLst>
            <pc:docMk/>
            <pc:sldMk cId="2470152721" sldId="279"/>
            <ac:spMk id="65" creationId="{ABE9114F-3A13-F802-54B3-F5C19B97C96B}"/>
          </ac:spMkLst>
        </pc:spChg>
        <pc:spChg chg="del">
          <ac:chgData name="Sora's System" userId="e473e365a3e05e69" providerId="LiveId" clId="{7B9D4779-B40C-461E-89A3-62964655570B}" dt="2022-09-16T04:30:06.719" v="1502" actId="478"/>
          <ac:spMkLst>
            <pc:docMk/>
            <pc:sldMk cId="2470152721" sldId="279"/>
            <ac:spMk id="82" creationId="{BF1DA0CC-03A8-7ACA-6465-4B2E169A740D}"/>
          </ac:spMkLst>
        </pc:spChg>
        <pc:spChg chg="del">
          <ac:chgData name="Sora's System" userId="e473e365a3e05e69" providerId="LiveId" clId="{7B9D4779-B40C-461E-89A3-62964655570B}" dt="2022-09-16T04:30:06.719" v="1502" actId="478"/>
          <ac:spMkLst>
            <pc:docMk/>
            <pc:sldMk cId="2470152721" sldId="279"/>
            <ac:spMk id="83" creationId="{178B6B32-E5D9-0224-A957-CB63E326276D}"/>
          </ac:spMkLst>
        </pc:spChg>
        <pc:spChg chg="del">
          <ac:chgData name="Sora's System" userId="e473e365a3e05e69" providerId="LiveId" clId="{7B9D4779-B40C-461E-89A3-62964655570B}" dt="2022-09-16T04:30:06.719" v="1502" actId="478"/>
          <ac:spMkLst>
            <pc:docMk/>
            <pc:sldMk cId="2470152721" sldId="279"/>
            <ac:spMk id="84" creationId="{41EC56B4-E955-E31B-1C04-8FBB5BD97BEA}"/>
          </ac:spMkLst>
        </pc:spChg>
        <pc:spChg chg="del">
          <ac:chgData name="Sora's System" userId="e473e365a3e05e69" providerId="LiveId" clId="{7B9D4779-B40C-461E-89A3-62964655570B}" dt="2022-09-16T04:30:06.719" v="1502" actId="478"/>
          <ac:spMkLst>
            <pc:docMk/>
            <pc:sldMk cId="2470152721" sldId="279"/>
            <ac:spMk id="85" creationId="{002EDA67-874B-B608-22FA-8456CF715A7C}"/>
          </ac:spMkLst>
        </pc:spChg>
        <pc:spChg chg="del">
          <ac:chgData name="Sora's System" userId="e473e365a3e05e69" providerId="LiveId" clId="{7B9D4779-B40C-461E-89A3-62964655570B}" dt="2022-09-16T04:30:06.719" v="1502" actId="478"/>
          <ac:spMkLst>
            <pc:docMk/>
            <pc:sldMk cId="2470152721" sldId="279"/>
            <ac:spMk id="86" creationId="{B32674CE-8AFD-38A5-D951-1ED90AF2370F}"/>
          </ac:spMkLst>
        </pc:spChg>
        <pc:spChg chg="del">
          <ac:chgData name="Sora's System" userId="e473e365a3e05e69" providerId="LiveId" clId="{7B9D4779-B40C-461E-89A3-62964655570B}" dt="2022-09-16T04:30:06.719" v="1502" actId="478"/>
          <ac:spMkLst>
            <pc:docMk/>
            <pc:sldMk cId="2470152721" sldId="279"/>
            <ac:spMk id="88" creationId="{39A40EAE-2EF6-288D-BF50-B81320287376}"/>
          </ac:spMkLst>
        </pc:spChg>
        <pc:spChg chg="del">
          <ac:chgData name="Sora's System" userId="e473e365a3e05e69" providerId="LiveId" clId="{7B9D4779-B40C-461E-89A3-62964655570B}" dt="2022-09-16T04:30:06.719" v="1502" actId="478"/>
          <ac:spMkLst>
            <pc:docMk/>
            <pc:sldMk cId="2470152721" sldId="279"/>
            <ac:spMk id="90" creationId="{4BF52713-E115-41BC-823F-9FBC30CF0358}"/>
          </ac:spMkLst>
        </pc:spChg>
        <pc:spChg chg="add mod">
          <ac:chgData name="Sora's System" userId="e473e365a3e05e69" providerId="LiveId" clId="{7B9D4779-B40C-461E-89A3-62964655570B}" dt="2022-09-16T04:43:11.022" v="1668" actId="1076"/>
          <ac:spMkLst>
            <pc:docMk/>
            <pc:sldMk cId="2470152721" sldId="279"/>
            <ac:spMk id="102" creationId="{133EF57D-4C3F-60EF-09A0-C9A8113E4414}"/>
          </ac:spMkLst>
        </pc:spChg>
        <pc:spChg chg="add mod">
          <ac:chgData name="Sora's System" userId="e473e365a3e05e69" providerId="LiveId" clId="{7B9D4779-B40C-461E-89A3-62964655570B}" dt="2022-09-16T04:43:11.022" v="1668" actId="1076"/>
          <ac:spMkLst>
            <pc:docMk/>
            <pc:sldMk cId="2470152721" sldId="279"/>
            <ac:spMk id="103" creationId="{829F0F87-390A-122B-03B3-71A0232A2874}"/>
          </ac:spMkLst>
        </pc:spChg>
        <pc:spChg chg="add mod">
          <ac:chgData name="Sora's System" userId="e473e365a3e05e69" providerId="LiveId" clId="{7B9D4779-B40C-461E-89A3-62964655570B}" dt="2022-09-16T04:43:11.022" v="1668" actId="1076"/>
          <ac:spMkLst>
            <pc:docMk/>
            <pc:sldMk cId="2470152721" sldId="279"/>
            <ac:spMk id="104" creationId="{7FAF9885-74EE-2900-8D8C-995C4953AD48}"/>
          </ac:spMkLst>
        </pc:spChg>
        <pc:spChg chg="add mod">
          <ac:chgData name="Sora's System" userId="e473e365a3e05e69" providerId="LiveId" clId="{7B9D4779-B40C-461E-89A3-62964655570B}" dt="2022-09-16T04:43:11.022" v="1668" actId="1076"/>
          <ac:spMkLst>
            <pc:docMk/>
            <pc:sldMk cId="2470152721" sldId="279"/>
            <ac:spMk id="105" creationId="{03CB939A-A710-13AC-B185-01A1AF2AF911}"/>
          </ac:spMkLst>
        </pc:spChg>
        <pc:spChg chg="add mod">
          <ac:chgData name="Sora's System" userId="e473e365a3e05e69" providerId="LiveId" clId="{7B9D4779-B40C-461E-89A3-62964655570B}" dt="2022-09-16T04:39:31.157" v="1585" actId="571"/>
          <ac:spMkLst>
            <pc:docMk/>
            <pc:sldMk cId="2470152721" sldId="279"/>
            <ac:spMk id="106" creationId="{D9E3D774-76A5-D53A-485B-260C41778E58}"/>
          </ac:spMkLst>
        </pc:spChg>
        <pc:spChg chg="add mod">
          <ac:chgData name="Sora's System" userId="e473e365a3e05e69" providerId="LiveId" clId="{7B9D4779-B40C-461E-89A3-62964655570B}" dt="2022-09-16T04:43:18.084" v="1671" actId="1076"/>
          <ac:spMkLst>
            <pc:docMk/>
            <pc:sldMk cId="2470152721" sldId="279"/>
            <ac:spMk id="107" creationId="{C71ECDE8-35D8-D840-1994-154F327DCC7E}"/>
          </ac:spMkLst>
        </pc:spChg>
        <pc:spChg chg="add mod">
          <ac:chgData name="Sora's System" userId="e473e365a3e05e69" providerId="LiveId" clId="{7B9D4779-B40C-461E-89A3-62964655570B}" dt="2022-09-16T04:43:18.084" v="1671" actId="1076"/>
          <ac:spMkLst>
            <pc:docMk/>
            <pc:sldMk cId="2470152721" sldId="279"/>
            <ac:spMk id="108" creationId="{C185183C-D164-D931-08E3-B0E4F7E56167}"/>
          </ac:spMkLst>
        </pc:spChg>
        <pc:spChg chg="add mod">
          <ac:chgData name="Sora's System" userId="e473e365a3e05e69" providerId="LiveId" clId="{7B9D4779-B40C-461E-89A3-62964655570B}" dt="2022-09-16T04:43:18.084" v="1671" actId="1076"/>
          <ac:spMkLst>
            <pc:docMk/>
            <pc:sldMk cId="2470152721" sldId="279"/>
            <ac:spMk id="109" creationId="{D363F2A3-4E40-C09E-7DAD-FB9CE0C02873}"/>
          </ac:spMkLst>
        </pc:spChg>
        <pc:spChg chg="add mod">
          <ac:chgData name="Sora's System" userId="e473e365a3e05e69" providerId="LiveId" clId="{7B9D4779-B40C-461E-89A3-62964655570B}" dt="2022-09-16T04:40:07.462" v="1597" actId="571"/>
          <ac:spMkLst>
            <pc:docMk/>
            <pc:sldMk cId="2470152721" sldId="279"/>
            <ac:spMk id="110" creationId="{088523B0-0622-76B3-F310-D4C97BCEFBD9}"/>
          </ac:spMkLst>
        </pc:spChg>
        <pc:spChg chg="add mod">
          <ac:chgData name="Sora's System" userId="e473e365a3e05e69" providerId="LiveId" clId="{7B9D4779-B40C-461E-89A3-62964655570B}" dt="2022-09-16T04:43:18.084" v="1671" actId="1076"/>
          <ac:spMkLst>
            <pc:docMk/>
            <pc:sldMk cId="2470152721" sldId="279"/>
            <ac:spMk id="111" creationId="{7671AF29-8C86-9E54-5B32-78D920239778}"/>
          </ac:spMkLst>
        </pc:spChg>
        <pc:spChg chg="add mod">
          <ac:chgData name="Sora's System" userId="e473e365a3e05e69" providerId="LiveId" clId="{7B9D4779-B40C-461E-89A3-62964655570B}" dt="2022-09-16T04:43:18.084" v="1671" actId="1076"/>
          <ac:spMkLst>
            <pc:docMk/>
            <pc:sldMk cId="2470152721" sldId="279"/>
            <ac:spMk id="112" creationId="{4C70D188-5EF8-4DD6-65B3-4CD2986B4A69}"/>
          </ac:spMkLst>
        </pc:spChg>
        <pc:spChg chg="add mod">
          <ac:chgData name="Sora's System" userId="e473e365a3e05e69" providerId="LiveId" clId="{7B9D4779-B40C-461E-89A3-62964655570B}" dt="2022-09-16T04:43:18.084" v="1671" actId="1076"/>
          <ac:spMkLst>
            <pc:docMk/>
            <pc:sldMk cId="2470152721" sldId="279"/>
            <ac:spMk id="113" creationId="{76E5DAE2-6394-A027-E540-15C90840B741}"/>
          </ac:spMkLst>
        </pc:spChg>
        <pc:spChg chg="add mod">
          <ac:chgData name="Sora's System" userId="e473e365a3e05e69" providerId="LiveId" clId="{7B9D4779-B40C-461E-89A3-62964655570B}" dt="2022-09-16T04:44:13.829" v="1687" actId="1076"/>
          <ac:spMkLst>
            <pc:docMk/>
            <pc:sldMk cId="2470152721" sldId="279"/>
            <ac:spMk id="114" creationId="{7ECD32DB-A5ED-9F83-FFEB-6E732797BF83}"/>
          </ac:spMkLst>
        </pc:spChg>
        <pc:picChg chg="add del mod">
          <ac:chgData name="Sora's System" userId="e473e365a3e05e69" providerId="LiveId" clId="{7B9D4779-B40C-461E-89A3-62964655570B}" dt="2022-09-16T04:30:10.293" v="1504"/>
          <ac:picMkLst>
            <pc:docMk/>
            <pc:sldMk cId="2470152721" sldId="279"/>
            <ac:picMk id="20" creationId="{FE8E788B-1A44-11AA-D429-BD20F7EC4316}"/>
          </ac:picMkLst>
        </pc:picChg>
        <pc:picChg chg="add del mod">
          <ac:chgData name="Sora's System" userId="e473e365a3e05e69" providerId="LiveId" clId="{7B9D4779-B40C-461E-89A3-62964655570B}" dt="2022-09-16T04:30:10.293" v="1504"/>
          <ac:picMkLst>
            <pc:docMk/>
            <pc:sldMk cId="2470152721" sldId="279"/>
            <ac:picMk id="21" creationId="{9894B251-FC47-F108-0B15-08D62CD5F185}"/>
          </ac:picMkLst>
        </pc:picChg>
        <pc:picChg chg="add del mod">
          <ac:chgData name="Sora's System" userId="e473e365a3e05e69" providerId="LiveId" clId="{7B9D4779-B40C-461E-89A3-62964655570B}" dt="2022-09-16T04:30:10.293" v="1504"/>
          <ac:picMkLst>
            <pc:docMk/>
            <pc:sldMk cId="2470152721" sldId="279"/>
            <ac:picMk id="30" creationId="{74B0AE7C-F87D-5A34-7C2D-ABBC8CEFF76F}"/>
          </ac:picMkLst>
        </pc:picChg>
        <pc:picChg chg="add del mod">
          <ac:chgData name="Sora's System" userId="e473e365a3e05e69" providerId="LiveId" clId="{7B9D4779-B40C-461E-89A3-62964655570B}" dt="2022-09-16T04:30:10.293" v="1504"/>
          <ac:picMkLst>
            <pc:docMk/>
            <pc:sldMk cId="2470152721" sldId="279"/>
            <ac:picMk id="34" creationId="{F8048891-5A6D-EB74-FA48-97246E42F0B6}"/>
          </ac:picMkLst>
        </pc:picChg>
        <pc:picChg chg="add del mod">
          <ac:chgData name="Sora's System" userId="e473e365a3e05e69" providerId="LiveId" clId="{7B9D4779-B40C-461E-89A3-62964655570B}" dt="2022-09-16T04:30:10.293" v="1504"/>
          <ac:picMkLst>
            <pc:docMk/>
            <pc:sldMk cId="2470152721" sldId="279"/>
            <ac:picMk id="35" creationId="{BF5A02F6-A014-8D50-BD93-8D7D5625094B}"/>
          </ac:picMkLst>
        </pc:picChg>
        <pc:picChg chg="add del mod">
          <ac:chgData name="Sora's System" userId="e473e365a3e05e69" providerId="LiveId" clId="{7B9D4779-B40C-461E-89A3-62964655570B}" dt="2022-09-16T04:30:10.293" v="1504"/>
          <ac:picMkLst>
            <pc:docMk/>
            <pc:sldMk cId="2470152721" sldId="279"/>
            <ac:picMk id="39" creationId="{605C06E1-CC50-7D22-6E57-44DD63BDFD3D}"/>
          </ac:picMkLst>
        </pc:picChg>
        <pc:picChg chg="add del mod">
          <ac:chgData name="Sora's System" userId="e473e365a3e05e69" providerId="LiveId" clId="{7B9D4779-B40C-461E-89A3-62964655570B}" dt="2022-09-16T04:30:35.877" v="1513" actId="478"/>
          <ac:picMkLst>
            <pc:docMk/>
            <pc:sldMk cId="2470152721" sldId="279"/>
            <ac:picMk id="42" creationId="{5920CAB2-A5D0-2B2B-E129-5DEE4E6DE0FF}"/>
          </ac:picMkLst>
        </pc:picChg>
        <pc:picChg chg="add del mod">
          <ac:chgData name="Sora's System" userId="e473e365a3e05e69" providerId="LiveId" clId="{7B9D4779-B40C-461E-89A3-62964655570B}" dt="2022-09-16T04:30:36.367" v="1514" actId="478"/>
          <ac:picMkLst>
            <pc:docMk/>
            <pc:sldMk cId="2470152721" sldId="279"/>
            <ac:picMk id="44" creationId="{B443C2A5-FC4D-8AE6-E754-87A1304D0975}"/>
          </ac:picMkLst>
        </pc:picChg>
        <pc:picChg chg="add mod">
          <ac:chgData name="Sora's System" userId="e473e365a3e05e69" providerId="LiveId" clId="{7B9D4779-B40C-461E-89A3-62964655570B}" dt="2022-09-16T04:43:11.022" v="1668" actId="1076"/>
          <ac:picMkLst>
            <pc:docMk/>
            <pc:sldMk cId="2470152721" sldId="279"/>
            <ac:picMk id="53" creationId="{93C63D46-BED2-DB57-73E0-484E22E33C82}"/>
          </ac:picMkLst>
        </pc:picChg>
        <pc:picChg chg="add mod">
          <ac:chgData name="Sora's System" userId="e473e365a3e05e69" providerId="LiveId" clId="{7B9D4779-B40C-461E-89A3-62964655570B}" dt="2022-09-16T04:43:18.084" v="1671" actId="1076"/>
          <ac:picMkLst>
            <pc:docMk/>
            <pc:sldMk cId="2470152721" sldId="279"/>
            <ac:picMk id="57" creationId="{9BA280CE-CA77-524F-2BDE-E748215326AA}"/>
          </ac:picMkLst>
        </pc:picChg>
        <pc:picChg chg="add mod">
          <ac:chgData name="Sora's System" userId="e473e365a3e05e69" providerId="LiveId" clId="{7B9D4779-B40C-461E-89A3-62964655570B}" dt="2022-09-16T04:43:18.084" v="1671" actId="1076"/>
          <ac:picMkLst>
            <pc:docMk/>
            <pc:sldMk cId="2470152721" sldId="279"/>
            <ac:picMk id="58" creationId="{B7802D82-B606-3D96-1732-C83507A2EE9A}"/>
          </ac:picMkLst>
        </pc:picChg>
        <pc:picChg chg="add mod">
          <ac:chgData name="Sora's System" userId="e473e365a3e05e69" providerId="LiveId" clId="{7B9D4779-B40C-461E-89A3-62964655570B}" dt="2022-09-16T04:43:18.084" v="1671" actId="1076"/>
          <ac:picMkLst>
            <pc:docMk/>
            <pc:sldMk cId="2470152721" sldId="279"/>
            <ac:picMk id="62" creationId="{6AF88363-6012-9B69-D33A-ABAFE39F54D2}"/>
          </ac:picMkLst>
        </pc:picChg>
        <pc:picChg chg="del">
          <ac:chgData name="Sora's System" userId="e473e365a3e05e69" providerId="LiveId" clId="{7B9D4779-B40C-461E-89A3-62964655570B}" dt="2022-09-16T04:30:06.719" v="1502" actId="478"/>
          <ac:picMkLst>
            <pc:docMk/>
            <pc:sldMk cId="2470152721" sldId="279"/>
            <ac:picMk id="66" creationId="{68592BFC-16A4-EBA8-1D46-2B0257EA68B2}"/>
          </ac:picMkLst>
        </pc:picChg>
        <pc:picChg chg="del">
          <ac:chgData name="Sora's System" userId="e473e365a3e05e69" providerId="LiveId" clId="{7B9D4779-B40C-461E-89A3-62964655570B}" dt="2022-09-16T04:30:06.719" v="1502" actId="478"/>
          <ac:picMkLst>
            <pc:docMk/>
            <pc:sldMk cId="2470152721" sldId="279"/>
            <ac:picMk id="67" creationId="{36A59872-A940-006C-5AE9-5D95B75E8238}"/>
          </ac:picMkLst>
        </pc:picChg>
        <pc:picChg chg="del">
          <ac:chgData name="Sora's System" userId="e473e365a3e05e69" providerId="LiveId" clId="{7B9D4779-B40C-461E-89A3-62964655570B}" dt="2022-09-16T04:30:06.719" v="1502" actId="478"/>
          <ac:picMkLst>
            <pc:docMk/>
            <pc:sldMk cId="2470152721" sldId="279"/>
            <ac:picMk id="71" creationId="{DE8DA5B9-0E6A-2E3E-5141-B751B89D85D4}"/>
          </ac:picMkLst>
        </pc:picChg>
        <pc:picChg chg="del">
          <ac:chgData name="Sora's System" userId="e473e365a3e05e69" providerId="LiveId" clId="{7B9D4779-B40C-461E-89A3-62964655570B}" dt="2022-09-16T04:30:06.719" v="1502" actId="478"/>
          <ac:picMkLst>
            <pc:docMk/>
            <pc:sldMk cId="2470152721" sldId="279"/>
            <ac:picMk id="73" creationId="{7D7C62CF-DC3E-EEB1-B8D2-6E15B7B2FE75}"/>
          </ac:picMkLst>
        </pc:picChg>
        <pc:picChg chg="del">
          <ac:chgData name="Sora's System" userId="e473e365a3e05e69" providerId="LiveId" clId="{7B9D4779-B40C-461E-89A3-62964655570B}" dt="2022-09-16T04:30:06.719" v="1502" actId="478"/>
          <ac:picMkLst>
            <pc:docMk/>
            <pc:sldMk cId="2470152721" sldId="279"/>
            <ac:picMk id="74" creationId="{C6320219-BDCB-A913-CD70-7DD75140AE27}"/>
          </ac:picMkLst>
        </pc:picChg>
        <pc:picChg chg="add mod">
          <ac:chgData name="Sora's System" userId="e473e365a3e05e69" providerId="LiveId" clId="{7B9D4779-B40C-461E-89A3-62964655570B}" dt="2022-09-16T04:43:11.022" v="1668" actId="1076"/>
          <ac:picMkLst>
            <pc:docMk/>
            <pc:sldMk cId="2470152721" sldId="279"/>
            <ac:picMk id="78" creationId="{9815BBA0-B6AD-3CC9-EFED-C9365C689A15}"/>
          </ac:picMkLst>
        </pc:picChg>
        <pc:picChg chg="add mod">
          <ac:chgData name="Sora's System" userId="e473e365a3e05e69" providerId="LiveId" clId="{7B9D4779-B40C-461E-89A3-62964655570B}" dt="2022-09-16T04:43:11.022" v="1668" actId="1076"/>
          <ac:picMkLst>
            <pc:docMk/>
            <pc:sldMk cId="2470152721" sldId="279"/>
            <ac:picMk id="79" creationId="{6C926A21-C523-4362-399B-DC7049261358}"/>
          </ac:picMkLst>
        </pc:picChg>
        <pc:picChg chg="del">
          <ac:chgData name="Sora's System" userId="e473e365a3e05e69" providerId="LiveId" clId="{7B9D4779-B40C-461E-89A3-62964655570B}" dt="2022-09-16T04:30:06.719" v="1502" actId="478"/>
          <ac:picMkLst>
            <pc:docMk/>
            <pc:sldMk cId="2470152721" sldId="279"/>
            <ac:picMk id="80" creationId="{2AFC1A6E-0887-C0AE-FE7F-7804094F2860}"/>
          </ac:picMkLst>
        </pc:picChg>
        <pc:picChg chg="add mod">
          <ac:chgData name="Sora's System" userId="e473e365a3e05e69" providerId="LiveId" clId="{7B9D4779-B40C-461E-89A3-62964655570B}" dt="2022-10-28T08:25:16.048" v="6273" actId="1076"/>
          <ac:picMkLst>
            <pc:docMk/>
            <pc:sldMk cId="2470152721" sldId="279"/>
            <ac:picMk id="116" creationId="{E9282160-298E-D018-F615-61154B975B92}"/>
          </ac:picMkLst>
        </pc:picChg>
        <pc:inkChg chg="add del">
          <ac:chgData name="Sora's System" userId="e473e365a3e05e69" providerId="LiveId" clId="{7B9D4779-B40C-461E-89A3-62964655570B}" dt="2022-10-28T04:12:29.896" v="5063" actId="478"/>
          <ac:inkMkLst>
            <pc:docMk/>
            <pc:sldMk cId="2470152721" sldId="279"/>
            <ac:inkMk id="20" creationId="{91C5F6FB-9447-1AF8-AA48-7835EBD288BB}"/>
          </ac:inkMkLst>
        </pc:inkChg>
        <pc:cxnChg chg="add mod">
          <ac:chgData name="Sora's System" userId="e473e365a3e05e69" providerId="LiveId" clId="{7B9D4779-B40C-461E-89A3-62964655570B}" dt="2022-09-16T04:30:16.861" v="1507" actId="1076"/>
          <ac:cxnSpMkLst>
            <pc:docMk/>
            <pc:sldMk cId="2470152721" sldId="279"/>
            <ac:cxnSpMk id="18" creationId="{E4133C9A-FE19-55C7-64CB-2D500E1A9CA1}"/>
          </ac:cxnSpMkLst>
        </pc:cxnChg>
        <pc:cxnChg chg="add del mod">
          <ac:chgData name="Sora's System" userId="e473e365a3e05e69" providerId="LiveId" clId="{7B9D4779-B40C-461E-89A3-62964655570B}" dt="2022-09-16T04:30:10.293" v="1504"/>
          <ac:cxnSpMkLst>
            <pc:docMk/>
            <pc:sldMk cId="2470152721" sldId="279"/>
            <ac:cxnSpMk id="24" creationId="{88601D27-1947-C18F-52D2-19B90CAF541E}"/>
          </ac:cxnSpMkLst>
        </pc:cxnChg>
        <pc:cxnChg chg="add del mod">
          <ac:chgData name="Sora's System" userId="e473e365a3e05e69" providerId="LiveId" clId="{7B9D4779-B40C-461E-89A3-62964655570B}" dt="2022-09-16T04:30:10.293" v="1504"/>
          <ac:cxnSpMkLst>
            <pc:docMk/>
            <pc:sldMk cId="2470152721" sldId="279"/>
            <ac:cxnSpMk id="25" creationId="{78DA598C-ACCD-8642-42BE-3BF11F1ACAD7}"/>
          </ac:cxnSpMkLst>
        </pc:cxnChg>
        <pc:cxnChg chg="add del mod">
          <ac:chgData name="Sora's System" userId="e473e365a3e05e69" providerId="LiveId" clId="{7B9D4779-B40C-461E-89A3-62964655570B}" dt="2022-09-16T04:30:10.293" v="1504"/>
          <ac:cxnSpMkLst>
            <pc:docMk/>
            <pc:sldMk cId="2470152721" sldId="279"/>
            <ac:cxnSpMk id="26" creationId="{3A6C3872-3090-4899-30E8-FD6E436165BF}"/>
          </ac:cxnSpMkLst>
        </pc:cxnChg>
        <pc:cxnChg chg="add del mod">
          <ac:chgData name="Sora's System" userId="e473e365a3e05e69" providerId="LiveId" clId="{7B9D4779-B40C-461E-89A3-62964655570B}" dt="2022-09-16T04:30:10.293" v="1504"/>
          <ac:cxnSpMkLst>
            <pc:docMk/>
            <pc:sldMk cId="2470152721" sldId="279"/>
            <ac:cxnSpMk id="27" creationId="{0A3610A8-58FD-C789-A426-45DAAA743FC6}"/>
          </ac:cxnSpMkLst>
        </pc:cxnChg>
        <pc:cxnChg chg="add del mod">
          <ac:chgData name="Sora's System" userId="e473e365a3e05e69" providerId="LiveId" clId="{7B9D4779-B40C-461E-89A3-62964655570B}" dt="2022-09-16T04:30:10.293" v="1504"/>
          <ac:cxnSpMkLst>
            <pc:docMk/>
            <pc:sldMk cId="2470152721" sldId="279"/>
            <ac:cxnSpMk id="36" creationId="{61268F36-030A-D165-7F09-42A693372799}"/>
          </ac:cxnSpMkLst>
        </pc:cxnChg>
        <pc:cxnChg chg="add del mod">
          <ac:chgData name="Sora's System" userId="e473e365a3e05e69" providerId="LiveId" clId="{7B9D4779-B40C-461E-89A3-62964655570B}" dt="2022-09-16T04:30:39.175" v="1516" actId="478"/>
          <ac:cxnSpMkLst>
            <pc:docMk/>
            <pc:sldMk cId="2470152721" sldId="279"/>
            <ac:cxnSpMk id="47" creationId="{0B927BB3-8895-2A0A-9FE1-165E609D2C93}"/>
          </ac:cxnSpMkLst>
        </pc:cxnChg>
        <pc:cxnChg chg="add del mod">
          <ac:chgData name="Sora's System" userId="e473e365a3e05e69" providerId="LiveId" clId="{7B9D4779-B40C-461E-89A3-62964655570B}" dt="2022-09-16T04:30:40.087" v="1517" actId="478"/>
          <ac:cxnSpMkLst>
            <pc:docMk/>
            <pc:sldMk cId="2470152721" sldId="279"/>
            <ac:cxnSpMk id="48" creationId="{95770234-94A0-DBCD-36DA-C51F76EBDA2E}"/>
          </ac:cxnSpMkLst>
        </pc:cxnChg>
        <pc:cxnChg chg="add del mod">
          <ac:chgData name="Sora's System" userId="e473e365a3e05e69" providerId="LiveId" clId="{7B9D4779-B40C-461E-89A3-62964655570B}" dt="2022-09-16T04:30:35.001" v="1512" actId="478"/>
          <ac:cxnSpMkLst>
            <pc:docMk/>
            <pc:sldMk cId="2470152721" sldId="279"/>
            <ac:cxnSpMk id="49" creationId="{8F9CD0F2-1464-6DE1-F9CA-DA8EEC393F46}"/>
          </ac:cxnSpMkLst>
        </pc:cxnChg>
        <pc:cxnChg chg="add del mod">
          <ac:chgData name="Sora's System" userId="e473e365a3e05e69" providerId="LiveId" clId="{7B9D4779-B40C-461E-89A3-62964655570B}" dt="2022-09-16T04:30:37.065" v="1515" actId="478"/>
          <ac:cxnSpMkLst>
            <pc:docMk/>
            <pc:sldMk cId="2470152721" sldId="279"/>
            <ac:cxnSpMk id="50" creationId="{316C6638-144E-6CF7-04F3-FCAB5707FA65}"/>
          </ac:cxnSpMkLst>
        </pc:cxnChg>
        <pc:cxnChg chg="add mod">
          <ac:chgData name="Sora's System" userId="e473e365a3e05e69" providerId="LiveId" clId="{7B9D4779-B40C-461E-89A3-62964655570B}" dt="2022-09-16T04:43:11.022" v="1668" actId="1076"/>
          <ac:cxnSpMkLst>
            <pc:docMk/>
            <pc:sldMk cId="2470152721" sldId="279"/>
            <ac:cxnSpMk id="59" creationId="{D78A2B67-C62A-51D5-2643-C025082A49F5}"/>
          </ac:cxnSpMkLst>
        </pc:cxnChg>
        <pc:cxnChg chg="del">
          <ac:chgData name="Sora's System" userId="e473e365a3e05e69" providerId="LiveId" clId="{7B9D4779-B40C-461E-89A3-62964655570B}" dt="2022-09-16T04:30:06.719" v="1502" actId="478"/>
          <ac:cxnSpMkLst>
            <pc:docMk/>
            <pc:sldMk cId="2470152721" sldId="279"/>
            <ac:cxnSpMk id="68" creationId="{D0A077D2-3455-00EB-79B5-9621AC6E7A66}"/>
          </ac:cxnSpMkLst>
        </pc:cxnChg>
        <pc:cxnChg chg="del">
          <ac:chgData name="Sora's System" userId="e473e365a3e05e69" providerId="LiveId" clId="{7B9D4779-B40C-461E-89A3-62964655570B}" dt="2022-09-16T04:30:06.719" v="1502" actId="478"/>
          <ac:cxnSpMkLst>
            <pc:docMk/>
            <pc:sldMk cId="2470152721" sldId="279"/>
            <ac:cxnSpMk id="75" creationId="{C7B77F8C-3EB7-5313-8A5A-AB7C7EFB5860}"/>
          </ac:cxnSpMkLst>
        </pc:cxnChg>
        <pc:cxnChg chg="del">
          <ac:chgData name="Sora's System" userId="e473e365a3e05e69" providerId="LiveId" clId="{7B9D4779-B40C-461E-89A3-62964655570B}" dt="2022-09-16T04:30:06.719" v="1502" actId="478"/>
          <ac:cxnSpMkLst>
            <pc:docMk/>
            <pc:sldMk cId="2470152721" sldId="279"/>
            <ac:cxnSpMk id="76" creationId="{C32BE9FD-08F1-84AB-94A7-CDB72D10F43D}"/>
          </ac:cxnSpMkLst>
        </pc:cxnChg>
        <pc:cxnChg chg="add mod">
          <ac:chgData name="Sora's System" userId="e473e365a3e05e69" providerId="LiveId" clId="{7B9D4779-B40C-461E-89A3-62964655570B}" dt="2022-09-16T04:43:11.022" v="1668" actId="1076"/>
          <ac:cxnSpMkLst>
            <pc:docMk/>
            <pc:sldMk cId="2470152721" sldId="279"/>
            <ac:cxnSpMk id="87" creationId="{6D041A6E-DCB4-ABDA-E677-18E2489DFC87}"/>
          </ac:cxnSpMkLst>
        </pc:cxnChg>
        <pc:cxnChg chg="add mod">
          <ac:chgData name="Sora's System" userId="e473e365a3e05e69" providerId="LiveId" clId="{7B9D4779-B40C-461E-89A3-62964655570B}" dt="2022-09-16T04:43:18.084" v="1671" actId="1076"/>
          <ac:cxnSpMkLst>
            <pc:docMk/>
            <pc:sldMk cId="2470152721" sldId="279"/>
            <ac:cxnSpMk id="89" creationId="{DD91B2A7-C79C-E1C1-40EF-15C9F52BD75C}"/>
          </ac:cxnSpMkLst>
        </pc:cxnChg>
        <pc:cxnChg chg="add mod">
          <ac:chgData name="Sora's System" userId="e473e365a3e05e69" providerId="LiveId" clId="{7B9D4779-B40C-461E-89A3-62964655570B}" dt="2022-09-16T04:43:18.084" v="1671" actId="1076"/>
          <ac:cxnSpMkLst>
            <pc:docMk/>
            <pc:sldMk cId="2470152721" sldId="279"/>
            <ac:cxnSpMk id="99" creationId="{8C4D1E85-3DA5-431E-9909-03B7FC15DC0D}"/>
          </ac:cxnSpMkLst>
        </pc:cxnChg>
      </pc:sldChg>
      <pc:sldChg chg="delSp add del mod">
        <pc:chgData name="Sora's System" userId="e473e365a3e05e69" providerId="LiveId" clId="{7B9D4779-B40C-461E-89A3-62964655570B}" dt="2022-09-16T04:15:18.026" v="1184" actId="47"/>
        <pc:sldMkLst>
          <pc:docMk/>
          <pc:sldMk cId="3418479514" sldId="279"/>
        </pc:sldMkLst>
        <pc:spChg chg="del">
          <ac:chgData name="Sora's System" userId="e473e365a3e05e69" providerId="LiveId" clId="{7B9D4779-B40C-461E-89A3-62964655570B}" dt="2022-09-16T04:15:14.002" v="1183" actId="478"/>
          <ac:spMkLst>
            <pc:docMk/>
            <pc:sldMk cId="3418479514" sldId="279"/>
            <ac:spMk id="20" creationId="{8C26B100-8585-1943-7D18-E58C40A7657D}"/>
          </ac:spMkLst>
        </pc:spChg>
        <pc:spChg chg="del">
          <ac:chgData name="Sora's System" userId="e473e365a3e05e69" providerId="LiveId" clId="{7B9D4779-B40C-461E-89A3-62964655570B}" dt="2022-09-16T04:15:14.002" v="1183" actId="478"/>
          <ac:spMkLst>
            <pc:docMk/>
            <pc:sldMk cId="3418479514" sldId="279"/>
            <ac:spMk id="21" creationId="{50FC7FA9-A3F6-4550-699B-4F5466ECF6E1}"/>
          </ac:spMkLst>
        </pc:spChg>
        <pc:spChg chg="del">
          <ac:chgData name="Sora's System" userId="e473e365a3e05e69" providerId="LiveId" clId="{7B9D4779-B40C-461E-89A3-62964655570B}" dt="2022-09-16T04:15:14.002" v="1183" actId="478"/>
          <ac:spMkLst>
            <pc:docMk/>
            <pc:sldMk cId="3418479514" sldId="279"/>
            <ac:spMk id="23" creationId="{937B78E7-FF2E-8198-4327-B08684646337}"/>
          </ac:spMkLst>
        </pc:spChg>
        <pc:spChg chg="del">
          <ac:chgData name="Sora's System" userId="e473e365a3e05e69" providerId="LiveId" clId="{7B9D4779-B40C-461E-89A3-62964655570B}" dt="2022-09-16T04:15:14.002" v="1183" actId="478"/>
          <ac:spMkLst>
            <pc:docMk/>
            <pc:sldMk cId="3418479514" sldId="279"/>
            <ac:spMk id="24" creationId="{A224551E-AB5F-A7EF-CCAE-F711805399BE}"/>
          </ac:spMkLst>
        </pc:spChg>
        <pc:spChg chg="del">
          <ac:chgData name="Sora's System" userId="e473e365a3e05e69" providerId="LiveId" clId="{7B9D4779-B40C-461E-89A3-62964655570B}" dt="2022-09-16T04:15:14.002" v="1183" actId="478"/>
          <ac:spMkLst>
            <pc:docMk/>
            <pc:sldMk cId="3418479514" sldId="279"/>
            <ac:spMk id="26" creationId="{A1F9D374-EA4B-9AE4-0F67-C1645CA08EE2}"/>
          </ac:spMkLst>
        </pc:spChg>
        <pc:spChg chg="del">
          <ac:chgData name="Sora's System" userId="e473e365a3e05e69" providerId="LiveId" clId="{7B9D4779-B40C-461E-89A3-62964655570B}" dt="2022-09-16T04:15:14.002" v="1183" actId="478"/>
          <ac:spMkLst>
            <pc:docMk/>
            <pc:sldMk cId="3418479514" sldId="279"/>
            <ac:spMk id="28" creationId="{5685410C-5364-FEFC-F985-D20E74CA284E}"/>
          </ac:spMkLst>
        </pc:spChg>
        <pc:spChg chg="del">
          <ac:chgData name="Sora's System" userId="e473e365a3e05e69" providerId="LiveId" clId="{7B9D4779-B40C-461E-89A3-62964655570B}" dt="2022-09-16T04:15:14.002" v="1183" actId="478"/>
          <ac:spMkLst>
            <pc:docMk/>
            <pc:sldMk cId="3418479514" sldId="279"/>
            <ac:spMk id="30" creationId="{1635C6E5-7A54-8819-1E01-239A08E1B9C3}"/>
          </ac:spMkLst>
        </pc:spChg>
        <pc:spChg chg="del">
          <ac:chgData name="Sora's System" userId="e473e365a3e05e69" providerId="LiveId" clId="{7B9D4779-B40C-461E-89A3-62964655570B}" dt="2022-09-16T04:15:14.002" v="1183" actId="478"/>
          <ac:spMkLst>
            <pc:docMk/>
            <pc:sldMk cId="3418479514" sldId="279"/>
            <ac:spMk id="33" creationId="{67E641D6-BDC4-80E4-36CC-2EDE6387A5A9}"/>
          </ac:spMkLst>
        </pc:spChg>
        <pc:spChg chg="del">
          <ac:chgData name="Sora's System" userId="e473e365a3e05e69" providerId="LiveId" clId="{7B9D4779-B40C-461E-89A3-62964655570B}" dt="2022-09-16T04:15:14.002" v="1183" actId="478"/>
          <ac:spMkLst>
            <pc:docMk/>
            <pc:sldMk cId="3418479514" sldId="279"/>
            <ac:spMk id="35" creationId="{F1E9BED2-7115-628F-E441-FD5D6D763E52}"/>
          </ac:spMkLst>
        </pc:spChg>
        <pc:spChg chg="del">
          <ac:chgData name="Sora's System" userId="e473e365a3e05e69" providerId="LiveId" clId="{7B9D4779-B40C-461E-89A3-62964655570B}" dt="2022-09-16T04:15:14.002" v="1183" actId="478"/>
          <ac:spMkLst>
            <pc:docMk/>
            <pc:sldMk cId="3418479514" sldId="279"/>
            <ac:spMk id="36" creationId="{0EA77136-71C7-D0AC-AB1B-F9E9A0D17E1E}"/>
          </ac:spMkLst>
        </pc:spChg>
        <pc:spChg chg="del">
          <ac:chgData name="Sora's System" userId="e473e365a3e05e69" providerId="LiveId" clId="{7B9D4779-B40C-461E-89A3-62964655570B}" dt="2022-09-16T04:15:14.002" v="1183" actId="478"/>
          <ac:spMkLst>
            <pc:docMk/>
            <pc:sldMk cId="3418479514" sldId="279"/>
            <ac:spMk id="37" creationId="{CA936775-2C48-1E91-BA56-035ED51FF852}"/>
          </ac:spMkLst>
        </pc:spChg>
        <pc:picChg chg="del">
          <ac:chgData name="Sora's System" userId="e473e365a3e05e69" providerId="LiveId" clId="{7B9D4779-B40C-461E-89A3-62964655570B}" dt="2022-09-16T04:15:11.275" v="1182" actId="478"/>
          <ac:picMkLst>
            <pc:docMk/>
            <pc:sldMk cId="3418479514" sldId="279"/>
            <ac:picMk id="42" creationId="{EE273E8D-B9EB-4574-69E1-1DCFB1880439}"/>
          </ac:picMkLst>
        </pc:picChg>
        <pc:picChg chg="del">
          <ac:chgData name="Sora's System" userId="e473e365a3e05e69" providerId="LiveId" clId="{7B9D4779-B40C-461E-89A3-62964655570B}" dt="2022-09-16T04:15:14.002" v="1183" actId="478"/>
          <ac:picMkLst>
            <pc:docMk/>
            <pc:sldMk cId="3418479514" sldId="279"/>
            <ac:picMk id="2050" creationId="{02E3A7F7-0E8C-1DF4-F5F4-CCCB6755E6A1}"/>
          </ac:picMkLst>
        </pc:picChg>
        <pc:cxnChg chg="del">
          <ac:chgData name="Sora's System" userId="e473e365a3e05e69" providerId="LiveId" clId="{7B9D4779-B40C-461E-89A3-62964655570B}" dt="2022-09-16T04:15:14.002" v="1183" actId="478"/>
          <ac:cxnSpMkLst>
            <pc:docMk/>
            <pc:sldMk cId="3418479514" sldId="279"/>
            <ac:cxnSpMk id="25" creationId="{CF91E8F5-29FD-E1B9-9B1A-8729BD19DC82}"/>
          </ac:cxnSpMkLst>
        </pc:cxnChg>
        <pc:cxnChg chg="del">
          <ac:chgData name="Sora's System" userId="e473e365a3e05e69" providerId="LiveId" clId="{7B9D4779-B40C-461E-89A3-62964655570B}" dt="2022-09-16T04:15:14.002" v="1183" actId="478"/>
          <ac:cxnSpMkLst>
            <pc:docMk/>
            <pc:sldMk cId="3418479514" sldId="279"/>
            <ac:cxnSpMk id="27" creationId="{FE4DB3FC-B761-5B86-947A-84FC39A88038}"/>
          </ac:cxnSpMkLst>
        </pc:cxnChg>
        <pc:cxnChg chg="del">
          <ac:chgData name="Sora's System" userId="e473e365a3e05e69" providerId="LiveId" clId="{7B9D4779-B40C-461E-89A3-62964655570B}" dt="2022-09-16T04:15:14.002" v="1183" actId="478"/>
          <ac:cxnSpMkLst>
            <pc:docMk/>
            <pc:sldMk cId="3418479514" sldId="279"/>
            <ac:cxnSpMk id="29" creationId="{1E439F9F-16BC-8147-7285-AA271C371932}"/>
          </ac:cxnSpMkLst>
        </pc:cxnChg>
        <pc:cxnChg chg="del">
          <ac:chgData name="Sora's System" userId="e473e365a3e05e69" providerId="LiveId" clId="{7B9D4779-B40C-461E-89A3-62964655570B}" dt="2022-09-16T04:15:14.002" v="1183" actId="478"/>
          <ac:cxnSpMkLst>
            <pc:docMk/>
            <pc:sldMk cId="3418479514" sldId="279"/>
            <ac:cxnSpMk id="32" creationId="{5CEA69CE-FE15-E55B-0CA8-B342A87F7FDB}"/>
          </ac:cxnSpMkLst>
        </pc:cxnChg>
        <pc:cxnChg chg="del">
          <ac:chgData name="Sora's System" userId="e473e365a3e05e69" providerId="LiveId" clId="{7B9D4779-B40C-461E-89A3-62964655570B}" dt="2022-09-16T04:15:14.002" v="1183" actId="478"/>
          <ac:cxnSpMkLst>
            <pc:docMk/>
            <pc:sldMk cId="3418479514" sldId="279"/>
            <ac:cxnSpMk id="34" creationId="{94DDD74B-1DEE-BFD9-EDF6-B0A222C9577E}"/>
          </ac:cxnSpMkLst>
        </pc:cxnChg>
        <pc:cxnChg chg="del">
          <ac:chgData name="Sora's System" userId="e473e365a3e05e69" providerId="LiveId" clId="{7B9D4779-B40C-461E-89A3-62964655570B}" dt="2022-09-16T04:15:14.002" v="1183" actId="478"/>
          <ac:cxnSpMkLst>
            <pc:docMk/>
            <pc:sldMk cId="3418479514" sldId="279"/>
            <ac:cxnSpMk id="40" creationId="{CABBE6F7-C2AB-BE14-B81D-582CC925184A}"/>
          </ac:cxnSpMkLst>
        </pc:cxnChg>
      </pc:sldChg>
      <pc:sldChg chg="addSp delSp modSp add mod delAnim modAnim">
        <pc:chgData name="Sora's System" userId="e473e365a3e05e69" providerId="LiveId" clId="{7B9D4779-B40C-461E-89A3-62964655570B}" dt="2022-09-16T05:52:01.859" v="2380" actId="1076"/>
        <pc:sldMkLst>
          <pc:docMk/>
          <pc:sldMk cId="3906924053" sldId="280"/>
        </pc:sldMkLst>
        <pc:spChg chg="mod">
          <ac:chgData name="Sora's System" userId="e473e365a3e05e69" providerId="LiveId" clId="{7B9D4779-B40C-461E-89A3-62964655570B}" dt="2022-09-16T05:51:59.517" v="2379" actId="1076"/>
          <ac:spMkLst>
            <pc:docMk/>
            <pc:sldMk cId="3906924053" sldId="280"/>
            <ac:spMk id="18" creationId="{B574FE57-6724-64C1-8308-EBC28D5CC227}"/>
          </ac:spMkLst>
        </pc:spChg>
        <pc:spChg chg="mod">
          <ac:chgData name="Sora's System" userId="e473e365a3e05e69" providerId="LiveId" clId="{7B9D4779-B40C-461E-89A3-62964655570B}" dt="2022-09-16T05:34:17.723" v="1964" actId="1076"/>
          <ac:spMkLst>
            <pc:docMk/>
            <pc:sldMk cId="3906924053" sldId="280"/>
            <ac:spMk id="19" creationId="{B118D965-357D-0CB7-F58E-F1C4D4E16D47}"/>
          </ac:spMkLst>
        </pc:spChg>
        <pc:spChg chg="add mod">
          <ac:chgData name="Sora's System" userId="e473e365a3e05e69" providerId="LiveId" clId="{7B9D4779-B40C-461E-89A3-62964655570B}" dt="2022-09-16T05:42:01.140" v="2202" actId="1076"/>
          <ac:spMkLst>
            <pc:docMk/>
            <pc:sldMk cId="3906924053" sldId="280"/>
            <ac:spMk id="39" creationId="{BE4DEC4C-6B52-2D57-E78D-D5EA3E9D1F20}"/>
          </ac:spMkLst>
        </pc:spChg>
        <pc:spChg chg="add del mod">
          <ac:chgData name="Sora's System" userId="e473e365a3e05e69" providerId="LiveId" clId="{7B9D4779-B40C-461E-89A3-62964655570B}" dt="2022-09-16T05:33:50.948" v="1943" actId="478"/>
          <ac:spMkLst>
            <pc:docMk/>
            <pc:sldMk cId="3906924053" sldId="280"/>
            <ac:spMk id="40" creationId="{62D155D7-FA2B-BFD4-B47D-6B64EE3CE5AD}"/>
          </ac:spMkLst>
        </pc:spChg>
        <pc:spChg chg="add del mod">
          <ac:chgData name="Sora's System" userId="e473e365a3e05e69" providerId="LiveId" clId="{7B9D4779-B40C-461E-89A3-62964655570B}" dt="2022-09-16T05:33:50.948" v="1943" actId="478"/>
          <ac:spMkLst>
            <pc:docMk/>
            <pc:sldMk cId="3906924053" sldId="280"/>
            <ac:spMk id="44" creationId="{316CDB75-279F-9D02-E20C-6415C4E63224}"/>
          </ac:spMkLst>
        </pc:spChg>
        <pc:spChg chg="add mod">
          <ac:chgData name="Sora's System" userId="e473e365a3e05e69" providerId="LiveId" clId="{7B9D4779-B40C-461E-89A3-62964655570B}" dt="2022-09-16T05:42:01.140" v="2202" actId="1076"/>
          <ac:spMkLst>
            <pc:docMk/>
            <pc:sldMk cId="3906924053" sldId="280"/>
            <ac:spMk id="45" creationId="{6667A9AB-B255-16CD-2261-96FA35D244C4}"/>
          </ac:spMkLst>
        </pc:spChg>
        <pc:spChg chg="add mod">
          <ac:chgData name="Sora's System" userId="e473e365a3e05e69" providerId="LiveId" clId="{7B9D4779-B40C-461E-89A3-62964655570B}" dt="2022-09-16T05:42:01.140" v="2202" actId="1076"/>
          <ac:spMkLst>
            <pc:docMk/>
            <pc:sldMk cId="3906924053" sldId="280"/>
            <ac:spMk id="46" creationId="{62455290-5F70-792E-1F30-D1775D86E48F}"/>
          </ac:spMkLst>
        </pc:spChg>
        <pc:spChg chg="add mod">
          <ac:chgData name="Sora's System" userId="e473e365a3e05e69" providerId="LiveId" clId="{7B9D4779-B40C-461E-89A3-62964655570B}" dt="2022-09-16T05:42:01.140" v="2202" actId="1076"/>
          <ac:spMkLst>
            <pc:docMk/>
            <pc:sldMk cId="3906924053" sldId="280"/>
            <ac:spMk id="47" creationId="{3ED27101-FB73-D202-F3E6-7CB91AA9242B}"/>
          </ac:spMkLst>
        </pc:spChg>
        <pc:spChg chg="del">
          <ac:chgData name="Sora's System" userId="e473e365a3e05e69" providerId="LiveId" clId="{7B9D4779-B40C-461E-89A3-62964655570B}" dt="2022-09-16T05:17:01.042" v="1698" actId="478"/>
          <ac:spMkLst>
            <pc:docMk/>
            <pc:sldMk cId="3906924053" sldId="280"/>
            <ac:spMk id="52" creationId="{6CF16EE8-D73A-F2FF-CCB5-81C724C11CDD}"/>
          </ac:spMkLst>
        </pc:spChg>
        <pc:spChg chg="del">
          <ac:chgData name="Sora's System" userId="e473e365a3e05e69" providerId="LiveId" clId="{7B9D4779-B40C-461E-89A3-62964655570B}" dt="2022-09-16T05:17:09.569" v="1701" actId="478"/>
          <ac:spMkLst>
            <pc:docMk/>
            <pc:sldMk cId="3906924053" sldId="280"/>
            <ac:spMk id="53" creationId="{FB489BF3-046D-191F-6186-3F311444983E}"/>
          </ac:spMkLst>
        </pc:spChg>
        <pc:spChg chg="del">
          <ac:chgData name="Sora's System" userId="e473e365a3e05e69" providerId="LiveId" clId="{7B9D4779-B40C-461E-89A3-62964655570B}" dt="2022-09-16T05:17:06.520" v="1700" actId="478"/>
          <ac:spMkLst>
            <pc:docMk/>
            <pc:sldMk cId="3906924053" sldId="280"/>
            <ac:spMk id="56" creationId="{A1C60480-D39E-8E8B-BF18-DF4079B7B178}"/>
          </ac:spMkLst>
        </pc:spChg>
        <pc:spChg chg="del">
          <ac:chgData name="Sora's System" userId="e473e365a3e05e69" providerId="LiveId" clId="{7B9D4779-B40C-461E-89A3-62964655570B}" dt="2022-09-16T05:17:03.537" v="1699" actId="478"/>
          <ac:spMkLst>
            <pc:docMk/>
            <pc:sldMk cId="3906924053" sldId="280"/>
            <ac:spMk id="57" creationId="{F1BFE36C-8031-0763-AD6B-A5D191ABA18F}"/>
          </ac:spMkLst>
        </pc:spChg>
        <pc:spChg chg="del">
          <ac:chgData name="Sora's System" userId="e473e365a3e05e69" providerId="LiveId" clId="{7B9D4779-B40C-461E-89A3-62964655570B}" dt="2022-09-16T05:17:15.562" v="1702" actId="478"/>
          <ac:spMkLst>
            <pc:docMk/>
            <pc:sldMk cId="3906924053" sldId="280"/>
            <ac:spMk id="59" creationId="{C5BE2519-B5E0-7DDA-008A-67FCB042F92F}"/>
          </ac:spMkLst>
        </pc:spChg>
        <pc:spChg chg="del mod">
          <ac:chgData name="Sora's System" userId="e473e365a3e05e69" providerId="LiveId" clId="{7B9D4779-B40C-461E-89A3-62964655570B}" dt="2022-09-16T05:18:56.688" v="1712" actId="478"/>
          <ac:spMkLst>
            <pc:docMk/>
            <pc:sldMk cId="3906924053" sldId="280"/>
            <ac:spMk id="62" creationId="{719F6919-5F17-634C-3FD1-E4051C3A35B9}"/>
          </ac:spMkLst>
        </pc:spChg>
        <pc:spChg chg="del">
          <ac:chgData name="Sora's System" userId="e473e365a3e05e69" providerId="LiveId" clId="{7B9D4779-B40C-461E-89A3-62964655570B}" dt="2022-09-16T05:17:18.528" v="1703" actId="478"/>
          <ac:spMkLst>
            <pc:docMk/>
            <pc:sldMk cId="3906924053" sldId="280"/>
            <ac:spMk id="63" creationId="{0FA28964-83D7-D25F-7026-6A3191AEB267}"/>
          </ac:spMkLst>
        </pc:spChg>
        <pc:spChg chg="del">
          <ac:chgData name="Sora's System" userId="e473e365a3e05e69" providerId="LiveId" clId="{7B9D4779-B40C-461E-89A3-62964655570B}" dt="2022-09-16T05:17:20.611" v="1704" actId="478"/>
          <ac:spMkLst>
            <pc:docMk/>
            <pc:sldMk cId="3906924053" sldId="280"/>
            <ac:spMk id="64" creationId="{DB7E23C1-4636-436F-C901-D1900E24A5D6}"/>
          </ac:spMkLst>
        </pc:spChg>
        <pc:spChg chg="add mod">
          <ac:chgData name="Sora's System" userId="e473e365a3e05e69" providerId="LiveId" clId="{7B9D4779-B40C-461E-89A3-62964655570B}" dt="2022-09-16T05:42:01.140" v="2202" actId="1076"/>
          <ac:spMkLst>
            <pc:docMk/>
            <pc:sldMk cId="3906924053" sldId="280"/>
            <ac:spMk id="65" creationId="{C66D67D2-930F-1031-A334-4B854299A6D3}"/>
          </ac:spMkLst>
        </pc:spChg>
        <pc:spChg chg="add mod">
          <ac:chgData name="Sora's System" userId="e473e365a3e05e69" providerId="LiveId" clId="{7B9D4779-B40C-461E-89A3-62964655570B}" dt="2022-09-16T05:42:01.140" v="2202" actId="1076"/>
          <ac:spMkLst>
            <pc:docMk/>
            <pc:sldMk cId="3906924053" sldId="280"/>
            <ac:spMk id="66" creationId="{056552C7-99B9-159A-7877-19A5030923EF}"/>
          </ac:spMkLst>
        </pc:spChg>
        <pc:spChg chg="add mod">
          <ac:chgData name="Sora's System" userId="e473e365a3e05e69" providerId="LiveId" clId="{7B9D4779-B40C-461E-89A3-62964655570B}" dt="2022-09-16T05:42:01.140" v="2202" actId="1076"/>
          <ac:spMkLst>
            <pc:docMk/>
            <pc:sldMk cId="3906924053" sldId="280"/>
            <ac:spMk id="71" creationId="{D64A5F03-3D7D-F57B-2263-036682C32FDA}"/>
          </ac:spMkLst>
        </pc:spChg>
        <pc:spChg chg="add mod">
          <ac:chgData name="Sora's System" userId="e473e365a3e05e69" providerId="LiveId" clId="{7B9D4779-B40C-461E-89A3-62964655570B}" dt="2022-09-16T05:42:01.140" v="2202" actId="1076"/>
          <ac:spMkLst>
            <pc:docMk/>
            <pc:sldMk cId="3906924053" sldId="280"/>
            <ac:spMk id="72" creationId="{7C9BF7EE-F78B-2360-39FF-7AA5BAD0DCCB}"/>
          </ac:spMkLst>
        </pc:spChg>
        <pc:spChg chg="add mod">
          <ac:chgData name="Sora's System" userId="e473e365a3e05e69" providerId="LiveId" clId="{7B9D4779-B40C-461E-89A3-62964655570B}" dt="2022-09-16T05:42:01.140" v="2202" actId="1076"/>
          <ac:spMkLst>
            <pc:docMk/>
            <pc:sldMk cId="3906924053" sldId="280"/>
            <ac:spMk id="73" creationId="{B1F081B3-AE50-C274-2A10-2B0DC02CA958}"/>
          </ac:spMkLst>
        </pc:spChg>
        <pc:spChg chg="add mod">
          <ac:chgData name="Sora's System" userId="e473e365a3e05e69" providerId="LiveId" clId="{7B9D4779-B40C-461E-89A3-62964655570B}" dt="2022-09-16T05:42:01.140" v="2202" actId="1076"/>
          <ac:spMkLst>
            <pc:docMk/>
            <pc:sldMk cId="3906924053" sldId="280"/>
            <ac:spMk id="74" creationId="{B67A3812-FC50-F645-C750-B95D1D4EC1A1}"/>
          </ac:spMkLst>
        </pc:spChg>
        <pc:spChg chg="add mod">
          <ac:chgData name="Sora's System" userId="e473e365a3e05e69" providerId="LiveId" clId="{7B9D4779-B40C-461E-89A3-62964655570B}" dt="2022-09-16T05:42:01.140" v="2202" actId="1076"/>
          <ac:spMkLst>
            <pc:docMk/>
            <pc:sldMk cId="3906924053" sldId="280"/>
            <ac:spMk id="75" creationId="{C49F22A5-F506-ED32-B214-685EB6CFD737}"/>
          </ac:spMkLst>
        </pc:spChg>
        <pc:spChg chg="add mod">
          <ac:chgData name="Sora's System" userId="e473e365a3e05e69" providerId="LiveId" clId="{7B9D4779-B40C-461E-89A3-62964655570B}" dt="2022-09-16T05:42:01.140" v="2202" actId="1076"/>
          <ac:spMkLst>
            <pc:docMk/>
            <pc:sldMk cId="3906924053" sldId="280"/>
            <ac:spMk id="79" creationId="{1BF7218A-1862-E3F3-97EE-614BE74ECF2E}"/>
          </ac:spMkLst>
        </pc:spChg>
        <pc:spChg chg="add mod">
          <ac:chgData name="Sora's System" userId="e473e365a3e05e69" providerId="LiveId" clId="{7B9D4779-B40C-461E-89A3-62964655570B}" dt="2022-09-16T05:42:01.140" v="2202" actId="1076"/>
          <ac:spMkLst>
            <pc:docMk/>
            <pc:sldMk cId="3906924053" sldId="280"/>
            <ac:spMk id="81" creationId="{E3436A8A-2CF3-DDDD-4B13-9D54B0917736}"/>
          </ac:spMkLst>
        </pc:spChg>
        <pc:spChg chg="add mod">
          <ac:chgData name="Sora's System" userId="e473e365a3e05e69" providerId="LiveId" clId="{7B9D4779-B40C-461E-89A3-62964655570B}" dt="2022-09-16T05:42:01.140" v="2202" actId="1076"/>
          <ac:spMkLst>
            <pc:docMk/>
            <pc:sldMk cId="3906924053" sldId="280"/>
            <ac:spMk id="85" creationId="{92EAA4DA-CDAD-2947-394D-A8E36A362CB5}"/>
          </ac:spMkLst>
        </pc:spChg>
        <pc:spChg chg="add mod">
          <ac:chgData name="Sora's System" userId="e473e365a3e05e69" providerId="LiveId" clId="{7B9D4779-B40C-461E-89A3-62964655570B}" dt="2022-09-16T05:42:01.140" v="2202" actId="1076"/>
          <ac:spMkLst>
            <pc:docMk/>
            <pc:sldMk cId="3906924053" sldId="280"/>
            <ac:spMk id="87" creationId="{33D19677-3F4A-32CD-28CC-47599305881F}"/>
          </ac:spMkLst>
        </pc:spChg>
        <pc:spChg chg="add mod">
          <ac:chgData name="Sora's System" userId="e473e365a3e05e69" providerId="LiveId" clId="{7B9D4779-B40C-461E-89A3-62964655570B}" dt="2022-09-16T05:42:01.140" v="2202" actId="1076"/>
          <ac:spMkLst>
            <pc:docMk/>
            <pc:sldMk cId="3906924053" sldId="280"/>
            <ac:spMk id="91" creationId="{48DB374D-E316-AA57-8A92-12CF6AA18222}"/>
          </ac:spMkLst>
        </pc:spChg>
        <pc:spChg chg="add mod">
          <ac:chgData name="Sora's System" userId="e473e365a3e05e69" providerId="LiveId" clId="{7B9D4779-B40C-461E-89A3-62964655570B}" dt="2022-09-16T05:42:01.140" v="2202" actId="1076"/>
          <ac:spMkLst>
            <pc:docMk/>
            <pc:sldMk cId="3906924053" sldId="280"/>
            <ac:spMk id="93" creationId="{5B502B6E-9A14-6C81-1BA7-B9B9EF321386}"/>
          </ac:spMkLst>
        </pc:spChg>
        <pc:spChg chg="add mod">
          <ac:chgData name="Sora's System" userId="e473e365a3e05e69" providerId="LiveId" clId="{7B9D4779-B40C-461E-89A3-62964655570B}" dt="2022-09-16T05:42:01.140" v="2202" actId="1076"/>
          <ac:spMkLst>
            <pc:docMk/>
            <pc:sldMk cId="3906924053" sldId="280"/>
            <ac:spMk id="95" creationId="{40BF10B8-380A-CA97-63B4-AA394F49F98B}"/>
          </ac:spMkLst>
        </pc:spChg>
        <pc:spChg chg="add mod">
          <ac:chgData name="Sora's System" userId="e473e365a3e05e69" providerId="LiveId" clId="{7B9D4779-B40C-461E-89A3-62964655570B}" dt="2022-09-16T05:38:37.555" v="2031" actId="571"/>
          <ac:spMkLst>
            <pc:docMk/>
            <pc:sldMk cId="3906924053" sldId="280"/>
            <ac:spMk id="97" creationId="{5BBE6CF3-A29B-794B-4FBD-7275B9690C69}"/>
          </ac:spMkLst>
        </pc:spChg>
        <pc:spChg chg="add mod">
          <ac:chgData name="Sora's System" userId="e473e365a3e05e69" providerId="LiveId" clId="{7B9D4779-B40C-461E-89A3-62964655570B}" dt="2022-09-16T05:52:01.859" v="2380" actId="1076"/>
          <ac:spMkLst>
            <pc:docMk/>
            <pc:sldMk cId="3906924053" sldId="280"/>
            <ac:spMk id="99" creationId="{81ED54FB-24CB-0245-2526-4E00AE54F2C4}"/>
          </ac:spMkLst>
        </pc:spChg>
        <pc:spChg chg="add mod">
          <ac:chgData name="Sora's System" userId="e473e365a3e05e69" providerId="LiveId" clId="{7B9D4779-B40C-461E-89A3-62964655570B}" dt="2022-09-16T05:52:01.859" v="2380" actId="1076"/>
          <ac:spMkLst>
            <pc:docMk/>
            <pc:sldMk cId="3906924053" sldId="280"/>
            <ac:spMk id="100" creationId="{3F8D1B68-15F8-7F50-0167-85B1DF3FA5E5}"/>
          </ac:spMkLst>
        </pc:spChg>
        <pc:spChg chg="add mod">
          <ac:chgData name="Sora's System" userId="e473e365a3e05e69" providerId="LiveId" clId="{7B9D4779-B40C-461E-89A3-62964655570B}" dt="2022-09-16T05:52:01.859" v="2380" actId="1076"/>
          <ac:spMkLst>
            <pc:docMk/>
            <pc:sldMk cId="3906924053" sldId="280"/>
            <ac:spMk id="101" creationId="{54CFE6ED-874E-370F-7B2A-931851A8797D}"/>
          </ac:spMkLst>
        </pc:spChg>
        <pc:spChg chg="add mod">
          <ac:chgData name="Sora's System" userId="e473e365a3e05e69" providerId="LiveId" clId="{7B9D4779-B40C-461E-89A3-62964655570B}" dt="2022-09-16T05:52:01.859" v="2380" actId="1076"/>
          <ac:spMkLst>
            <pc:docMk/>
            <pc:sldMk cId="3906924053" sldId="280"/>
            <ac:spMk id="102" creationId="{3028FB9E-EC47-B704-67E0-30953036D165}"/>
          </ac:spMkLst>
        </pc:spChg>
        <pc:spChg chg="add del">
          <ac:chgData name="Sora's System" userId="e473e365a3e05e69" providerId="LiveId" clId="{7B9D4779-B40C-461E-89A3-62964655570B}" dt="2022-09-16T05:42:42.393" v="2209" actId="478"/>
          <ac:spMkLst>
            <pc:docMk/>
            <pc:sldMk cId="3906924053" sldId="280"/>
            <ac:spMk id="103" creationId="{6C550645-CEE8-A36B-2C99-4C5FC8B9EA51}"/>
          </ac:spMkLst>
        </pc:spChg>
        <pc:spChg chg="add mod">
          <ac:chgData name="Sora's System" userId="e473e365a3e05e69" providerId="LiveId" clId="{7B9D4779-B40C-461E-89A3-62964655570B}" dt="2022-09-16T05:42:56.890" v="2213" actId="571"/>
          <ac:spMkLst>
            <pc:docMk/>
            <pc:sldMk cId="3906924053" sldId="280"/>
            <ac:spMk id="104" creationId="{A376CC5B-B585-B2CF-A077-DFD739C76FFC}"/>
          </ac:spMkLst>
        </pc:spChg>
        <pc:spChg chg="add mod">
          <ac:chgData name="Sora's System" userId="e473e365a3e05e69" providerId="LiveId" clId="{7B9D4779-B40C-461E-89A3-62964655570B}" dt="2022-09-16T05:52:01.859" v="2380" actId="1076"/>
          <ac:spMkLst>
            <pc:docMk/>
            <pc:sldMk cId="3906924053" sldId="280"/>
            <ac:spMk id="105" creationId="{BB9ED664-CD47-3FEA-2E1A-3448C19CB266}"/>
          </ac:spMkLst>
        </pc:spChg>
        <pc:picChg chg="add del mod">
          <ac:chgData name="Sora's System" userId="e473e365a3e05e69" providerId="LiveId" clId="{7B9D4779-B40C-461E-89A3-62964655570B}" dt="2022-09-16T05:31:33.129" v="1855" actId="478"/>
          <ac:picMkLst>
            <pc:docMk/>
            <pc:sldMk cId="3906924053" sldId="280"/>
            <ac:picMk id="20" creationId="{41E4AFF1-A900-5010-995A-D1761CEFFDAD}"/>
          </ac:picMkLst>
        </pc:picChg>
        <pc:picChg chg="add mod">
          <ac:chgData name="Sora's System" userId="e473e365a3e05e69" providerId="LiveId" clId="{7B9D4779-B40C-461E-89A3-62964655570B}" dt="2022-09-16T05:42:01.140" v="2202" actId="1076"/>
          <ac:picMkLst>
            <pc:docMk/>
            <pc:sldMk cId="3906924053" sldId="280"/>
            <ac:picMk id="21" creationId="{B2428DC5-76C0-3CCF-8C42-02A9887B2F4D}"/>
          </ac:picMkLst>
        </pc:picChg>
        <pc:picChg chg="add mod">
          <ac:chgData name="Sora's System" userId="e473e365a3e05e69" providerId="LiveId" clId="{7B9D4779-B40C-461E-89A3-62964655570B}" dt="2022-09-16T05:42:01.140" v="2202" actId="1076"/>
          <ac:picMkLst>
            <pc:docMk/>
            <pc:sldMk cId="3906924053" sldId="280"/>
            <ac:picMk id="22" creationId="{AD241F9D-CB97-0EE0-BF40-D46BDD191E03}"/>
          </ac:picMkLst>
        </pc:picChg>
        <pc:picChg chg="add mod">
          <ac:chgData name="Sora's System" userId="e473e365a3e05e69" providerId="LiveId" clId="{7B9D4779-B40C-461E-89A3-62964655570B}" dt="2022-09-16T05:42:01.140" v="2202" actId="1076"/>
          <ac:picMkLst>
            <pc:docMk/>
            <pc:sldMk cId="3906924053" sldId="280"/>
            <ac:picMk id="23" creationId="{A302AFFA-C478-1CE7-B6FE-1A183A333228}"/>
          </ac:picMkLst>
        </pc:picChg>
        <pc:picChg chg="add del mod">
          <ac:chgData name="Sora's System" userId="e473e365a3e05e69" providerId="LiveId" clId="{7B9D4779-B40C-461E-89A3-62964655570B}" dt="2022-09-16T05:31:52.870" v="1862" actId="478"/>
          <ac:picMkLst>
            <pc:docMk/>
            <pc:sldMk cId="3906924053" sldId="280"/>
            <ac:picMk id="25" creationId="{3D982983-8D58-F2EF-03B4-CB15434839C3}"/>
          </ac:picMkLst>
        </pc:picChg>
        <pc:picChg chg="add mod">
          <ac:chgData name="Sora's System" userId="e473e365a3e05e69" providerId="LiveId" clId="{7B9D4779-B40C-461E-89A3-62964655570B}" dt="2022-09-16T05:25:41.827" v="1799" actId="571"/>
          <ac:picMkLst>
            <pc:docMk/>
            <pc:sldMk cId="3906924053" sldId="280"/>
            <ac:picMk id="28" creationId="{572A74AD-6348-4E8A-6857-A72473C9ABCF}"/>
          </ac:picMkLst>
        </pc:picChg>
        <pc:picChg chg="add mod">
          <ac:chgData name="Sora's System" userId="e473e365a3e05e69" providerId="LiveId" clId="{7B9D4779-B40C-461E-89A3-62964655570B}" dt="2022-09-16T05:42:01.140" v="2202" actId="1076"/>
          <ac:picMkLst>
            <pc:docMk/>
            <pc:sldMk cId="3906924053" sldId="280"/>
            <ac:picMk id="32" creationId="{ECA8215F-B13B-1208-A357-DA1B9D60CEC1}"/>
          </ac:picMkLst>
        </pc:picChg>
        <pc:picChg chg="del">
          <ac:chgData name="Sora's System" userId="e473e365a3e05e69" providerId="LiveId" clId="{7B9D4779-B40C-461E-89A3-62964655570B}" dt="2022-09-16T05:18:38.134" v="1705" actId="478"/>
          <ac:picMkLst>
            <pc:docMk/>
            <pc:sldMk cId="3906924053" sldId="280"/>
            <ac:picMk id="42" creationId="{EE273E8D-B9EB-4574-69E1-1DCFB1880439}"/>
          </ac:picMkLst>
        </pc:picChg>
        <pc:picChg chg="add mod">
          <ac:chgData name="Sora's System" userId="e473e365a3e05e69" providerId="LiveId" clId="{7B9D4779-B40C-461E-89A3-62964655570B}" dt="2022-09-16T05:42:01.140" v="2202" actId="1076"/>
          <ac:picMkLst>
            <pc:docMk/>
            <pc:sldMk cId="3906924053" sldId="280"/>
            <ac:picMk id="49" creationId="{6CC4BE27-05FA-1594-7B0B-4459920BCD83}"/>
          </ac:picMkLst>
        </pc:picChg>
        <pc:picChg chg="add mod">
          <ac:chgData name="Sora's System" userId="e473e365a3e05e69" providerId="LiveId" clId="{7B9D4779-B40C-461E-89A3-62964655570B}" dt="2022-09-16T05:42:01.140" v="2202" actId="1076"/>
          <ac:picMkLst>
            <pc:docMk/>
            <pc:sldMk cId="3906924053" sldId="280"/>
            <ac:picMk id="50" creationId="{C8B51C5D-64E9-A73E-213B-0BD0B04C121D}"/>
          </ac:picMkLst>
        </pc:picChg>
        <pc:picChg chg="add mod">
          <ac:chgData name="Sora's System" userId="e473e365a3e05e69" providerId="LiveId" clId="{7B9D4779-B40C-461E-89A3-62964655570B}" dt="2022-09-16T05:42:01.140" v="2202" actId="1076"/>
          <ac:picMkLst>
            <pc:docMk/>
            <pc:sldMk cId="3906924053" sldId="280"/>
            <ac:picMk id="69" creationId="{9B4763EC-06FB-96F4-B554-1AFA90716E52}"/>
          </ac:picMkLst>
        </pc:picChg>
        <pc:picChg chg="add del mod">
          <ac:chgData name="Sora's System" userId="e473e365a3e05e69" providerId="LiveId" clId="{7B9D4779-B40C-461E-89A3-62964655570B}" dt="2022-09-16T05:20:21.262" v="1742" actId="478"/>
          <ac:picMkLst>
            <pc:docMk/>
            <pc:sldMk cId="3906924053" sldId="280"/>
            <ac:picMk id="5122" creationId="{FCDED6A8-614F-2730-1D95-496B445F1AF0}"/>
          </ac:picMkLst>
        </pc:picChg>
        <pc:cxnChg chg="add mod">
          <ac:chgData name="Sora's System" userId="e473e365a3e05e69" providerId="LiveId" clId="{7B9D4779-B40C-461E-89A3-62964655570B}" dt="2022-09-16T05:42:01.140" v="2202" actId="1076"/>
          <ac:cxnSpMkLst>
            <pc:docMk/>
            <pc:sldMk cId="3906924053" sldId="280"/>
            <ac:cxnSpMk id="24" creationId="{DA48407E-B6C9-D153-4998-54F7BECAC759}"/>
          </ac:cxnSpMkLst>
        </pc:cxnChg>
        <pc:cxnChg chg="add mod">
          <ac:chgData name="Sora's System" userId="e473e365a3e05e69" providerId="LiveId" clId="{7B9D4779-B40C-461E-89A3-62964655570B}" dt="2022-09-16T05:25:41.827" v="1799" actId="571"/>
          <ac:cxnSpMkLst>
            <pc:docMk/>
            <pc:sldMk cId="3906924053" sldId="280"/>
            <ac:cxnSpMk id="27" creationId="{478D536D-7C25-8FF7-FF31-47FEE3C2F280}"/>
          </ac:cxnSpMkLst>
        </pc:cxnChg>
        <pc:cxnChg chg="add del mod">
          <ac:chgData name="Sora's System" userId="e473e365a3e05e69" providerId="LiveId" clId="{7B9D4779-B40C-461E-89A3-62964655570B}" dt="2022-09-16T05:31:47.411" v="1859" actId="478"/>
          <ac:cxnSpMkLst>
            <pc:docMk/>
            <pc:sldMk cId="3906924053" sldId="280"/>
            <ac:cxnSpMk id="29" creationId="{CCDEBB6F-B2CD-2386-3775-5BEF494E12ED}"/>
          </ac:cxnSpMkLst>
        </pc:cxnChg>
        <pc:cxnChg chg="add mod">
          <ac:chgData name="Sora's System" userId="e473e365a3e05e69" providerId="LiveId" clId="{7B9D4779-B40C-461E-89A3-62964655570B}" dt="2022-09-16T05:42:01.140" v="2202" actId="1076"/>
          <ac:cxnSpMkLst>
            <pc:docMk/>
            <pc:sldMk cId="3906924053" sldId="280"/>
            <ac:cxnSpMk id="30" creationId="{54D00E9D-ED75-4BDD-2BD1-3CBA110BAFAC}"/>
          </ac:cxnSpMkLst>
        </pc:cxnChg>
        <pc:cxnChg chg="add mod">
          <ac:chgData name="Sora's System" userId="e473e365a3e05e69" providerId="LiveId" clId="{7B9D4779-B40C-461E-89A3-62964655570B}" dt="2022-09-16T05:42:01.140" v="2202" actId="1076"/>
          <ac:cxnSpMkLst>
            <pc:docMk/>
            <pc:sldMk cId="3906924053" sldId="280"/>
            <ac:cxnSpMk id="33" creationId="{A0C17413-E3A7-5D74-DAE8-47462FD24AD5}"/>
          </ac:cxnSpMkLst>
        </pc:cxnChg>
        <pc:cxnChg chg="add del mod">
          <ac:chgData name="Sora's System" userId="e473e365a3e05e69" providerId="LiveId" clId="{7B9D4779-B40C-461E-89A3-62964655570B}" dt="2022-09-16T05:33:50.948" v="1943" actId="478"/>
          <ac:cxnSpMkLst>
            <pc:docMk/>
            <pc:sldMk cId="3906924053" sldId="280"/>
            <ac:cxnSpMk id="37" creationId="{D730ACBC-F11C-B223-1F21-EB6815158561}"/>
          </ac:cxnSpMkLst>
        </pc:cxnChg>
        <pc:cxnChg chg="add mod">
          <ac:chgData name="Sora's System" userId="e473e365a3e05e69" providerId="LiveId" clId="{7B9D4779-B40C-461E-89A3-62964655570B}" dt="2022-09-16T05:42:01.140" v="2202" actId="1076"/>
          <ac:cxnSpMkLst>
            <pc:docMk/>
            <pc:sldMk cId="3906924053" sldId="280"/>
            <ac:cxnSpMk id="58" creationId="{ABE19F1A-98C1-8295-C58F-5F7C1EAA062A}"/>
          </ac:cxnSpMkLst>
        </pc:cxnChg>
        <pc:cxnChg chg="add mod">
          <ac:chgData name="Sora's System" userId="e473e365a3e05e69" providerId="LiveId" clId="{7B9D4779-B40C-461E-89A3-62964655570B}" dt="2022-09-16T05:42:01.140" v="2202" actId="1076"/>
          <ac:cxnSpMkLst>
            <pc:docMk/>
            <pc:sldMk cId="3906924053" sldId="280"/>
            <ac:cxnSpMk id="60" creationId="{363B078B-6628-78E9-03F2-1E71669460BF}"/>
          </ac:cxnSpMkLst>
        </pc:cxnChg>
        <pc:cxnChg chg="add mod">
          <ac:chgData name="Sora's System" userId="e473e365a3e05e69" providerId="LiveId" clId="{7B9D4779-B40C-461E-89A3-62964655570B}" dt="2022-09-16T05:42:01.140" v="2202" actId="1076"/>
          <ac:cxnSpMkLst>
            <pc:docMk/>
            <pc:sldMk cId="3906924053" sldId="280"/>
            <ac:cxnSpMk id="77" creationId="{6A11F783-2226-EA24-CF53-E9D0357A600C}"/>
          </ac:cxnSpMkLst>
        </pc:cxnChg>
        <pc:cxnChg chg="add mod">
          <ac:chgData name="Sora's System" userId="e473e365a3e05e69" providerId="LiveId" clId="{7B9D4779-B40C-461E-89A3-62964655570B}" dt="2022-09-16T05:42:01.140" v="2202" actId="1076"/>
          <ac:cxnSpMkLst>
            <pc:docMk/>
            <pc:sldMk cId="3906924053" sldId="280"/>
            <ac:cxnSpMk id="78" creationId="{28359B18-E663-4FD1-0652-909EF681EED5}"/>
          </ac:cxnSpMkLst>
        </pc:cxnChg>
        <pc:cxnChg chg="add mod">
          <ac:chgData name="Sora's System" userId="e473e365a3e05e69" providerId="LiveId" clId="{7B9D4779-B40C-461E-89A3-62964655570B}" dt="2022-09-16T05:42:01.140" v="2202" actId="1076"/>
          <ac:cxnSpMkLst>
            <pc:docMk/>
            <pc:sldMk cId="3906924053" sldId="280"/>
            <ac:cxnSpMk id="80" creationId="{18857A67-D7DE-EBBD-12A9-5784FFC7528D}"/>
          </ac:cxnSpMkLst>
        </pc:cxnChg>
        <pc:cxnChg chg="add mod">
          <ac:chgData name="Sora's System" userId="e473e365a3e05e69" providerId="LiveId" clId="{7B9D4779-B40C-461E-89A3-62964655570B}" dt="2022-09-16T05:42:01.140" v="2202" actId="1076"/>
          <ac:cxnSpMkLst>
            <pc:docMk/>
            <pc:sldMk cId="3906924053" sldId="280"/>
            <ac:cxnSpMk id="84" creationId="{93DDB753-6E76-7208-A95B-83F8468203C2}"/>
          </ac:cxnSpMkLst>
        </pc:cxnChg>
        <pc:cxnChg chg="add mod">
          <ac:chgData name="Sora's System" userId="e473e365a3e05e69" providerId="LiveId" clId="{7B9D4779-B40C-461E-89A3-62964655570B}" dt="2022-09-16T05:42:01.140" v="2202" actId="1076"/>
          <ac:cxnSpMkLst>
            <pc:docMk/>
            <pc:sldMk cId="3906924053" sldId="280"/>
            <ac:cxnSpMk id="88" creationId="{5BE90925-FE00-0B5B-035F-2B541C52F6AE}"/>
          </ac:cxnSpMkLst>
        </pc:cxnChg>
        <pc:cxnChg chg="add mod">
          <ac:chgData name="Sora's System" userId="e473e365a3e05e69" providerId="LiveId" clId="{7B9D4779-B40C-461E-89A3-62964655570B}" dt="2022-09-16T05:38:37.555" v="2031" actId="571"/>
          <ac:cxnSpMkLst>
            <pc:docMk/>
            <pc:sldMk cId="3906924053" sldId="280"/>
            <ac:cxnSpMk id="96" creationId="{A41DFD8C-8970-A7ED-4577-3B7F9746E767}"/>
          </ac:cxnSpMkLst>
        </pc:cxnChg>
      </pc:sldChg>
      <pc:sldChg chg="addSp delSp modSp add mod delAnim modAnim">
        <pc:chgData name="Sora's System" userId="e473e365a3e05e69" providerId="LiveId" clId="{7B9D4779-B40C-461E-89A3-62964655570B}" dt="2022-10-28T04:12:57.722" v="5073" actId="478"/>
        <pc:sldMkLst>
          <pc:docMk/>
          <pc:sldMk cId="4139388642" sldId="281"/>
        </pc:sldMkLst>
        <pc:spChg chg="mod">
          <ac:chgData name="Sora's System" userId="e473e365a3e05e69" providerId="LiveId" clId="{7B9D4779-B40C-461E-89A3-62964655570B}" dt="2022-09-16T07:22:47.975" v="2515" actId="1076"/>
          <ac:spMkLst>
            <pc:docMk/>
            <pc:sldMk cId="4139388642" sldId="281"/>
            <ac:spMk id="18" creationId="{B574FE57-6724-64C1-8308-EBC28D5CC227}"/>
          </ac:spMkLst>
        </pc:spChg>
        <pc:spChg chg="mod">
          <ac:chgData name="Sora's System" userId="e473e365a3e05e69" providerId="LiveId" clId="{7B9D4779-B40C-461E-89A3-62964655570B}" dt="2022-09-16T07:22:44.374" v="2514" actId="20577"/>
          <ac:spMkLst>
            <pc:docMk/>
            <pc:sldMk cId="4139388642" sldId="281"/>
            <ac:spMk id="19" creationId="{B118D965-357D-0CB7-F58E-F1C4D4E16D47}"/>
          </ac:spMkLst>
        </pc:spChg>
        <pc:spChg chg="add del mod">
          <ac:chgData name="Sora's System" userId="e473e365a3e05e69" providerId="LiveId" clId="{7B9D4779-B40C-461E-89A3-62964655570B}" dt="2022-09-16T07:20:03.067" v="2449" actId="478"/>
          <ac:spMkLst>
            <pc:docMk/>
            <pc:sldMk cId="4139388642" sldId="281"/>
            <ac:spMk id="29" creationId="{B92557F0-430A-4ABA-1819-6B5283A8FB0D}"/>
          </ac:spMkLst>
        </pc:spChg>
        <pc:spChg chg="add del mod">
          <ac:chgData name="Sora's System" userId="e473e365a3e05e69" providerId="LiveId" clId="{7B9D4779-B40C-461E-89A3-62964655570B}" dt="2022-09-16T07:20:04.345" v="2450" actId="478"/>
          <ac:spMkLst>
            <pc:docMk/>
            <pc:sldMk cId="4139388642" sldId="281"/>
            <ac:spMk id="30" creationId="{34920A16-A74F-FEB7-2713-8C331E819DEF}"/>
          </ac:spMkLst>
        </pc:spChg>
        <pc:spChg chg="add del mod">
          <ac:chgData name="Sora's System" userId="e473e365a3e05e69" providerId="LiveId" clId="{7B9D4779-B40C-461E-89A3-62964655570B}" dt="2022-09-16T07:20:05.779" v="2452" actId="478"/>
          <ac:spMkLst>
            <pc:docMk/>
            <pc:sldMk cId="4139388642" sldId="281"/>
            <ac:spMk id="31" creationId="{D1457F9D-A911-CE0C-4122-02B788AB7A76}"/>
          </ac:spMkLst>
        </pc:spChg>
        <pc:spChg chg="add del mod">
          <ac:chgData name="Sora's System" userId="e473e365a3e05e69" providerId="LiveId" clId="{7B9D4779-B40C-461E-89A3-62964655570B}" dt="2022-09-16T07:20:06.671" v="2453" actId="478"/>
          <ac:spMkLst>
            <pc:docMk/>
            <pc:sldMk cId="4139388642" sldId="281"/>
            <ac:spMk id="32" creationId="{8CBD82CD-1857-E3A3-2739-B019F6A6BAE6}"/>
          </ac:spMkLst>
        </pc:spChg>
        <pc:spChg chg="add del mod">
          <ac:chgData name="Sora's System" userId="e473e365a3e05e69" providerId="LiveId" clId="{7B9D4779-B40C-461E-89A3-62964655570B}" dt="2022-09-16T07:20:05.043" v="2451" actId="478"/>
          <ac:spMkLst>
            <pc:docMk/>
            <pc:sldMk cId="4139388642" sldId="281"/>
            <ac:spMk id="33" creationId="{E009C888-B6C3-EAB9-2E9D-8EC53BAE22D7}"/>
          </ac:spMkLst>
        </pc:spChg>
        <pc:spChg chg="add del mod">
          <ac:chgData name="Sora's System" userId="e473e365a3e05e69" providerId="LiveId" clId="{7B9D4779-B40C-461E-89A3-62964655570B}" dt="2022-09-16T07:19:15.685" v="2448" actId="478"/>
          <ac:spMkLst>
            <pc:docMk/>
            <pc:sldMk cId="4139388642" sldId="281"/>
            <ac:spMk id="34" creationId="{1CB8D429-0A57-2F03-5768-D2D91CD40AD5}"/>
          </ac:spMkLst>
        </pc:spChg>
        <pc:spChg chg="add del mod">
          <ac:chgData name="Sora's System" userId="e473e365a3e05e69" providerId="LiveId" clId="{7B9D4779-B40C-461E-89A3-62964655570B}" dt="2022-09-16T07:19:15.685" v="2448" actId="478"/>
          <ac:spMkLst>
            <pc:docMk/>
            <pc:sldMk cId="4139388642" sldId="281"/>
            <ac:spMk id="35" creationId="{A3146279-C95B-E5A4-1669-8972426FA04C}"/>
          </ac:spMkLst>
        </pc:spChg>
        <pc:spChg chg="del">
          <ac:chgData name="Sora's System" userId="e473e365a3e05e69" providerId="LiveId" clId="{7B9D4779-B40C-461E-89A3-62964655570B}" dt="2022-09-16T07:19:09.030" v="2445" actId="478"/>
          <ac:spMkLst>
            <pc:docMk/>
            <pc:sldMk cId="4139388642" sldId="281"/>
            <ac:spMk id="52" creationId="{6CF16EE8-D73A-F2FF-CCB5-81C724C11CDD}"/>
          </ac:spMkLst>
        </pc:spChg>
        <pc:spChg chg="del">
          <ac:chgData name="Sora's System" userId="e473e365a3e05e69" providerId="LiveId" clId="{7B9D4779-B40C-461E-89A3-62964655570B}" dt="2022-09-16T07:19:09.030" v="2445" actId="478"/>
          <ac:spMkLst>
            <pc:docMk/>
            <pc:sldMk cId="4139388642" sldId="281"/>
            <ac:spMk id="53" creationId="{FB489BF3-046D-191F-6186-3F311444983E}"/>
          </ac:spMkLst>
        </pc:spChg>
        <pc:spChg chg="add mod">
          <ac:chgData name="Sora's System" userId="e473e365a3e05e69" providerId="LiveId" clId="{7B9D4779-B40C-461E-89A3-62964655570B}" dt="2022-09-16T09:00:04.812" v="2800" actId="1076"/>
          <ac:spMkLst>
            <pc:docMk/>
            <pc:sldMk cId="4139388642" sldId="281"/>
            <ac:spMk id="54" creationId="{BF94B775-E70B-035B-9A32-3095EFAA9538}"/>
          </ac:spMkLst>
        </pc:spChg>
        <pc:spChg chg="add mod">
          <ac:chgData name="Sora's System" userId="e473e365a3e05e69" providerId="LiveId" clId="{7B9D4779-B40C-461E-89A3-62964655570B}" dt="2022-09-16T09:00:03" v="2799" actId="1076"/>
          <ac:spMkLst>
            <pc:docMk/>
            <pc:sldMk cId="4139388642" sldId="281"/>
            <ac:spMk id="55" creationId="{5BF57606-1681-FBEE-73D1-73FB84C795E3}"/>
          </ac:spMkLst>
        </pc:spChg>
        <pc:spChg chg="del">
          <ac:chgData name="Sora's System" userId="e473e365a3e05e69" providerId="LiveId" clId="{7B9D4779-B40C-461E-89A3-62964655570B}" dt="2022-09-16T07:19:09.030" v="2445" actId="478"/>
          <ac:spMkLst>
            <pc:docMk/>
            <pc:sldMk cId="4139388642" sldId="281"/>
            <ac:spMk id="56" creationId="{A1C60480-D39E-8E8B-BF18-DF4079B7B178}"/>
          </ac:spMkLst>
        </pc:spChg>
        <pc:spChg chg="del">
          <ac:chgData name="Sora's System" userId="e473e365a3e05e69" providerId="LiveId" clId="{7B9D4779-B40C-461E-89A3-62964655570B}" dt="2022-09-16T07:19:09.030" v="2445" actId="478"/>
          <ac:spMkLst>
            <pc:docMk/>
            <pc:sldMk cId="4139388642" sldId="281"/>
            <ac:spMk id="57" creationId="{F1BFE36C-8031-0763-AD6B-A5D191ABA18F}"/>
          </ac:spMkLst>
        </pc:spChg>
        <pc:spChg chg="add mod">
          <ac:chgData name="Sora's System" userId="e473e365a3e05e69" providerId="LiveId" clId="{7B9D4779-B40C-461E-89A3-62964655570B}" dt="2022-09-16T07:22:27.813" v="2510" actId="1582"/>
          <ac:spMkLst>
            <pc:docMk/>
            <pc:sldMk cId="4139388642" sldId="281"/>
            <ac:spMk id="58" creationId="{22056E2E-1230-5E15-E409-9FE5A72073E2}"/>
          </ac:spMkLst>
        </pc:spChg>
        <pc:spChg chg="del">
          <ac:chgData name="Sora's System" userId="e473e365a3e05e69" providerId="LiveId" clId="{7B9D4779-B40C-461E-89A3-62964655570B}" dt="2022-09-16T07:19:09.030" v="2445" actId="478"/>
          <ac:spMkLst>
            <pc:docMk/>
            <pc:sldMk cId="4139388642" sldId="281"/>
            <ac:spMk id="59" creationId="{C5BE2519-B5E0-7DDA-008A-67FCB042F92F}"/>
          </ac:spMkLst>
        </pc:spChg>
        <pc:spChg chg="del">
          <ac:chgData name="Sora's System" userId="e473e365a3e05e69" providerId="LiveId" clId="{7B9D4779-B40C-461E-89A3-62964655570B}" dt="2022-09-16T07:19:09.030" v="2445" actId="478"/>
          <ac:spMkLst>
            <pc:docMk/>
            <pc:sldMk cId="4139388642" sldId="281"/>
            <ac:spMk id="62" creationId="{719F6919-5F17-634C-3FD1-E4051C3A35B9}"/>
          </ac:spMkLst>
        </pc:spChg>
        <pc:spChg chg="del">
          <ac:chgData name="Sora's System" userId="e473e365a3e05e69" providerId="LiveId" clId="{7B9D4779-B40C-461E-89A3-62964655570B}" dt="2022-09-16T07:19:09.030" v="2445" actId="478"/>
          <ac:spMkLst>
            <pc:docMk/>
            <pc:sldMk cId="4139388642" sldId="281"/>
            <ac:spMk id="63" creationId="{0FA28964-83D7-D25F-7026-6A3191AEB267}"/>
          </ac:spMkLst>
        </pc:spChg>
        <pc:spChg chg="del">
          <ac:chgData name="Sora's System" userId="e473e365a3e05e69" providerId="LiveId" clId="{7B9D4779-B40C-461E-89A3-62964655570B}" dt="2022-09-16T07:19:09.030" v="2445" actId="478"/>
          <ac:spMkLst>
            <pc:docMk/>
            <pc:sldMk cId="4139388642" sldId="281"/>
            <ac:spMk id="64" creationId="{DB7E23C1-4636-436F-C901-D1900E24A5D6}"/>
          </ac:spMkLst>
        </pc:spChg>
        <pc:picChg chg="add mod">
          <ac:chgData name="Sora's System" userId="e473e365a3e05e69" providerId="LiveId" clId="{7B9D4779-B40C-461E-89A3-62964655570B}" dt="2022-09-16T07:22:02.148" v="2504" actId="1076"/>
          <ac:picMkLst>
            <pc:docMk/>
            <pc:sldMk cId="4139388642" sldId="281"/>
            <ac:picMk id="20" creationId="{7F065988-0E56-E716-F285-1ACE9B1F1EE5}"/>
          </ac:picMkLst>
        </pc:picChg>
        <pc:picChg chg="add mod">
          <ac:chgData name="Sora's System" userId="e473e365a3e05e69" providerId="LiveId" clId="{7B9D4779-B40C-461E-89A3-62964655570B}" dt="2022-09-16T07:20:09.474" v="2454" actId="1076"/>
          <ac:picMkLst>
            <pc:docMk/>
            <pc:sldMk cId="4139388642" sldId="281"/>
            <ac:picMk id="21" creationId="{8524AA15-B07E-7325-EBBD-F5F89F8983BE}"/>
          </ac:picMkLst>
        </pc:picChg>
        <pc:picChg chg="add mod">
          <ac:chgData name="Sora's System" userId="e473e365a3e05e69" providerId="LiveId" clId="{7B9D4779-B40C-461E-89A3-62964655570B}" dt="2022-09-16T07:20:09.474" v="2454" actId="1076"/>
          <ac:picMkLst>
            <pc:docMk/>
            <pc:sldMk cId="4139388642" sldId="281"/>
            <ac:picMk id="23" creationId="{288F27AE-35EE-522B-3F5C-E6F886C083C6}"/>
          </ac:picMkLst>
        </pc:picChg>
        <pc:picChg chg="add mod">
          <ac:chgData name="Sora's System" userId="e473e365a3e05e69" providerId="LiveId" clId="{7B9D4779-B40C-461E-89A3-62964655570B}" dt="2022-09-16T07:19:11.010" v="2447"/>
          <ac:picMkLst>
            <pc:docMk/>
            <pc:sldMk cId="4139388642" sldId="281"/>
            <ac:picMk id="24" creationId="{CCD81140-468D-797C-0192-9E349B19A4B2}"/>
          </ac:picMkLst>
        </pc:picChg>
        <pc:picChg chg="add mod">
          <ac:chgData name="Sora's System" userId="e473e365a3e05e69" providerId="LiveId" clId="{7B9D4779-B40C-461E-89A3-62964655570B}" dt="2022-09-16T07:19:11.010" v="2447"/>
          <ac:picMkLst>
            <pc:docMk/>
            <pc:sldMk cId="4139388642" sldId="281"/>
            <ac:picMk id="25" creationId="{EAAC6B13-967D-A383-8052-61CACCFE0F1F}"/>
          </ac:picMkLst>
        </pc:picChg>
        <pc:picChg chg="add del mod">
          <ac:chgData name="Sora's System" userId="e473e365a3e05e69" providerId="LiveId" clId="{7B9D4779-B40C-461E-89A3-62964655570B}" dt="2022-09-16T07:19:15.685" v="2448" actId="478"/>
          <ac:picMkLst>
            <pc:docMk/>
            <pc:sldMk cId="4139388642" sldId="281"/>
            <ac:picMk id="28" creationId="{11834480-F586-D1A3-0B44-D253C9B65E8D}"/>
          </ac:picMkLst>
        </pc:picChg>
        <pc:picChg chg="add mod">
          <ac:chgData name="Sora's System" userId="e473e365a3e05e69" providerId="LiveId" clId="{7B9D4779-B40C-461E-89A3-62964655570B}" dt="2022-09-16T07:20:53.676" v="2479" actId="1076"/>
          <ac:picMkLst>
            <pc:docMk/>
            <pc:sldMk cId="4139388642" sldId="281"/>
            <ac:picMk id="36" creationId="{36D168D2-B825-4A43-AEA2-50C4540C0402}"/>
          </ac:picMkLst>
        </pc:picChg>
        <pc:picChg chg="add mod">
          <ac:chgData name="Sora's System" userId="e473e365a3e05e69" providerId="LiveId" clId="{7B9D4779-B40C-461E-89A3-62964655570B}" dt="2022-09-16T07:21:55.857" v="2500" actId="1076"/>
          <ac:picMkLst>
            <pc:docMk/>
            <pc:sldMk cId="4139388642" sldId="281"/>
            <ac:picMk id="37" creationId="{024DFD70-64DA-7FAB-B043-15BA4C06653D}"/>
          </ac:picMkLst>
        </pc:picChg>
        <pc:picChg chg="add mod">
          <ac:chgData name="Sora's System" userId="e473e365a3e05e69" providerId="LiveId" clId="{7B9D4779-B40C-461E-89A3-62964655570B}" dt="2022-09-16T07:21:33.941" v="2497" actId="1076"/>
          <ac:picMkLst>
            <pc:docMk/>
            <pc:sldMk cId="4139388642" sldId="281"/>
            <ac:picMk id="38" creationId="{19F48CA2-7E4B-25C4-214A-02A3BFF795FD}"/>
          </ac:picMkLst>
        </pc:picChg>
        <pc:picChg chg="del">
          <ac:chgData name="Sora's System" userId="e473e365a3e05e69" providerId="LiveId" clId="{7B9D4779-B40C-461E-89A3-62964655570B}" dt="2022-09-16T07:19:10.527" v="2446" actId="478"/>
          <ac:picMkLst>
            <pc:docMk/>
            <pc:sldMk cId="4139388642" sldId="281"/>
            <ac:picMk id="42" creationId="{EE273E8D-B9EB-4574-69E1-1DCFB1880439}"/>
          </ac:picMkLst>
        </pc:picChg>
        <pc:picChg chg="add mod">
          <ac:chgData name="Sora's System" userId="e473e365a3e05e69" providerId="LiveId" clId="{7B9D4779-B40C-461E-89A3-62964655570B}" dt="2022-09-16T08:57:50.503" v="2763" actId="1076"/>
          <ac:picMkLst>
            <pc:docMk/>
            <pc:sldMk cId="4139388642" sldId="281"/>
            <ac:picMk id="61" creationId="{9D37F4F6-86DD-5232-FA7C-D57CF914F33D}"/>
          </ac:picMkLst>
        </pc:picChg>
        <pc:picChg chg="add mod">
          <ac:chgData name="Sora's System" userId="e473e365a3e05e69" providerId="LiveId" clId="{7B9D4779-B40C-461E-89A3-62964655570B}" dt="2022-09-16T10:03:03.503" v="3896" actId="688"/>
          <ac:picMkLst>
            <pc:docMk/>
            <pc:sldMk cId="4139388642" sldId="281"/>
            <ac:picMk id="66" creationId="{19CF7C47-D32B-6592-4702-1FA8D4442191}"/>
          </ac:picMkLst>
        </pc:picChg>
        <pc:inkChg chg="del">
          <ac:chgData name="Sora's System" userId="e473e365a3e05e69" providerId="LiveId" clId="{7B9D4779-B40C-461E-89A3-62964655570B}" dt="2022-10-28T04:12:57.722" v="5073" actId="478"/>
          <ac:inkMkLst>
            <pc:docMk/>
            <pc:sldMk cId="4139388642" sldId="281"/>
            <ac:inkMk id="28" creationId="{7A95056F-7A72-E61B-0A4D-2268AF369987}"/>
          </ac:inkMkLst>
        </pc:inkChg>
        <pc:cxnChg chg="add mod">
          <ac:chgData name="Sora's System" userId="e473e365a3e05e69" providerId="LiveId" clId="{7B9D4779-B40C-461E-89A3-62964655570B}" dt="2022-09-16T07:20:09.474" v="2454" actId="1076"/>
          <ac:cxnSpMkLst>
            <pc:docMk/>
            <pc:sldMk cId="4139388642" sldId="281"/>
            <ac:cxnSpMk id="22" creationId="{95162C7D-07CA-301A-8A94-71DAFF8BA4B7}"/>
          </ac:cxnSpMkLst>
        </pc:cxnChg>
        <pc:cxnChg chg="add mod">
          <ac:chgData name="Sora's System" userId="e473e365a3e05e69" providerId="LiveId" clId="{7B9D4779-B40C-461E-89A3-62964655570B}" dt="2022-09-16T07:19:11.010" v="2447"/>
          <ac:cxnSpMkLst>
            <pc:docMk/>
            <pc:sldMk cId="4139388642" sldId="281"/>
            <ac:cxnSpMk id="26" creationId="{3EA8100C-44FE-53CA-6BCE-480966851C6E}"/>
          </ac:cxnSpMkLst>
        </pc:cxnChg>
        <pc:cxnChg chg="add mod">
          <ac:chgData name="Sora's System" userId="e473e365a3e05e69" providerId="LiveId" clId="{7B9D4779-B40C-461E-89A3-62964655570B}" dt="2022-09-16T07:19:11.010" v="2447"/>
          <ac:cxnSpMkLst>
            <pc:docMk/>
            <pc:sldMk cId="4139388642" sldId="281"/>
            <ac:cxnSpMk id="27" creationId="{88CA333A-A69D-222E-947B-9C7AFE7C8EE4}"/>
          </ac:cxnSpMkLst>
        </pc:cxnChg>
        <pc:cxnChg chg="add mod">
          <ac:chgData name="Sora's System" userId="e473e365a3e05e69" providerId="LiveId" clId="{7B9D4779-B40C-461E-89A3-62964655570B}" dt="2022-09-16T07:21:15.935" v="2489" actId="1037"/>
          <ac:cxnSpMkLst>
            <pc:docMk/>
            <pc:sldMk cId="4139388642" sldId="281"/>
            <ac:cxnSpMk id="39" creationId="{EB103D73-DF84-BFBC-95A8-57687D393D3A}"/>
          </ac:cxnSpMkLst>
        </pc:cxnChg>
        <pc:cxnChg chg="add mod">
          <ac:chgData name="Sora's System" userId="e473e365a3e05e69" providerId="LiveId" clId="{7B9D4779-B40C-461E-89A3-62964655570B}" dt="2022-09-16T07:21:26.949" v="2494" actId="1076"/>
          <ac:cxnSpMkLst>
            <pc:docMk/>
            <pc:sldMk cId="4139388642" sldId="281"/>
            <ac:cxnSpMk id="40" creationId="{5ED3649C-07D1-BA37-7861-3C18CF133156}"/>
          </ac:cxnSpMkLst>
        </pc:cxnChg>
      </pc:sldChg>
      <pc:sldChg chg="addSp delSp modSp add mod addAnim delAnim modAnim">
        <pc:chgData name="Sora's System" userId="e473e365a3e05e69" providerId="LiveId" clId="{7B9D4779-B40C-461E-89A3-62964655570B}" dt="2022-09-16T10:08:51.604" v="3932" actId="1076"/>
        <pc:sldMkLst>
          <pc:docMk/>
          <pc:sldMk cId="2325112659" sldId="282"/>
        </pc:sldMkLst>
        <pc:spChg chg="mod">
          <ac:chgData name="Sora's System" userId="e473e365a3e05e69" providerId="LiveId" clId="{7B9D4779-B40C-461E-89A3-62964655570B}" dt="2022-09-16T09:22:48.222" v="3131" actId="14100"/>
          <ac:spMkLst>
            <pc:docMk/>
            <pc:sldMk cId="2325112659" sldId="282"/>
            <ac:spMk id="18" creationId="{B574FE57-6724-64C1-8308-EBC28D5CC227}"/>
          </ac:spMkLst>
        </pc:spChg>
        <pc:spChg chg="mod">
          <ac:chgData name="Sora's System" userId="e473e365a3e05e69" providerId="LiveId" clId="{7B9D4779-B40C-461E-89A3-62964655570B}" dt="2022-09-16T08:51:23.297" v="2526" actId="20577"/>
          <ac:spMkLst>
            <pc:docMk/>
            <pc:sldMk cId="2325112659" sldId="282"/>
            <ac:spMk id="19" creationId="{B118D965-357D-0CB7-F58E-F1C4D4E16D47}"/>
          </ac:spMkLst>
        </pc:spChg>
        <pc:spChg chg="add del">
          <ac:chgData name="Sora's System" userId="e473e365a3e05e69" providerId="LiveId" clId="{7B9D4779-B40C-461E-89A3-62964655570B}" dt="2022-09-16T08:51:27.190" v="2528" actId="478"/>
          <ac:spMkLst>
            <pc:docMk/>
            <pc:sldMk cId="2325112659" sldId="282"/>
            <ac:spMk id="20" creationId="{329C12E5-D55E-4B00-9079-13E3C7467766}"/>
          </ac:spMkLst>
        </pc:spChg>
        <pc:spChg chg="add mod">
          <ac:chgData name="Sora's System" userId="e473e365a3e05e69" providerId="LiveId" clId="{7B9D4779-B40C-461E-89A3-62964655570B}" dt="2022-09-16T09:12:16.070" v="2935" actId="1076"/>
          <ac:spMkLst>
            <pc:docMk/>
            <pc:sldMk cId="2325112659" sldId="282"/>
            <ac:spMk id="27" creationId="{E16DC772-26E4-01FF-FC82-AC3394EBFAB2}"/>
          </ac:spMkLst>
        </pc:spChg>
        <pc:spChg chg="add mod">
          <ac:chgData name="Sora's System" userId="e473e365a3e05e69" providerId="LiveId" clId="{7B9D4779-B40C-461E-89A3-62964655570B}" dt="2022-09-16T09:12:16.070" v="2935" actId="1076"/>
          <ac:spMkLst>
            <pc:docMk/>
            <pc:sldMk cId="2325112659" sldId="282"/>
            <ac:spMk id="35" creationId="{5AAE7F13-0B11-6312-3731-BE2BECD0CC65}"/>
          </ac:spMkLst>
        </pc:spChg>
        <pc:spChg chg="add mod">
          <ac:chgData name="Sora's System" userId="e473e365a3e05e69" providerId="LiveId" clId="{7B9D4779-B40C-461E-89A3-62964655570B}" dt="2022-09-16T09:12:16.070" v="2935" actId="1076"/>
          <ac:spMkLst>
            <pc:docMk/>
            <pc:sldMk cId="2325112659" sldId="282"/>
            <ac:spMk id="44" creationId="{04A492AB-068F-5993-2097-C3EC634CECA4}"/>
          </ac:spMkLst>
        </pc:spChg>
        <pc:spChg chg="add mod">
          <ac:chgData name="Sora's System" userId="e473e365a3e05e69" providerId="LiveId" clId="{7B9D4779-B40C-461E-89A3-62964655570B}" dt="2022-09-16T09:12:16.070" v="2935" actId="1076"/>
          <ac:spMkLst>
            <pc:docMk/>
            <pc:sldMk cId="2325112659" sldId="282"/>
            <ac:spMk id="48" creationId="{87870CC4-089A-9990-83AD-A49CD9DC62A3}"/>
          </ac:spMkLst>
        </pc:spChg>
        <pc:spChg chg="add mod">
          <ac:chgData name="Sora's System" userId="e473e365a3e05e69" providerId="LiveId" clId="{7B9D4779-B40C-461E-89A3-62964655570B}" dt="2022-09-16T09:12:16.070" v="2935" actId="1076"/>
          <ac:spMkLst>
            <pc:docMk/>
            <pc:sldMk cId="2325112659" sldId="282"/>
            <ac:spMk id="49" creationId="{FF1AAB58-6211-12C1-B12F-DD2E31F5B08E}"/>
          </ac:spMkLst>
        </pc:spChg>
        <pc:spChg chg="add mod">
          <ac:chgData name="Sora's System" userId="e473e365a3e05e69" providerId="LiveId" clId="{7B9D4779-B40C-461E-89A3-62964655570B}" dt="2022-09-16T09:12:16.070" v="2935" actId="1076"/>
          <ac:spMkLst>
            <pc:docMk/>
            <pc:sldMk cId="2325112659" sldId="282"/>
            <ac:spMk id="50" creationId="{1807AA1D-3D7C-AE74-B7A4-7329B9739D9C}"/>
          </ac:spMkLst>
        </pc:spChg>
        <pc:spChg chg="add mod">
          <ac:chgData name="Sora's System" userId="e473e365a3e05e69" providerId="LiveId" clId="{7B9D4779-B40C-461E-89A3-62964655570B}" dt="2022-09-16T09:12:16.070" v="2935" actId="1076"/>
          <ac:spMkLst>
            <pc:docMk/>
            <pc:sldMk cId="2325112659" sldId="282"/>
            <ac:spMk id="51" creationId="{95D7B372-FBF4-1EFF-2146-A83C8ED26950}"/>
          </ac:spMkLst>
        </pc:spChg>
        <pc:spChg chg="del">
          <ac:chgData name="Sora's System" userId="e473e365a3e05e69" providerId="LiveId" clId="{7B9D4779-B40C-461E-89A3-62964655570B}" dt="2022-09-16T08:51:18.781" v="2517" actId="478"/>
          <ac:spMkLst>
            <pc:docMk/>
            <pc:sldMk cId="2325112659" sldId="282"/>
            <ac:spMk id="52" creationId="{6CF16EE8-D73A-F2FF-CCB5-81C724C11CDD}"/>
          </ac:spMkLst>
        </pc:spChg>
        <pc:spChg chg="del">
          <ac:chgData name="Sora's System" userId="e473e365a3e05e69" providerId="LiveId" clId="{7B9D4779-B40C-461E-89A3-62964655570B}" dt="2022-09-16T08:51:18.781" v="2517" actId="478"/>
          <ac:spMkLst>
            <pc:docMk/>
            <pc:sldMk cId="2325112659" sldId="282"/>
            <ac:spMk id="53" creationId="{FB489BF3-046D-191F-6186-3F311444983E}"/>
          </ac:spMkLst>
        </pc:spChg>
        <pc:spChg chg="add mod">
          <ac:chgData name="Sora's System" userId="e473e365a3e05e69" providerId="LiveId" clId="{7B9D4779-B40C-461E-89A3-62964655570B}" dt="2022-09-16T09:12:16.070" v="2935" actId="1076"/>
          <ac:spMkLst>
            <pc:docMk/>
            <pc:sldMk cId="2325112659" sldId="282"/>
            <ac:spMk id="54" creationId="{CBFB1F5F-051E-8B93-E4F6-E32523E8FAD3}"/>
          </ac:spMkLst>
        </pc:spChg>
        <pc:spChg chg="del">
          <ac:chgData name="Sora's System" userId="e473e365a3e05e69" providerId="LiveId" clId="{7B9D4779-B40C-461E-89A3-62964655570B}" dt="2022-09-16T08:51:18.781" v="2517" actId="478"/>
          <ac:spMkLst>
            <pc:docMk/>
            <pc:sldMk cId="2325112659" sldId="282"/>
            <ac:spMk id="56" creationId="{A1C60480-D39E-8E8B-BF18-DF4079B7B178}"/>
          </ac:spMkLst>
        </pc:spChg>
        <pc:spChg chg="del">
          <ac:chgData name="Sora's System" userId="e473e365a3e05e69" providerId="LiveId" clId="{7B9D4779-B40C-461E-89A3-62964655570B}" dt="2022-09-16T08:51:18.781" v="2517" actId="478"/>
          <ac:spMkLst>
            <pc:docMk/>
            <pc:sldMk cId="2325112659" sldId="282"/>
            <ac:spMk id="57" creationId="{F1BFE36C-8031-0763-AD6B-A5D191ABA18F}"/>
          </ac:spMkLst>
        </pc:spChg>
        <pc:spChg chg="add mod">
          <ac:chgData name="Sora's System" userId="e473e365a3e05e69" providerId="LiveId" clId="{7B9D4779-B40C-461E-89A3-62964655570B}" dt="2022-09-16T09:12:16.070" v="2935" actId="1076"/>
          <ac:spMkLst>
            <pc:docMk/>
            <pc:sldMk cId="2325112659" sldId="282"/>
            <ac:spMk id="58" creationId="{FEB3980F-163A-F7E4-4607-22AB0D55BAB6}"/>
          </ac:spMkLst>
        </pc:spChg>
        <pc:spChg chg="del">
          <ac:chgData name="Sora's System" userId="e473e365a3e05e69" providerId="LiveId" clId="{7B9D4779-B40C-461E-89A3-62964655570B}" dt="2022-09-16T08:51:18.781" v="2517" actId="478"/>
          <ac:spMkLst>
            <pc:docMk/>
            <pc:sldMk cId="2325112659" sldId="282"/>
            <ac:spMk id="59" creationId="{C5BE2519-B5E0-7DDA-008A-67FCB042F92F}"/>
          </ac:spMkLst>
        </pc:spChg>
        <pc:spChg chg="add mod">
          <ac:chgData name="Sora's System" userId="e473e365a3e05e69" providerId="LiveId" clId="{7B9D4779-B40C-461E-89A3-62964655570B}" dt="2022-09-16T09:12:16.070" v="2935" actId="1076"/>
          <ac:spMkLst>
            <pc:docMk/>
            <pc:sldMk cId="2325112659" sldId="282"/>
            <ac:spMk id="60" creationId="{8D1FA0C5-9F52-E459-9C9F-A354913004B2}"/>
          </ac:spMkLst>
        </pc:spChg>
        <pc:spChg chg="add mod">
          <ac:chgData name="Sora's System" userId="e473e365a3e05e69" providerId="LiveId" clId="{7B9D4779-B40C-461E-89A3-62964655570B}" dt="2022-09-16T09:12:16.070" v="2935" actId="1076"/>
          <ac:spMkLst>
            <pc:docMk/>
            <pc:sldMk cId="2325112659" sldId="282"/>
            <ac:spMk id="61" creationId="{79990821-DFEE-E9CE-7B3D-82E2801A12F5}"/>
          </ac:spMkLst>
        </pc:spChg>
        <pc:spChg chg="del">
          <ac:chgData name="Sora's System" userId="e473e365a3e05e69" providerId="LiveId" clId="{7B9D4779-B40C-461E-89A3-62964655570B}" dt="2022-09-16T08:51:18.781" v="2517" actId="478"/>
          <ac:spMkLst>
            <pc:docMk/>
            <pc:sldMk cId="2325112659" sldId="282"/>
            <ac:spMk id="62" creationId="{719F6919-5F17-634C-3FD1-E4051C3A35B9}"/>
          </ac:spMkLst>
        </pc:spChg>
        <pc:spChg chg="del">
          <ac:chgData name="Sora's System" userId="e473e365a3e05e69" providerId="LiveId" clId="{7B9D4779-B40C-461E-89A3-62964655570B}" dt="2022-09-16T08:51:18.781" v="2517" actId="478"/>
          <ac:spMkLst>
            <pc:docMk/>
            <pc:sldMk cId="2325112659" sldId="282"/>
            <ac:spMk id="63" creationId="{0FA28964-83D7-D25F-7026-6A3191AEB267}"/>
          </ac:spMkLst>
        </pc:spChg>
        <pc:spChg chg="del">
          <ac:chgData name="Sora's System" userId="e473e365a3e05e69" providerId="LiveId" clId="{7B9D4779-B40C-461E-89A3-62964655570B}" dt="2022-09-16T08:51:18.781" v="2517" actId="478"/>
          <ac:spMkLst>
            <pc:docMk/>
            <pc:sldMk cId="2325112659" sldId="282"/>
            <ac:spMk id="64" creationId="{DB7E23C1-4636-436F-C901-D1900E24A5D6}"/>
          </ac:spMkLst>
        </pc:spChg>
        <pc:spChg chg="add del">
          <ac:chgData name="Sora's System" userId="e473e365a3e05e69" providerId="LiveId" clId="{7B9D4779-B40C-461E-89A3-62964655570B}" dt="2022-09-16T09:02:31.845" v="2817" actId="11529"/>
          <ac:spMkLst>
            <pc:docMk/>
            <pc:sldMk cId="2325112659" sldId="282"/>
            <ac:spMk id="65" creationId="{7094382E-9378-1A9D-F7D3-3F22417BBFCB}"/>
          </ac:spMkLst>
        </pc:spChg>
        <pc:spChg chg="add del">
          <ac:chgData name="Sora's System" userId="e473e365a3e05e69" providerId="LiveId" clId="{7B9D4779-B40C-461E-89A3-62964655570B}" dt="2022-09-16T09:02:42.449" v="2819" actId="478"/>
          <ac:spMkLst>
            <pc:docMk/>
            <pc:sldMk cId="2325112659" sldId="282"/>
            <ac:spMk id="66" creationId="{006C1A9F-3D7E-C40E-CF12-EC7551904394}"/>
          </ac:spMkLst>
        </pc:spChg>
        <pc:spChg chg="add del">
          <ac:chgData name="Sora's System" userId="e473e365a3e05e69" providerId="LiveId" clId="{7B9D4779-B40C-461E-89A3-62964655570B}" dt="2022-09-16T09:02:53.748" v="2821" actId="478"/>
          <ac:spMkLst>
            <pc:docMk/>
            <pc:sldMk cId="2325112659" sldId="282"/>
            <ac:spMk id="67" creationId="{B1E9CEB2-7924-FCDB-7868-EF7B5776B500}"/>
          </ac:spMkLst>
        </pc:spChg>
        <pc:spChg chg="add mod ord">
          <ac:chgData name="Sora's System" userId="e473e365a3e05e69" providerId="LiveId" clId="{7B9D4779-B40C-461E-89A3-62964655570B}" dt="2022-09-16T09:12:16.070" v="2935" actId="1076"/>
          <ac:spMkLst>
            <pc:docMk/>
            <pc:sldMk cId="2325112659" sldId="282"/>
            <ac:spMk id="68" creationId="{3D251B97-9B71-84DA-6AA0-464EEDDEEE44}"/>
          </ac:spMkLst>
        </pc:spChg>
        <pc:spChg chg="add mod">
          <ac:chgData name="Sora's System" userId="e473e365a3e05e69" providerId="LiveId" clId="{7B9D4779-B40C-461E-89A3-62964655570B}" dt="2022-09-16T09:12:16.070" v="2935" actId="1076"/>
          <ac:spMkLst>
            <pc:docMk/>
            <pc:sldMk cId="2325112659" sldId="282"/>
            <ac:spMk id="69" creationId="{6B945BE4-684D-B071-0494-DCBE0CDF7386}"/>
          </ac:spMkLst>
        </pc:spChg>
        <pc:spChg chg="add del mod">
          <ac:chgData name="Sora's System" userId="e473e365a3e05e69" providerId="LiveId" clId="{7B9D4779-B40C-461E-89A3-62964655570B}" dt="2022-09-16T09:12:12.093" v="2934" actId="478"/>
          <ac:spMkLst>
            <pc:docMk/>
            <pc:sldMk cId="2325112659" sldId="282"/>
            <ac:spMk id="70" creationId="{FF7FE02E-4860-62C8-0669-379DFAFF4A60}"/>
          </ac:spMkLst>
        </pc:spChg>
        <pc:spChg chg="add del mod">
          <ac:chgData name="Sora's System" userId="e473e365a3e05e69" providerId="LiveId" clId="{7B9D4779-B40C-461E-89A3-62964655570B}" dt="2022-09-16T09:12:12.093" v="2934" actId="478"/>
          <ac:spMkLst>
            <pc:docMk/>
            <pc:sldMk cId="2325112659" sldId="282"/>
            <ac:spMk id="71" creationId="{71D9FE46-C69E-C12B-0C68-E6E3060E6B50}"/>
          </ac:spMkLst>
        </pc:spChg>
        <pc:spChg chg="add del mod">
          <ac:chgData name="Sora's System" userId="e473e365a3e05e69" providerId="LiveId" clId="{7B9D4779-B40C-461E-89A3-62964655570B}" dt="2022-09-16T09:12:12.093" v="2934" actId="478"/>
          <ac:spMkLst>
            <pc:docMk/>
            <pc:sldMk cId="2325112659" sldId="282"/>
            <ac:spMk id="74" creationId="{D9C4BFA6-A519-20C1-5741-CDD48DEFF536}"/>
          </ac:spMkLst>
        </pc:spChg>
        <pc:spChg chg="add del mod">
          <ac:chgData name="Sora's System" userId="e473e365a3e05e69" providerId="LiveId" clId="{7B9D4779-B40C-461E-89A3-62964655570B}" dt="2022-09-16T09:12:12.093" v="2934" actId="478"/>
          <ac:spMkLst>
            <pc:docMk/>
            <pc:sldMk cId="2325112659" sldId="282"/>
            <ac:spMk id="78" creationId="{B23D3D69-656F-4027-3E1F-3C0260E1A49B}"/>
          </ac:spMkLst>
        </pc:spChg>
        <pc:spChg chg="add del mod">
          <ac:chgData name="Sora's System" userId="e473e365a3e05e69" providerId="LiveId" clId="{7B9D4779-B40C-461E-89A3-62964655570B}" dt="2022-09-16T09:12:12.093" v="2934" actId="478"/>
          <ac:spMkLst>
            <pc:docMk/>
            <pc:sldMk cId="2325112659" sldId="282"/>
            <ac:spMk id="82" creationId="{DF423E41-F8AC-A3D6-C86B-7E6AA6F3D792}"/>
          </ac:spMkLst>
        </pc:spChg>
        <pc:spChg chg="add del mod">
          <ac:chgData name="Sora's System" userId="e473e365a3e05e69" providerId="LiveId" clId="{7B9D4779-B40C-461E-89A3-62964655570B}" dt="2022-09-16T09:12:12.093" v="2934" actId="478"/>
          <ac:spMkLst>
            <pc:docMk/>
            <pc:sldMk cId="2325112659" sldId="282"/>
            <ac:spMk id="84" creationId="{408BB16A-BD45-A4CE-0CD4-B6C1F2F22EDD}"/>
          </ac:spMkLst>
        </pc:spChg>
        <pc:spChg chg="add del mod">
          <ac:chgData name="Sora's System" userId="e473e365a3e05e69" providerId="LiveId" clId="{7B9D4779-B40C-461E-89A3-62964655570B}" dt="2022-09-16T09:12:12.093" v="2934" actId="478"/>
          <ac:spMkLst>
            <pc:docMk/>
            <pc:sldMk cId="2325112659" sldId="282"/>
            <ac:spMk id="85" creationId="{8293FA3A-DA2C-969D-DD97-AA0FE88C1B04}"/>
          </ac:spMkLst>
        </pc:spChg>
        <pc:spChg chg="add del mod">
          <ac:chgData name="Sora's System" userId="e473e365a3e05e69" providerId="LiveId" clId="{7B9D4779-B40C-461E-89A3-62964655570B}" dt="2022-09-16T09:12:12.093" v="2934" actId="478"/>
          <ac:spMkLst>
            <pc:docMk/>
            <pc:sldMk cId="2325112659" sldId="282"/>
            <ac:spMk id="86" creationId="{76083DFA-778E-0B0A-6F6C-FA61F5181D84}"/>
          </ac:spMkLst>
        </pc:spChg>
        <pc:spChg chg="add del mod">
          <ac:chgData name="Sora's System" userId="e473e365a3e05e69" providerId="LiveId" clId="{7B9D4779-B40C-461E-89A3-62964655570B}" dt="2022-09-16T09:12:12.093" v="2934" actId="478"/>
          <ac:spMkLst>
            <pc:docMk/>
            <pc:sldMk cId="2325112659" sldId="282"/>
            <ac:spMk id="87" creationId="{CAAAA8AE-8120-D8B9-ABAA-DAE0E1624EBD}"/>
          </ac:spMkLst>
        </pc:spChg>
        <pc:spChg chg="add del mod">
          <ac:chgData name="Sora's System" userId="e473e365a3e05e69" providerId="LiveId" clId="{7B9D4779-B40C-461E-89A3-62964655570B}" dt="2022-09-16T09:12:12.093" v="2934" actId="478"/>
          <ac:spMkLst>
            <pc:docMk/>
            <pc:sldMk cId="2325112659" sldId="282"/>
            <ac:spMk id="88" creationId="{182BAA28-C226-B529-D569-AB95250CD876}"/>
          </ac:spMkLst>
        </pc:spChg>
        <pc:spChg chg="add del mod">
          <ac:chgData name="Sora's System" userId="e473e365a3e05e69" providerId="LiveId" clId="{7B9D4779-B40C-461E-89A3-62964655570B}" dt="2022-09-16T09:12:12.093" v="2934" actId="478"/>
          <ac:spMkLst>
            <pc:docMk/>
            <pc:sldMk cId="2325112659" sldId="282"/>
            <ac:spMk id="90" creationId="{3B8442F1-0733-8493-84E6-E7FB2E4F604E}"/>
          </ac:spMkLst>
        </pc:spChg>
        <pc:spChg chg="add del mod">
          <ac:chgData name="Sora's System" userId="e473e365a3e05e69" providerId="LiveId" clId="{7B9D4779-B40C-461E-89A3-62964655570B}" dt="2022-09-16T09:06:44.645" v="2868" actId="478"/>
          <ac:spMkLst>
            <pc:docMk/>
            <pc:sldMk cId="2325112659" sldId="282"/>
            <ac:spMk id="91" creationId="{FE02EE64-B4B9-7E0D-621E-DC5433676630}"/>
          </ac:spMkLst>
        </pc:spChg>
        <pc:spChg chg="add del mod">
          <ac:chgData name="Sora's System" userId="e473e365a3e05e69" providerId="LiveId" clId="{7B9D4779-B40C-461E-89A3-62964655570B}" dt="2022-09-16T09:12:12.093" v="2934" actId="478"/>
          <ac:spMkLst>
            <pc:docMk/>
            <pc:sldMk cId="2325112659" sldId="282"/>
            <ac:spMk id="92" creationId="{79623126-3959-C07F-8494-A648606B9814}"/>
          </ac:spMkLst>
        </pc:spChg>
        <pc:spChg chg="add del mod">
          <ac:chgData name="Sora's System" userId="e473e365a3e05e69" providerId="LiveId" clId="{7B9D4779-B40C-461E-89A3-62964655570B}" dt="2022-09-16T09:06:19.404" v="2864" actId="478"/>
          <ac:spMkLst>
            <pc:docMk/>
            <pc:sldMk cId="2325112659" sldId="282"/>
            <ac:spMk id="93" creationId="{2BA18E0E-4058-5E89-5744-DA0A6C231B3F}"/>
          </ac:spMkLst>
        </pc:spChg>
        <pc:spChg chg="add del mod">
          <ac:chgData name="Sora's System" userId="e473e365a3e05e69" providerId="LiveId" clId="{7B9D4779-B40C-461E-89A3-62964655570B}" dt="2022-09-16T09:12:12.093" v="2934" actId="478"/>
          <ac:spMkLst>
            <pc:docMk/>
            <pc:sldMk cId="2325112659" sldId="282"/>
            <ac:spMk id="103" creationId="{99364653-C593-B444-5881-CCC44E03AD42}"/>
          </ac:spMkLst>
        </pc:spChg>
        <pc:spChg chg="add del mod">
          <ac:chgData name="Sora's System" userId="e473e365a3e05e69" providerId="LiveId" clId="{7B9D4779-B40C-461E-89A3-62964655570B}" dt="2022-09-16T09:12:12.093" v="2934" actId="478"/>
          <ac:spMkLst>
            <pc:docMk/>
            <pc:sldMk cId="2325112659" sldId="282"/>
            <ac:spMk id="104" creationId="{F472C626-0D85-2815-0A83-CA972FC96D41}"/>
          </ac:spMkLst>
        </pc:spChg>
        <pc:spChg chg="add del mod">
          <ac:chgData name="Sora's System" userId="e473e365a3e05e69" providerId="LiveId" clId="{7B9D4779-B40C-461E-89A3-62964655570B}" dt="2022-09-16T09:12:12.093" v="2934" actId="478"/>
          <ac:spMkLst>
            <pc:docMk/>
            <pc:sldMk cId="2325112659" sldId="282"/>
            <ac:spMk id="105" creationId="{6A4F2CC3-2AB4-0DE0-8465-0CA6DC3546C5}"/>
          </ac:spMkLst>
        </pc:spChg>
        <pc:spChg chg="add del mod">
          <ac:chgData name="Sora's System" userId="e473e365a3e05e69" providerId="LiveId" clId="{7B9D4779-B40C-461E-89A3-62964655570B}" dt="2022-09-16T09:12:12.093" v="2934" actId="478"/>
          <ac:spMkLst>
            <pc:docMk/>
            <pc:sldMk cId="2325112659" sldId="282"/>
            <ac:spMk id="106" creationId="{390C1FA6-601F-E761-6A9C-2C308E2FB888}"/>
          </ac:spMkLst>
        </pc:spChg>
        <pc:spChg chg="add del mod">
          <ac:chgData name="Sora's System" userId="e473e365a3e05e69" providerId="LiveId" clId="{7B9D4779-B40C-461E-89A3-62964655570B}" dt="2022-09-16T09:12:12.093" v="2934" actId="478"/>
          <ac:spMkLst>
            <pc:docMk/>
            <pc:sldMk cId="2325112659" sldId="282"/>
            <ac:spMk id="107" creationId="{0620CCBB-7767-4C6B-5932-84CC2D9F8D93}"/>
          </ac:spMkLst>
        </pc:spChg>
        <pc:spChg chg="add del mod">
          <ac:chgData name="Sora's System" userId="e473e365a3e05e69" providerId="LiveId" clId="{7B9D4779-B40C-461E-89A3-62964655570B}" dt="2022-09-16T09:12:12.093" v="2934" actId="478"/>
          <ac:spMkLst>
            <pc:docMk/>
            <pc:sldMk cId="2325112659" sldId="282"/>
            <ac:spMk id="108" creationId="{AB92016A-B03E-80BB-C4FE-7C5FEA0079F7}"/>
          </ac:spMkLst>
        </pc:spChg>
        <pc:spChg chg="add del mod">
          <ac:chgData name="Sora's System" userId="e473e365a3e05e69" providerId="LiveId" clId="{7B9D4779-B40C-461E-89A3-62964655570B}" dt="2022-09-16T09:12:12.093" v="2934" actId="478"/>
          <ac:spMkLst>
            <pc:docMk/>
            <pc:sldMk cId="2325112659" sldId="282"/>
            <ac:spMk id="109" creationId="{761E020B-4282-1E88-8BA9-EFCFD1294E31}"/>
          </ac:spMkLst>
        </pc:spChg>
        <pc:spChg chg="add mod">
          <ac:chgData name="Sora's System" userId="e473e365a3e05e69" providerId="LiveId" clId="{7B9D4779-B40C-461E-89A3-62964655570B}" dt="2022-09-16T09:10:39.443" v="2905" actId="571"/>
          <ac:spMkLst>
            <pc:docMk/>
            <pc:sldMk cId="2325112659" sldId="282"/>
            <ac:spMk id="111" creationId="{A6CBC6B1-2ECF-2004-BF51-C5D59F2D7AC7}"/>
          </ac:spMkLst>
        </pc:spChg>
        <pc:spChg chg="add del mod">
          <ac:chgData name="Sora's System" userId="e473e365a3e05e69" providerId="LiveId" clId="{7B9D4779-B40C-461E-89A3-62964655570B}" dt="2022-09-16T09:12:12.093" v="2934" actId="478"/>
          <ac:spMkLst>
            <pc:docMk/>
            <pc:sldMk cId="2325112659" sldId="282"/>
            <ac:spMk id="112" creationId="{67573641-8C3D-E04E-C2BA-2EBFBE4408CA}"/>
          </ac:spMkLst>
        </pc:spChg>
        <pc:spChg chg="add del mod">
          <ac:chgData name="Sora's System" userId="e473e365a3e05e69" providerId="LiveId" clId="{7B9D4779-B40C-461E-89A3-62964655570B}" dt="2022-09-16T09:12:12.093" v="2934" actId="478"/>
          <ac:spMkLst>
            <pc:docMk/>
            <pc:sldMk cId="2325112659" sldId="282"/>
            <ac:spMk id="113" creationId="{CCEB6342-E4DB-8C4E-EBEF-D54CD44305EB}"/>
          </ac:spMkLst>
        </pc:spChg>
        <pc:spChg chg="add mod">
          <ac:chgData name="Sora's System" userId="e473e365a3e05e69" providerId="LiveId" clId="{7B9D4779-B40C-461E-89A3-62964655570B}" dt="2022-09-16T09:16:16.555" v="3016" actId="20577"/>
          <ac:spMkLst>
            <pc:docMk/>
            <pc:sldMk cId="2325112659" sldId="282"/>
            <ac:spMk id="114" creationId="{EB3D18A5-3CD5-EFCF-2D34-99689B8713BA}"/>
          </ac:spMkLst>
        </pc:spChg>
        <pc:spChg chg="add mod">
          <ac:chgData name="Sora's System" userId="e473e365a3e05e69" providerId="LiveId" clId="{7B9D4779-B40C-461E-89A3-62964655570B}" dt="2022-09-16T09:16:18.903" v="3018" actId="20577"/>
          <ac:spMkLst>
            <pc:docMk/>
            <pc:sldMk cId="2325112659" sldId="282"/>
            <ac:spMk id="115" creationId="{F9B00373-CC12-F7B0-ACD3-9001BE967D1B}"/>
          </ac:spMkLst>
        </pc:spChg>
        <pc:spChg chg="add mod">
          <ac:chgData name="Sora's System" userId="e473e365a3e05e69" providerId="LiveId" clId="{7B9D4779-B40C-461E-89A3-62964655570B}" dt="2022-09-16T09:16:24.331" v="3021" actId="20577"/>
          <ac:spMkLst>
            <pc:docMk/>
            <pc:sldMk cId="2325112659" sldId="282"/>
            <ac:spMk id="116" creationId="{3BCC76A5-81C0-F2B1-BCAE-F36AC102BD29}"/>
          </ac:spMkLst>
        </pc:spChg>
        <pc:spChg chg="add mod">
          <ac:chgData name="Sora's System" userId="e473e365a3e05e69" providerId="LiveId" clId="{7B9D4779-B40C-461E-89A3-62964655570B}" dt="2022-09-16T09:25:42.768" v="3245" actId="20577"/>
          <ac:spMkLst>
            <pc:docMk/>
            <pc:sldMk cId="2325112659" sldId="282"/>
            <ac:spMk id="117" creationId="{E5304D93-5751-B1EA-10CD-874BA732ABA9}"/>
          </ac:spMkLst>
        </pc:spChg>
        <pc:picChg chg="add del mod">
          <ac:chgData name="Sora's System" userId="e473e365a3e05e69" providerId="LiveId" clId="{7B9D4779-B40C-461E-89A3-62964655570B}" dt="2022-09-16T08:56:13.164" v="2716" actId="478"/>
          <ac:picMkLst>
            <pc:docMk/>
            <pc:sldMk cId="2325112659" sldId="282"/>
            <ac:picMk id="21" creationId="{57E008B4-E537-5009-0D26-18C3BA571654}"/>
          </ac:picMkLst>
        </pc:picChg>
        <pc:picChg chg="add mod">
          <ac:chgData name="Sora's System" userId="e473e365a3e05e69" providerId="LiveId" clId="{7B9D4779-B40C-461E-89A3-62964655570B}" dt="2022-09-16T09:12:16.070" v="2935" actId="1076"/>
          <ac:picMkLst>
            <pc:docMk/>
            <pc:sldMk cId="2325112659" sldId="282"/>
            <ac:picMk id="23" creationId="{137F3474-2B78-A8B8-0098-EA953334FC52}"/>
          </ac:picMkLst>
        </pc:picChg>
        <pc:picChg chg="add del mod">
          <ac:chgData name="Sora's System" userId="e473e365a3e05e69" providerId="LiveId" clId="{7B9D4779-B40C-461E-89A3-62964655570B}" dt="2022-09-16T09:12:12.093" v="2934" actId="478"/>
          <ac:picMkLst>
            <pc:docMk/>
            <pc:sldMk cId="2325112659" sldId="282"/>
            <ac:picMk id="25" creationId="{7000A8B8-4252-31D6-1D4A-A46A09F1CC5E}"/>
          </ac:picMkLst>
        </pc:picChg>
        <pc:picChg chg="add mod">
          <ac:chgData name="Sora's System" userId="e473e365a3e05e69" providerId="LiveId" clId="{7B9D4779-B40C-461E-89A3-62964655570B}" dt="2022-09-16T09:12:16.070" v="2935" actId="1076"/>
          <ac:picMkLst>
            <pc:docMk/>
            <pc:sldMk cId="2325112659" sldId="282"/>
            <ac:picMk id="28" creationId="{A23B0517-342D-A306-D36F-9CFEE7D32AB4}"/>
          </ac:picMkLst>
        </pc:picChg>
        <pc:picChg chg="add mod">
          <ac:chgData name="Sora's System" userId="e473e365a3e05e69" providerId="LiveId" clId="{7B9D4779-B40C-461E-89A3-62964655570B}" dt="2022-09-16T09:12:16.070" v="2935" actId="1076"/>
          <ac:picMkLst>
            <pc:docMk/>
            <pc:sldMk cId="2325112659" sldId="282"/>
            <ac:picMk id="29" creationId="{BBE5673F-D771-1DBA-34BD-2181BF0DC1ED}"/>
          </ac:picMkLst>
        </pc:picChg>
        <pc:picChg chg="add mod">
          <ac:chgData name="Sora's System" userId="e473e365a3e05e69" providerId="LiveId" clId="{7B9D4779-B40C-461E-89A3-62964655570B}" dt="2022-09-16T09:12:16.070" v="2935" actId="1076"/>
          <ac:picMkLst>
            <pc:docMk/>
            <pc:sldMk cId="2325112659" sldId="282"/>
            <ac:picMk id="30" creationId="{2A91F569-4295-3ADD-66B7-7897800EE568}"/>
          </ac:picMkLst>
        </pc:picChg>
        <pc:picChg chg="del">
          <ac:chgData name="Sora's System" userId="e473e365a3e05e69" providerId="LiveId" clId="{7B9D4779-B40C-461E-89A3-62964655570B}" dt="2022-09-16T08:51:18.781" v="2517" actId="478"/>
          <ac:picMkLst>
            <pc:docMk/>
            <pc:sldMk cId="2325112659" sldId="282"/>
            <ac:picMk id="42" creationId="{EE273E8D-B9EB-4574-69E1-1DCFB1880439}"/>
          </ac:picMkLst>
        </pc:picChg>
        <pc:picChg chg="add mod">
          <ac:chgData name="Sora's System" userId="e473e365a3e05e69" providerId="LiveId" clId="{7B9D4779-B40C-461E-89A3-62964655570B}" dt="2022-09-16T09:12:16.070" v="2935" actId="1076"/>
          <ac:picMkLst>
            <pc:docMk/>
            <pc:sldMk cId="2325112659" sldId="282"/>
            <ac:picMk id="46" creationId="{41B1213B-4222-3C64-3C8F-34558466030A}"/>
          </ac:picMkLst>
        </pc:picChg>
        <pc:picChg chg="add del mod">
          <ac:chgData name="Sora's System" userId="e473e365a3e05e69" providerId="LiveId" clId="{7B9D4779-B40C-461E-89A3-62964655570B}" dt="2022-09-16T09:12:12.093" v="2934" actId="478"/>
          <ac:picMkLst>
            <pc:docMk/>
            <pc:sldMk cId="2325112659" sldId="282"/>
            <ac:picMk id="72" creationId="{EDD30E6E-5649-CC77-7236-C7DEF30B7F54}"/>
          </ac:picMkLst>
        </pc:picChg>
        <pc:picChg chg="add del mod">
          <ac:chgData name="Sora's System" userId="e473e365a3e05e69" providerId="LiveId" clId="{7B9D4779-B40C-461E-89A3-62964655570B}" dt="2022-09-16T09:12:12.093" v="2934" actId="478"/>
          <ac:picMkLst>
            <pc:docMk/>
            <pc:sldMk cId="2325112659" sldId="282"/>
            <ac:picMk id="75" creationId="{448EB14E-D43E-6717-7D1A-A172203BA675}"/>
          </ac:picMkLst>
        </pc:picChg>
        <pc:picChg chg="add del mod">
          <ac:chgData name="Sora's System" userId="e473e365a3e05e69" providerId="LiveId" clId="{7B9D4779-B40C-461E-89A3-62964655570B}" dt="2022-09-16T09:12:12.093" v="2934" actId="478"/>
          <ac:picMkLst>
            <pc:docMk/>
            <pc:sldMk cId="2325112659" sldId="282"/>
            <ac:picMk id="76" creationId="{3C954DDB-1E25-73F8-4248-380FA206237B}"/>
          </ac:picMkLst>
        </pc:picChg>
        <pc:picChg chg="add del mod">
          <ac:chgData name="Sora's System" userId="e473e365a3e05e69" providerId="LiveId" clId="{7B9D4779-B40C-461E-89A3-62964655570B}" dt="2022-09-16T09:12:12.093" v="2934" actId="478"/>
          <ac:picMkLst>
            <pc:docMk/>
            <pc:sldMk cId="2325112659" sldId="282"/>
            <ac:picMk id="77" creationId="{84E3F756-ED25-46B5-CDF5-30E300A007E7}"/>
          </ac:picMkLst>
        </pc:picChg>
        <pc:picChg chg="add del mod">
          <ac:chgData name="Sora's System" userId="e473e365a3e05e69" providerId="LiveId" clId="{7B9D4779-B40C-461E-89A3-62964655570B}" dt="2022-09-16T09:12:12.093" v="2934" actId="478"/>
          <ac:picMkLst>
            <pc:docMk/>
            <pc:sldMk cId="2325112659" sldId="282"/>
            <ac:picMk id="83" creationId="{F47D2C2E-F201-03B9-A61D-8587F3976A7E}"/>
          </ac:picMkLst>
        </pc:picChg>
        <pc:picChg chg="add mod">
          <ac:chgData name="Sora's System" userId="e473e365a3e05e69" providerId="LiveId" clId="{7B9D4779-B40C-461E-89A3-62964655570B}" dt="2022-09-16T09:12:16.070" v="2935" actId="1076"/>
          <ac:picMkLst>
            <pc:docMk/>
            <pc:sldMk cId="2325112659" sldId="282"/>
            <ac:picMk id="94" creationId="{44F637A4-DC22-8AEF-9A8B-630FE1ECD1A1}"/>
          </ac:picMkLst>
        </pc:picChg>
        <pc:picChg chg="add mod">
          <ac:chgData name="Sora's System" userId="e473e365a3e05e69" providerId="LiveId" clId="{7B9D4779-B40C-461E-89A3-62964655570B}" dt="2022-09-16T09:10:39.443" v="2905" actId="571"/>
          <ac:picMkLst>
            <pc:docMk/>
            <pc:sldMk cId="2325112659" sldId="282"/>
            <ac:picMk id="110" creationId="{2010D3E1-7E99-3E5A-8493-6C71D0E4DF14}"/>
          </ac:picMkLst>
        </pc:picChg>
        <pc:picChg chg="add del mod">
          <ac:chgData name="Sora's System" userId="e473e365a3e05e69" providerId="LiveId" clId="{7B9D4779-B40C-461E-89A3-62964655570B}" dt="2022-09-16T10:08:06.824" v="3915" actId="478"/>
          <ac:picMkLst>
            <pc:docMk/>
            <pc:sldMk cId="2325112659" sldId="282"/>
            <ac:picMk id="119" creationId="{14A4C648-3E8A-CAC6-11E3-6FF1EEF77F5A}"/>
          </ac:picMkLst>
        </pc:picChg>
        <pc:picChg chg="add mod">
          <ac:chgData name="Sora's System" userId="e473e365a3e05e69" providerId="LiveId" clId="{7B9D4779-B40C-461E-89A3-62964655570B}" dt="2022-09-16T10:08:51.604" v="3932" actId="1076"/>
          <ac:picMkLst>
            <pc:docMk/>
            <pc:sldMk cId="2325112659" sldId="282"/>
            <ac:picMk id="121" creationId="{36952D06-CF7C-D943-0820-91DC1DF4A755}"/>
          </ac:picMkLst>
        </pc:picChg>
        <pc:cxnChg chg="add mod">
          <ac:chgData name="Sora's System" userId="e473e365a3e05e69" providerId="LiveId" clId="{7B9D4779-B40C-461E-89A3-62964655570B}" dt="2022-09-16T09:12:16.070" v="2935" actId="1076"/>
          <ac:cxnSpMkLst>
            <pc:docMk/>
            <pc:sldMk cId="2325112659" sldId="282"/>
            <ac:cxnSpMk id="26" creationId="{1762C068-D2FB-4AE7-7732-EFF5F44375F1}"/>
          </ac:cxnSpMkLst>
        </pc:cxnChg>
        <pc:cxnChg chg="add del mod ord">
          <ac:chgData name="Sora's System" userId="e473e365a3e05e69" providerId="LiveId" clId="{7B9D4779-B40C-461E-89A3-62964655570B}" dt="2022-09-16T08:57:34.226" v="2759" actId="478"/>
          <ac:cxnSpMkLst>
            <pc:docMk/>
            <pc:sldMk cId="2325112659" sldId="282"/>
            <ac:cxnSpMk id="31" creationId="{F2FEBD4F-4F36-021F-0847-0726611A18B8}"/>
          </ac:cxnSpMkLst>
        </pc:cxnChg>
        <pc:cxnChg chg="add mod">
          <ac:chgData name="Sora's System" userId="e473e365a3e05e69" providerId="LiveId" clId="{7B9D4779-B40C-461E-89A3-62964655570B}" dt="2022-09-16T09:12:16.070" v="2935" actId="1076"/>
          <ac:cxnSpMkLst>
            <pc:docMk/>
            <pc:sldMk cId="2325112659" sldId="282"/>
            <ac:cxnSpMk id="36" creationId="{4F82D7B7-B26C-0226-2392-774F5CD12C9B}"/>
          </ac:cxnSpMkLst>
        </pc:cxnChg>
        <pc:cxnChg chg="add mod">
          <ac:chgData name="Sora's System" userId="e473e365a3e05e69" providerId="LiveId" clId="{7B9D4779-B40C-461E-89A3-62964655570B}" dt="2022-09-16T09:12:16.070" v="2935" actId="1076"/>
          <ac:cxnSpMkLst>
            <pc:docMk/>
            <pc:sldMk cId="2325112659" sldId="282"/>
            <ac:cxnSpMk id="39" creationId="{DBB2AC49-358C-FCC0-246C-A68D9967CD55}"/>
          </ac:cxnSpMkLst>
        </pc:cxnChg>
        <pc:cxnChg chg="add mod">
          <ac:chgData name="Sora's System" userId="e473e365a3e05e69" providerId="LiveId" clId="{7B9D4779-B40C-461E-89A3-62964655570B}" dt="2022-09-16T09:12:16.070" v="2935" actId="1076"/>
          <ac:cxnSpMkLst>
            <pc:docMk/>
            <pc:sldMk cId="2325112659" sldId="282"/>
            <ac:cxnSpMk id="40" creationId="{906B0964-B77F-F2F1-AD5D-61ACDFE88E54}"/>
          </ac:cxnSpMkLst>
        </pc:cxnChg>
        <pc:cxnChg chg="add mod">
          <ac:chgData name="Sora's System" userId="e473e365a3e05e69" providerId="LiveId" clId="{7B9D4779-B40C-461E-89A3-62964655570B}" dt="2022-09-16T09:12:16.070" v="2935" actId="1076"/>
          <ac:cxnSpMkLst>
            <pc:docMk/>
            <pc:sldMk cId="2325112659" sldId="282"/>
            <ac:cxnSpMk id="55" creationId="{89B68E9C-0EA2-B9B1-8552-3C3156EA225D}"/>
          </ac:cxnSpMkLst>
        </pc:cxnChg>
        <pc:cxnChg chg="add del mod">
          <ac:chgData name="Sora's System" userId="e473e365a3e05e69" providerId="LiveId" clId="{7B9D4779-B40C-461E-89A3-62964655570B}" dt="2022-09-16T09:12:12.093" v="2934" actId="478"/>
          <ac:cxnSpMkLst>
            <pc:docMk/>
            <pc:sldMk cId="2325112659" sldId="282"/>
            <ac:cxnSpMk id="73" creationId="{D98E6C28-E219-CBE8-0827-3EA4626FB8D1}"/>
          </ac:cxnSpMkLst>
        </pc:cxnChg>
        <pc:cxnChg chg="add del mod">
          <ac:chgData name="Sora's System" userId="e473e365a3e05e69" providerId="LiveId" clId="{7B9D4779-B40C-461E-89A3-62964655570B}" dt="2022-09-16T09:12:12.093" v="2934" actId="478"/>
          <ac:cxnSpMkLst>
            <pc:docMk/>
            <pc:sldMk cId="2325112659" sldId="282"/>
            <ac:cxnSpMk id="79" creationId="{1F382405-ECD9-DC79-66ED-5CD2CB33B0F6}"/>
          </ac:cxnSpMkLst>
        </pc:cxnChg>
        <pc:cxnChg chg="add del mod">
          <ac:chgData name="Sora's System" userId="e473e365a3e05e69" providerId="LiveId" clId="{7B9D4779-B40C-461E-89A3-62964655570B}" dt="2022-09-16T09:12:12.093" v="2934" actId="478"/>
          <ac:cxnSpMkLst>
            <pc:docMk/>
            <pc:sldMk cId="2325112659" sldId="282"/>
            <ac:cxnSpMk id="80" creationId="{64CF8D36-6DD7-17A2-2126-629D02F79B98}"/>
          </ac:cxnSpMkLst>
        </pc:cxnChg>
        <pc:cxnChg chg="add del mod">
          <ac:chgData name="Sora's System" userId="e473e365a3e05e69" providerId="LiveId" clId="{7B9D4779-B40C-461E-89A3-62964655570B}" dt="2022-09-16T09:12:12.093" v="2934" actId="478"/>
          <ac:cxnSpMkLst>
            <pc:docMk/>
            <pc:sldMk cId="2325112659" sldId="282"/>
            <ac:cxnSpMk id="81" creationId="{344E04ED-9CCB-F45F-0141-94873AC39E10}"/>
          </ac:cxnSpMkLst>
        </pc:cxnChg>
        <pc:cxnChg chg="add del mod">
          <ac:chgData name="Sora's System" userId="e473e365a3e05e69" providerId="LiveId" clId="{7B9D4779-B40C-461E-89A3-62964655570B}" dt="2022-09-16T09:12:12.093" v="2934" actId="478"/>
          <ac:cxnSpMkLst>
            <pc:docMk/>
            <pc:sldMk cId="2325112659" sldId="282"/>
            <ac:cxnSpMk id="89" creationId="{7591B89C-37D6-6D93-9732-4BA271D78452}"/>
          </ac:cxnSpMkLst>
        </pc:cxnChg>
        <pc:cxnChg chg="add del mod">
          <ac:chgData name="Sora's System" userId="e473e365a3e05e69" providerId="LiveId" clId="{7B9D4779-B40C-461E-89A3-62964655570B}" dt="2022-09-16T09:12:12.093" v="2934" actId="478"/>
          <ac:cxnSpMkLst>
            <pc:docMk/>
            <pc:sldMk cId="2325112659" sldId="282"/>
            <ac:cxnSpMk id="95" creationId="{6F85CFC7-D916-E4EC-70D5-1D2A0FA7F17C}"/>
          </ac:cxnSpMkLst>
        </pc:cxnChg>
        <pc:cxnChg chg="add del mod">
          <ac:chgData name="Sora's System" userId="e473e365a3e05e69" providerId="LiveId" clId="{7B9D4779-B40C-461E-89A3-62964655570B}" dt="2022-09-16T09:12:12.093" v="2934" actId="478"/>
          <ac:cxnSpMkLst>
            <pc:docMk/>
            <pc:sldMk cId="2325112659" sldId="282"/>
            <ac:cxnSpMk id="97" creationId="{AB814A43-0F84-ABBE-400C-C44D6C399462}"/>
          </ac:cxnSpMkLst>
        </pc:cxnChg>
        <pc:cxnChg chg="add del mod">
          <ac:chgData name="Sora's System" userId="e473e365a3e05e69" providerId="LiveId" clId="{7B9D4779-B40C-461E-89A3-62964655570B}" dt="2022-09-16T09:12:12.093" v="2934" actId="478"/>
          <ac:cxnSpMkLst>
            <pc:docMk/>
            <pc:sldMk cId="2325112659" sldId="282"/>
            <ac:cxnSpMk id="101" creationId="{7944A71D-42B8-8DD6-FA7C-83022BE10A5C}"/>
          </ac:cxnSpMkLst>
        </pc:cxnChg>
      </pc:sldChg>
      <pc:sldChg chg="addSp delSp modSp add mod delAnim modAnim">
        <pc:chgData name="Sora's System" userId="e473e365a3e05e69" providerId="LiveId" clId="{7B9D4779-B40C-461E-89A3-62964655570B}" dt="2022-09-16T10:03:09.681" v="3899" actId="1076"/>
        <pc:sldMkLst>
          <pc:docMk/>
          <pc:sldMk cId="2612590475" sldId="283"/>
        </pc:sldMkLst>
        <pc:spChg chg="mod">
          <ac:chgData name="Sora's System" userId="e473e365a3e05e69" providerId="LiveId" clId="{7B9D4779-B40C-461E-89A3-62964655570B}" dt="2022-09-16T09:22:59.372" v="3141" actId="1076"/>
          <ac:spMkLst>
            <pc:docMk/>
            <pc:sldMk cId="2612590475" sldId="283"/>
            <ac:spMk id="18" creationId="{B574FE57-6724-64C1-8308-EBC28D5CC227}"/>
          </ac:spMkLst>
        </pc:spChg>
        <pc:spChg chg="add mod">
          <ac:chgData name="Sora's System" userId="e473e365a3e05e69" providerId="LiveId" clId="{7B9D4779-B40C-461E-89A3-62964655570B}" dt="2022-09-16T09:16:40.264" v="3023" actId="1076"/>
          <ac:spMkLst>
            <pc:docMk/>
            <pc:sldMk cId="2612590475" sldId="283"/>
            <ac:spMk id="22" creationId="{7364F1C8-CC70-BFC5-911B-195EF7346FB9}"/>
          </ac:spMkLst>
        </pc:spChg>
        <pc:spChg chg="add mod">
          <ac:chgData name="Sora's System" userId="e473e365a3e05e69" providerId="LiveId" clId="{7B9D4779-B40C-461E-89A3-62964655570B}" dt="2022-09-16T09:16:40.264" v="3023" actId="1076"/>
          <ac:spMkLst>
            <pc:docMk/>
            <pc:sldMk cId="2612590475" sldId="283"/>
            <ac:spMk id="24" creationId="{13269361-2532-C3A2-AD1B-C5DF3B89F3EB}"/>
          </ac:spMkLst>
        </pc:spChg>
        <pc:spChg chg="del">
          <ac:chgData name="Sora's System" userId="e473e365a3e05e69" providerId="LiveId" clId="{7B9D4779-B40C-461E-89A3-62964655570B}" dt="2022-09-16T09:11:58.470" v="2930" actId="478"/>
          <ac:spMkLst>
            <pc:docMk/>
            <pc:sldMk cId="2612590475" sldId="283"/>
            <ac:spMk id="27" creationId="{E16DC772-26E4-01FF-FC82-AC3394EBFAB2}"/>
          </ac:spMkLst>
        </pc:spChg>
        <pc:spChg chg="add mod">
          <ac:chgData name="Sora's System" userId="e473e365a3e05e69" providerId="LiveId" clId="{7B9D4779-B40C-461E-89A3-62964655570B}" dt="2022-09-16T09:16:40.264" v="3023" actId="1076"/>
          <ac:spMkLst>
            <pc:docMk/>
            <pc:sldMk cId="2612590475" sldId="283"/>
            <ac:spMk id="31" creationId="{B1BAA7AF-AD0B-9FEB-B13C-277A28EA6391}"/>
          </ac:spMkLst>
        </pc:spChg>
        <pc:spChg chg="del">
          <ac:chgData name="Sora's System" userId="e473e365a3e05e69" providerId="LiveId" clId="{7B9D4779-B40C-461E-89A3-62964655570B}" dt="2022-09-16T09:11:58.470" v="2930" actId="478"/>
          <ac:spMkLst>
            <pc:docMk/>
            <pc:sldMk cId="2612590475" sldId="283"/>
            <ac:spMk id="35" creationId="{5AAE7F13-0B11-6312-3731-BE2BECD0CC65}"/>
          </ac:spMkLst>
        </pc:spChg>
        <pc:spChg chg="del">
          <ac:chgData name="Sora's System" userId="e473e365a3e05e69" providerId="LiveId" clId="{7B9D4779-B40C-461E-89A3-62964655570B}" dt="2022-09-16T09:11:58.470" v="2930" actId="478"/>
          <ac:spMkLst>
            <pc:docMk/>
            <pc:sldMk cId="2612590475" sldId="283"/>
            <ac:spMk id="44" creationId="{04A492AB-068F-5993-2097-C3EC634CECA4}"/>
          </ac:spMkLst>
        </pc:spChg>
        <pc:spChg chg="del">
          <ac:chgData name="Sora's System" userId="e473e365a3e05e69" providerId="LiveId" clId="{7B9D4779-B40C-461E-89A3-62964655570B}" dt="2022-09-16T09:11:58.470" v="2930" actId="478"/>
          <ac:spMkLst>
            <pc:docMk/>
            <pc:sldMk cId="2612590475" sldId="283"/>
            <ac:spMk id="48" creationId="{87870CC4-089A-9990-83AD-A49CD9DC62A3}"/>
          </ac:spMkLst>
        </pc:spChg>
        <pc:spChg chg="del">
          <ac:chgData name="Sora's System" userId="e473e365a3e05e69" providerId="LiveId" clId="{7B9D4779-B40C-461E-89A3-62964655570B}" dt="2022-09-16T09:11:58.470" v="2930" actId="478"/>
          <ac:spMkLst>
            <pc:docMk/>
            <pc:sldMk cId="2612590475" sldId="283"/>
            <ac:spMk id="49" creationId="{FF1AAB58-6211-12C1-B12F-DD2E31F5B08E}"/>
          </ac:spMkLst>
        </pc:spChg>
        <pc:spChg chg="del">
          <ac:chgData name="Sora's System" userId="e473e365a3e05e69" providerId="LiveId" clId="{7B9D4779-B40C-461E-89A3-62964655570B}" dt="2022-09-16T09:11:58.470" v="2930" actId="478"/>
          <ac:spMkLst>
            <pc:docMk/>
            <pc:sldMk cId="2612590475" sldId="283"/>
            <ac:spMk id="50" creationId="{1807AA1D-3D7C-AE74-B7A4-7329B9739D9C}"/>
          </ac:spMkLst>
        </pc:spChg>
        <pc:spChg chg="del">
          <ac:chgData name="Sora's System" userId="e473e365a3e05e69" providerId="LiveId" clId="{7B9D4779-B40C-461E-89A3-62964655570B}" dt="2022-09-16T09:11:58.470" v="2930" actId="478"/>
          <ac:spMkLst>
            <pc:docMk/>
            <pc:sldMk cId="2612590475" sldId="283"/>
            <ac:spMk id="51" creationId="{95D7B372-FBF4-1EFF-2146-A83C8ED26950}"/>
          </ac:spMkLst>
        </pc:spChg>
        <pc:spChg chg="del">
          <ac:chgData name="Sora's System" userId="e473e365a3e05e69" providerId="LiveId" clId="{7B9D4779-B40C-461E-89A3-62964655570B}" dt="2022-09-16T09:11:58.470" v="2930" actId="478"/>
          <ac:spMkLst>
            <pc:docMk/>
            <pc:sldMk cId="2612590475" sldId="283"/>
            <ac:spMk id="54" creationId="{CBFB1F5F-051E-8B93-E4F6-E32523E8FAD3}"/>
          </ac:spMkLst>
        </pc:spChg>
        <pc:spChg chg="del">
          <ac:chgData name="Sora's System" userId="e473e365a3e05e69" providerId="LiveId" clId="{7B9D4779-B40C-461E-89A3-62964655570B}" dt="2022-09-16T09:11:58.470" v="2930" actId="478"/>
          <ac:spMkLst>
            <pc:docMk/>
            <pc:sldMk cId="2612590475" sldId="283"/>
            <ac:spMk id="58" creationId="{FEB3980F-163A-F7E4-4607-22AB0D55BAB6}"/>
          </ac:spMkLst>
        </pc:spChg>
        <pc:spChg chg="add mod">
          <ac:chgData name="Sora's System" userId="e473e365a3e05e69" providerId="LiveId" clId="{7B9D4779-B40C-461E-89A3-62964655570B}" dt="2022-09-16T09:25:49.589" v="3247" actId="20577"/>
          <ac:spMkLst>
            <pc:docMk/>
            <pc:sldMk cId="2612590475" sldId="283"/>
            <ac:spMk id="59" creationId="{728411BB-E058-6388-F69A-E68168A3131C}"/>
          </ac:spMkLst>
        </pc:spChg>
        <pc:spChg chg="del">
          <ac:chgData name="Sora's System" userId="e473e365a3e05e69" providerId="LiveId" clId="{7B9D4779-B40C-461E-89A3-62964655570B}" dt="2022-09-16T09:11:58.470" v="2930" actId="478"/>
          <ac:spMkLst>
            <pc:docMk/>
            <pc:sldMk cId="2612590475" sldId="283"/>
            <ac:spMk id="60" creationId="{8D1FA0C5-9F52-E459-9C9F-A354913004B2}"/>
          </ac:spMkLst>
        </pc:spChg>
        <pc:spChg chg="del">
          <ac:chgData name="Sora's System" userId="e473e365a3e05e69" providerId="LiveId" clId="{7B9D4779-B40C-461E-89A3-62964655570B}" dt="2022-09-16T09:11:58.470" v="2930" actId="478"/>
          <ac:spMkLst>
            <pc:docMk/>
            <pc:sldMk cId="2612590475" sldId="283"/>
            <ac:spMk id="61" creationId="{79990821-DFEE-E9CE-7B3D-82E2801A12F5}"/>
          </ac:spMkLst>
        </pc:spChg>
        <pc:spChg chg="del">
          <ac:chgData name="Sora's System" userId="e473e365a3e05e69" providerId="LiveId" clId="{7B9D4779-B40C-461E-89A3-62964655570B}" dt="2022-09-16T09:11:58.470" v="2930" actId="478"/>
          <ac:spMkLst>
            <pc:docMk/>
            <pc:sldMk cId="2612590475" sldId="283"/>
            <ac:spMk id="68" creationId="{3D251B97-9B71-84DA-6AA0-464EEDDEEE44}"/>
          </ac:spMkLst>
        </pc:spChg>
        <pc:spChg chg="del">
          <ac:chgData name="Sora's System" userId="e473e365a3e05e69" providerId="LiveId" clId="{7B9D4779-B40C-461E-89A3-62964655570B}" dt="2022-09-16T09:11:58.470" v="2930" actId="478"/>
          <ac:spMkLst>
            <pc:docMk/>
            <pc:sldMk cId="2612590475" sldId="283"/>
            <ac:spMk id="69" creationId="{6B945BE4-684D-B071-0494-DCBE0CDF7386}"/>
          </ac:spMkLst>
        </pc:spChg>
        <pc:spChg chg="del">
          <ac:chgData name="Sora's System" userId="e473e365a3e05e69" providerId="LiveId" clId="{7B9D4779-B40C-461E-89A3-62964655570B}" dt="2022-09-16T09:11:59.650" v="2931" actId="478"/>
          <ac:spMkLst>
            <pc:docMk/>
            <pc:sldMk cId="2612590475" sldId="283"/>
            <ac:spMk id="70" creationId="{FF7FE02E-4860-62C8-0669-379DFAFF4A60}"/>
          </ac:spMkLst>
        </pc:spChg>
        <pc:spChg chg="mod">
          <ac:chgData name="Sora's System" userId="e473e365a3e05e69" providerId="LiveId" clId="{7B9D4779-B40C-461E-89A3-62964655570B}" dt="2022-09-16T09:16:55.050" v="3028" actId="1076"/>
          <ac:spMkLst>
            <pc:docMk/>
            <pc:sldMk cId="2612590475" sldId="283"/>
            <ac:spMk id="71" creationId="{71D9FE46-C69E-C12B-0C68-E6E3060E6B50}"/>
          </ac:spMkLst>
        </pc:spChg>
        <pc:spChg chg="mod">
          <ac:chgData name="Sora's System" userId="e473e365a3e05e69" providerId="LiveId" clId="{7B9D4779-B40C-461E-89A3-62964655570B}" dt="2022-09-16T09:12:09.127" v="2933" actId="1076"/>
          <ac:spMkLst>
            <pc:docMk/>
            <pc:sldMk cId="2612590475" sldId="283"/>
            <ac:spMk id="74" creationId="{D9C4BFA6-A519-20C1-5741-CDD48DEFF536}"/>
          </ac:spMkLst>
        </pc:spChg>
        <pc:spChg chg="mod">
          <ac:chgData name="Sora's System" userId="e473e365a3e05e69" providerId="LiveId" clId="{7B9D4779-B40C-461E-89A3-62964655570B}" dt="2022-09-16T09:12:09.127" v="2933" actId="1076"/>
          <ac:spMkLst>
            <pc:docMk/>
            <pc:sldMk cId="2612590475" sldId="283"/>
            <ac:spMk id="78" creationId="{B23D3D69-656F-4027-3E1F-3C0260E1A49B}"/>
          </ac:spMkLst>
        </pc:spChg>
        <pc:spChg chg="mod">
          <ac:chgData name="Sora's System" userId="e473e365a3e05e69" providerId="LiveId" clId="{7B9D4779-B40C-461E-89A3-62964655570B}" dt="2022-09-16T09:12:09.127" v="2933" actId="1076"/>
          <ac:spMkLst>
            <pc:docMk/>
            <pc:sldMk cId="2612590475" sldId="283"/>
            <ac:spMk id="82" creationId="{DF423E41-F8AC-A3D6-C86B-7E6AA6F3D792}"/>
          </ac:spMkLst>
        </pc:spChg>
        <pc:spChg chg="mod">
          <ac:chgData name="Sora's System" userId="e473e365a3e05e69" providerId="LiveId" clId="{7B9D4779-B40C-461E-89A3-62964655570B}" dt="2022-09-16T09:12:09.127" v="2933" actId="1076"/>
          <ac:spMkLst>
            <pc:docMk/>
            <pc:sldMk cId="2612590475" sldId="283"/>
            <ac:spMk id="84" creationId="{408BB16A-BD45-A4CE-0CD4-B6C1F2F22EDD}"/>
          </ac:spMkLst>
        </pc:spChg>
        <pc:spChg chg="mod">
          <ac:chgData name="Sora's System" userId="e473e365a3e05e69" providerId="LiveId" clId="{7B9D4779-B40C-461E-89A3-62964655570B}" dt="2022-09-16T09:12:09.127" v="2933" actId="1076"/>
          <ac:spMkLst>
            <pc:docMk/>
            <pc:sldMk cId="2612590475" sldId="283"/>
            <ac:spMk id="85" creationId="{8293FA3A-DA2C-969D-DD97-AA0FE88C1B04}"/>
          </ac:spMkLst>
        </pc:spChg>
        <pc:spChg chg="mod">
          <ac:chgData name="Sora's System" userId="e473e365a3e05e69" providerId="LiveId" clId="{7B9D4779-B40C-461E-89A3-62964655570B}" dt="2022-09-16T09:12:09.127" v="2933" actId="1076"/>
          <ac:spMkLst>
            <pc:docMk/>
            <pc:sldMk cId="2612590475" sldId="283"/>
            <ac:spMk id="86" creationId="{76083DFA-778E-0B0A-6F6C-FA61F5181D84}"/>
          </ac:spMkLst>
        </pc:spChg>
        <pc:spChg chg="mod">
          <ac:chgData name="Sora's System" userId="e473e365a3e05e69" providerId="LiveId" clId="{7B9D4779-B40C-461E-89A3-62964655570B}" dt="2022-09-16T09:12:09.127" v="2933" actId="1076"/>
          <ac:spMkLst>
            <pc:docMk/>
            <pc:sldMk cId="2612590475" sldId="283"/>
            <ac:spMk id="87" creationId="{CAAAA8AE-8120-D8B9-ABAA-DAE0E1624EBD}"/>
          </ac:spMkLst>
        </pc:spChg>
        <pc:spChg chg="mod">
          <ac:chgData name="Sora's System" userId="e473e365a3e05e69" providerId="LiveId" clId="{7B9D4779-B40C-461E-89A3-62964655570B}" dt="2022-09-16T09:12:09.127" v="2933" actId="1076"/>
          <ac:spMkLst>
            <pc:docMk/>
            <pc:sldMk cId="2612590475" sldId="283"/>
            <ac:spMk id="88" creationId="{182BAA28-C226-B529-D569-AB95250CD876}"/>
          </ac:spMkLst>
        </pc:spChg>
        <pc:spChg chg="mod">
          <ac:chgData name="Sora's System" userId="e473e365a3e05e69" providerId="LiveId" clId="{7B9D4779-B40C-461E-89A3-62964655570B}" dt="2022-09-16T09:12:09.127" v="2933" actId="1076"/>
          <ac:spMkLst>
            <pc:docMk/>
            <pc:sldMk cId="2612590475" sldId="283"/>
            <ac:spMk id="90" creationId="{3B8442F1-0733-8493-84E6-E7FB2E4F604E}"/>
          </ac:spMkLst>
        </pc:spChg>
        <pc:spChg chg="mod">
          <ac:chgData name="Sora's System" userId="e473e365a3e05e69" providerId="LiveId" clId="{7B9D4779-B40C-461E-89A3-62964655570B}" dt="2022-09-16T09:12:09.127" v="2933" actId="1076"/>
          <ac:spMkLst>
            <pc:docMk/>
            <pc:sldMk cId="2612590475" sldId="283"/>
            <ac:spMk id="92" creationId="{79623126-3959-C07F-8494-A648606B9814}"/>
          </ac:spMkLst>
        </pc:spChg>
        <pc:spChg chg="mod">
          <ac:chgData name="Sora's System" userId="e473e365a3e05e69" providerId="LiveId" clId="{7B9D4779-B40C-461E-89A3-62964655570B}" dt="2022-09-16T09:12:09.127" v="2933" actId="1076"/>
          <ac:spMkLst>
            <pc:docMk/>
            <pc:sldMk cId="2612590475" sldId="283"/>
            <ac:spMk id="103" creationId="{99364653-C593-B444-5881-CCC44E03AD42}"/>
          </ac:spMkLst>
        </pc:spChg>
        <pc:spChg chg="mod">
          <ac:chgData name="Sora's System" userId="e473e365a3e05e69" providerId="LiveId" clId="{7B9D4779-B40C-461E-89A3-62964655570B}" dt="2022-09-16T09:12:09.127" v="2933" actId="1076"/>
          <ac:spMkLst>
            <pc:docMk/>
            <pc:sldMk cId="2612590475" sldId="283"/>
            <ac:spMk id="104" creationId="{F472C626-0D85-2815-0A83-CA972FC96D41}"/>
          </ac:spMkLst>
        </pc:spChg>
        <pc:spChg chg="mod">
          <ac:chgData name="Sora's System" userId="e473e365a3e05e69" providerId="LiveId" clId="{7B9D4779-B40C-461E-89A3-62964655570B}" dt="2022-09-16T09:12:09.127" v="2933" actId="1076"/>
          <ac:spMkLst>
            <pc:docMk/>
            <pc:sldMk cId="2612590475" sldId="283"/>
            <ac:spMk id="105" creationId="{6A4F2CC3-2AB4-0DE0-8465-0CA6DC3546C5}"/>
          </ac:spMkLst>
        </pc:spChg>
        <pc:spChg chg="mod">
          <ac:chgData name="Sora's System" userId="e473e365a3e05e69" providerId="LiveId" clId="{7B9D4779-B40C-461E-89A3-62964655570B}" dt="2022-09-16T09:12:09.127" v="2933" actId="1076"/>
          <ac:spMkLst>
            <pc:docMk/>
            <pc:sldMk cId="2612590475" sldId="283"/>
            <ac:spMk id="106" creationId="{390C1FA6-601F-E761-6A9C-2C308E2FB888}"/>
          </ac:spMkLst>
        </pc:spChg>
        <pc:spChg chg="mod">
          <ac:chgData name="Sora's System" userId="e473e365a3e05e69" providerId="LiveId" clId="{7B9D4779-B40C-461E-89A3-62964655570B}" dt="2022-09-16T09:12:09.127" v="2933" actId="1076"/>
          <ac:spMkLst>
            <pc:docMk/>
            <pc:sldMk cId="2612590475" sldId="283"/>
            <ac:spMk id="107" creationId="{0620CCBB-7767-4C6B-5932-84CC2D9F8D93}"/>
          </ac:spMkLst>
        </pc:spChg>
        <pc:spChg chg="mod">
          <ac:chgData name="Sora's System" userId="e473e365a3e05e69" providerId="LiveId" clId="{7B9D4779-B40C-461E-89A3-62964655570B}" dt="2022-09-16T09:12:09.127" v="2933" actId="1076"/>
          <ac:spMkLst>
            <pc:docMk/>
            <pc:sldMk cId="2612590475" sldId="283"/>
            <ac:spMk id="108" creationId="{AB92016A-B03E-80BB-C4FE-7C5FEA0079F7}"/>
          </ac:spMkLst>
        </pc:spChg>
        <pc:spChg chg="mod">
          <ac:chgData name="Sora's System" userId="e473e365a3e05e69" providerId="LiveId" clId="{7B9D4779-B40C-461E-89A3-62964655570B}" dt="2022-09-16T09:12:09.127" v="2933" actId="1076"/>
          <ac:spMkLst>
            <pc:docMk/>
            <pc:sldMk cId="2612590475" sldId="283"/>
            <ac:spMk id="109" creationId="{761E020B-4282-1E88-8BA9-EFCFD1294E31}"/>
          </ac:spMkLst>
        </pc:spChg>
        <pc:spChg chg="mod">
          <ac:chgData name="Sora's System" userId="e473e365a3e05e69" providerId="LiveId" clId="{7B9D4779-B40C-461E-89A3-62964655570B}" dt="2022-09-16T09:12:09.127" v="2933" actId="1076"/>
          <ac:spMkLst>
            <pc:docMk/>
            <pc:sldMk cId="2612590475" sldId="283"/>
            <ac:spMk id="112" creationId="{67573641-8C3D-E04E-C2BA-2EBFBE4408CA}"/>
          </ac:spMkLst>
        </pc:spChg>
        <pc:spChg chg="mod">
          <ac:chgData name="Sora's System" userId="e473e365a3e05e69" providerId="LiveId" clId="{7B9D4779-B40C-461E-89A3-62964655570B}" dt="2022-09-16T09:12:09.127" v="2933" actId="1076"/>
          <ac:spMkLst>
            <pc:docMk/>
            <pc:sldMk cId="2612590475" sldId="283"/>
            <ac:spMk id="113" creationId="{CCEB6342-E4DB-8C4E-EBEF-D54CD44305EB}"/>
          </ac:spMkLst>
        </pc:spChg>
        <pc:picChg chg="del">
          <ac:chgData name="Sora's System" userId="e473e365a3e05e69" providerId="LiveId" clId="{7B9D4779-B40C-461E-89A3-62964655570B}" dt="2022-09-16T09:11:58.470" v="2930" actId="478"/>
          <ac:picMkLst>
            <pc:docMk/>
            <pc:sldMk cId="2612590475" sldId="283"/>
            <ac:picMk id="23" creationId="{137F3474-2B78-A8B8-0098-EA953334FC52}"/>
          </ac:picMkLst>
        </pc:picChg>
        <pc:picChg chg="mod">
          <ac:chgData name="Sora's System" userId="e473e365a3e05e69" providerId="LiveId" clId="{7B9D4779-B40C-461E-89A3-62964655570B}" dt="2022-09-16T09:12:09.127" v="2933" actId="1076"/>
          <ac:picMkLst>
            <pc:docMk/>
            <pc:sldMk cId="2612590475" sldId="283"/>
            <ac:picMk id="25" creationId="{7000A8B8-4252-31D6-1D4A-A46A09F1CC5E}"/>
          </ac:picMkLst>
        </pc:picChg>
        <pc:picChg chg="del">
          <ac:chgData name="Sora's System" userId="e473e365a3e05e69" providerId="LiveId" clId="{7B9D4779-B40C-461E-89A3-62964655570B}" dt="2022-09-16T09:11:58.470" v="2930" actId="478"/>
          <ac:picMkLst>
            <pc:docMk/>
            <pc:sldMk cId="2612590475" sldId="283"/>
            <ac:picMk id="28" creationId="{A23B0517-342D-A306-D36F-9CFEE7D32AB4}"/>
          </ac:picMkLst>
        </pc:picChg>
        <pc:picChg chg="del">
          <ac:chgData name="Sora's System" userId="e473e365a3e05e69" providerId="LiveId" clId="{7B9D4779-B40C-461E-89A3-62964655570B}" dt="2022-09-16T09:11:58.470" v="2930" actId="478"/>
          <ac:picMkLst>
            <pc:docMk/>
            <pc:sldMk cId="2612590475" sldId="283"/>
            <ac:picMk id="29" creationId="{BBE5673F-D771-1DBA-34BD-2181BF0DC1ED}"/>
          </ac:picMkLst>
        </pc:picChg>
        <pc:picChg chg="del">
          <ac:chgData name="Sora's System" userId="e473e365a3e05e69" providerId="LiveId" clId="{7B9D4779-B40C-461E-89A3-62964655570B}" dt="2022-09-16T09:11:58.470" v="2930" actId="478"/>
          <ac:picMkLst>
            <pc:docMk/>
            <pc:sldMk cId="2612590475" sldId="283"/>
            <ac:picMk id="30" creationId="{2A91F569-4295-3ADD-66B7-7897800EE568}"/>
          </ac:picMkLst>
        </pc:picChg>
        <pc:picChg chg="del">
          <ac:chgData name="Sora's System" userId="e473e365a3e05e69" providerId="LiveId" clId="{7B9D4779-B40C-461E-89A3-62964655570B}" dt="2022-09-16T09:11:58.470" v="2930" actId="478"/>
          <ac:picMkLst>
            <pc:docMk/>
            <pc:sldMk cId="2612590475" sldId="283"/>
            <ac:picMk id="46" creationId="{41B1213B-4222-3C64-3C8F-34558466030A}"/>
          </ac:picMkLst>
        </pc:picChg>
        <pc:picChg chg="add mod">
          <ac:chgData name="Sora's System" userId="e473e365a3e05e69" providerId="LiveId" clId="{7B9D4779-B40C-461E-89A3-62964655570B}" dt="2022-09-16T10:03:09.681" v="3899" actId="1076"/>
          <ac:picMkLst>
            <pc:docMk/>
            <pc:sldMk cId="2612590475" sldId="283"/>
            <ac:picMk id="63" creationId="{230558EA-44BE-2E80-EF27-265518B4D7DB}"/>
          </ac:picMkLst>
        </pc:picChg>
        <pc:picChg chg="mod">
          <ac:chgData name="Sora's System" userId="e473e365a3e05e69" providerId="LiveId" clId="{7B9D4779-B40C-461E-89A3-62964655570B}" dt="2022-09-16T09:12:09.127" v="2933" actId="1076"/>
          <ac:picMkLst>
            <pc:docMk/>
            <pc:sldMk cId="2612590475" sldId="283"/>
            <ac:picMk id="72" creationId="{EDD30E6E-5649-CC77-7236-C7DEF30B7F54}"/>
          </ac:picMkLst>
        </pc:picChg>
        <pc:picChg chg="mod">
          <ac:chgData name="Sora's System" userId="e473e365a3e05e69" providerId="LiveId" clId="{7B9D4779-B40C-461E-89A3-62964655570B}" dt="2022-09-16T09:12:09.127" v="2933" actId="1076"/>
          <ac:picMkLst>
            <pc:docMk/>
            <pc:sldMk cId="2612590475" sldId="283"/>
            <ac:picMk id="75" creationId="{448EB14E-D43E-6717-7D1A-A172203BA675}"/>
          </ac:picMkLst>
        </pc:picChg>
        <pc:picChg chg="mod">
          <ac:chgData name="Sora's System" userId="e473e365a3e05e69" providerId="LiveId" clId="{7B9D4779-B40C-461E-89A3-62964655570B}" dt="2022-09-16T09:12:09.127" v="2933" actId="1076"/>
          <ac:picMkLst>
            <pc:docMk/>
            <pc:sldMk cId="2612590475" sldId="283"/>
            <ac:picMk id="76" creationId="{3C954DDB-1E25-73F8-4248-380FA206237B}"/>
          </ac:picMkLst>
        </pc:picChg>
        <pc:picChg chg="mod">
          <ac:chgData name="Sora's System" userId="e473e365a3e05e69" providerId="LiveId" clId="{7B9D4779-B40C-461E-89A3-62964655570B}" dt="2022-09-16T09:12:09.127" v="2933" actId="1076"/>
          <ac:picMkLst>
            <pc:docMk/>
            <pc:sldMk cId="2612590475" sldId="283"/>
            <ac:picMk id="77" creationId="{84E3F756-ED25-46B5-CDF5-30E300A007E7}"/>
          </ac:picMkLst>
        </pc:picChg>
        <pc:picChg chg="mod">
          <ac:chgData name="Sora's System" userId="e473e365a3e05e69" providerId="LiveId" clId="{7B9D4779-B40C-461E-89A3-62964655570B}" dt="2022-09-16T09:16:52.439" v="3026" actId="1076"/>
          <ac:picMkLst>
            <pc:docMk/>
            <pc:sldMk cId="2612590475" sldId="283"/>
            <ac:picMk id="83" creationId="{F47D2C2E-F201-03B9-A61D-8587F3976A7E}"/>
          </ac:picMkLst>
        </pc:picChg>
        <pc:picChg chg="del">
          <ac:chgData name="Sora's System" userId="e473e365a3e05e69" providerId="LiveId" clId="{7B9D4779-B40C-461E-89A3-62964655570B}" dt="2022-09-16T09:11:58.470" v="2930" actId="478"/>
          <ac:picMkLst>
            <pc:docMk/>
            <pc:sldMk cId="2612590475" sldId="283"/>
            <ac:picMk id="94" creationId="{44F637A4-DC22-8AEF-9A8B-630FE1ECD1A1}"/>
          </ac:picMkLst>
        </pc:picChg>
        <pc:cxnChg chg="add mod">
          <ac:chgData name="Sora's System" userId="e473e365a3e05e69" providerId="LiveId" clId="{7B9D4779-B40C-461E-89A3-62964655570B}" dt="2022-09-16T09:15:56.690" v="3010" actId="208"/>
          <ac:cxnSpMkLst>
            <pc:docMk/>
            <pc:sldMk cId="2612590475" sldId="283"/>
            <ac:cxnSpMk id="20" creationId="{77F83DAB-D7CD-D41C-72B0-C2ABA2887AE6}"/>
          </ac:cxnSpMkLst>
        </pc:cxnChg>
        <pc:cxnChg chg="del">
          <ac:chgData name="Sora's System" userId="e473e365a3e05e69" providerId="LiveId" clId="{7B9D4779-B40C-461E-89A3-62964655570B}" dt="2022-09-16T09:11:58.470" v="2930" actId="478"/>
          <ac:cxnSpMkLst>
            <pc:docMk/>
            <pc:sldMk cId="2612590475" sldId="283"/>
            <ac:cxnSpMk id="26" creationId="{1762C068-D2FB-4AE7-7732-EFF5F44375F1}"/>
          </ac:cxnSpMkLst>
        </pc:cxnChg>
        <pc:cxnChg chg="add mod">
          <ac:chgData name="Sora's System" userId="e473e365a3e05e69" providerId="LiveId" clId="{7B9D4779-B40C-461E-89A3-62964655570B}" dt="2022-09-16T09:17:11.917" v="3032" actId="208"/>
          <ac:cxnSpMkLst>
            <pc:docMk/>
            <pc:sldMk cId="2612590475" sldId="283"/>
            <ac:cxnSpMk id="32" creationId="{DED76B6D-B9F1-4266-46F9-784CC2D58923}"/>
          </ac:cxnSpMkLst>
        </pc:cxnChg>
        <pc:cxnChg chg="add mod">
          <ac:chgData name="Sora's System" userId="e473e365a3e05e69" providerId="LiveId" clId="{7B9D4779-B40C-461E-89A3-62964655570B}" dt="2022-09-16T09:17:19.043" v="3035" actId="1076"/>
          <ac:cxnSpMkLst>
            <pc:docMk/>
            <pc:sldMk cId="2612590475" sldId="283"/>
            <ac:cxnSpMk id="33" creationId="{FA89C820-4C23-5339-E698-7DC941240C08}"/>
          </ac:cxnSpMkLst>
        </pc:cxnChg>
        <pc:cxnChg chg="del">
          <ac:chgData name="Sora's System" userId="e473e365a3e05e69" providerId="LiveId" clId="{7B9D4779-B40C-461E-89A3-62964655570B}" dt="2022-09-16T09:11:58.470" v="2930" actId="478"/>
          <ac:cxnSpMkLst>
            <pc:docMk/>
            <pc:sldMk cId="2612590475" sldId="283"/>
            <ac:cxnSpMk id="36" creationId="{4F82D7B7-B26C-0226-2392-774F5CD12C9B}"/>
          </ac:cxnSpMkLst>
        </pc:cxnChg>
        <pc:cxnChg chg="add mod">
          <ac:chgData name="Sora's System" userId="e473e365a3e05e69" providerId="LiveId" clId="{7B9D4779-B40C-461E-89A3-62964655570B}" dt="2022-09-16T09:17:22.996" v="3038" actId="1076"/>
          <ac:cxnSpMkLst>
            <pc:docMk/>
            <pc:sldMk cId="2612590475" sldId="283"/>
            <ac:cxnSpMk id="37" creationId="{B6CAB28F-108C-C44B-7510-5ABF079A8190}"/>
          </ac:cxnSpMkLst>
        </pc:cxnChg>
        <pc:cxnChg chg="del">
          <ac:chgData name="Sora's System" userId="e473e365a3e05e69" providerId="LiveId" clId="{7B9D4779-B40C-461E-89A3-62964655570B}" dt="2022-09-16T09:11:58.470" v="2930" actId="478"/>
          <ac:cxnSpMkLst>
            <pc:docMk/>
            <pc:sldMk cId="2612590475" sldId="283"/>
            <ac:cxnSpMk id="39" creationId="{DBB2AC49-358C-FCC0-246C-A68D9967CD55}"/>
          </ac:cxnSpMkLst>
        </pc:cxnChg>
        <pc:cxnChg chg="del">
          <ac:chgData name="Sora's System" userId="e473e365a3e05e69" providerId="LiveId" clId="{7B9D4779-B40C-461E-89A3-62964655570B}" dt="2022-09-16T09:11:58.470" v="2930" actId="478"/>
          <ac:cxnSpMkLst>
            <pc:docMk/>
            <pc:sldMk cId="2612590475" sldId="283"/>
            <ac:cxnSpMk id="40" creationId="{906B0964-B77F-F2F1-AD5D-61ACDFE88E54}"/>
          </ac:cxnSpMkLst>
        </pc:cxnChg>
        <pc:cxnChg chg="add mod">
          <ac:chgData name="Sora's System" userId="e473e365a3e05e69" providerId="LiveId" clId="{7B9D4779-B40C-461E-89A3-62964655570B}" dt="2022-09-16T09:20:23.160" v="3067" actId="1076"/>
          <ac:cxnSpMkLst>
            <pc:docMk/>
            <pc:sldMk cId="2612590475" sldId="283"/>
            <ac:cxnSpMk id="42" creationId="{F5450B33-208B-EC8C-9DB4-E2A848583131}"/>
          </ac:cxnSpMkLst>
        </pc:cxnChg>
        <pc:cxnChg chg="add mod">
          <ac:chgData name="Sora's System" userId="e473e365a3e05e69" providerId="LiveId" clId="{7B9D4779-B40C-461E-89A3-62964655570B}" dt="2022-09-16T09:20:27.871" v="3070" actId="1076"/>
          <ac:cxnSpMkLst>
            <pc:docMk/>
            <pc:sldMk cId="2612590475" sldId="283"/>
            <ac:cxnSpMk id="47" creationId="{2C77B5CB-6F41-77CF-F236-F923370526B6}"/>
          </ac:cxnSpMkLst>
        </pc:cxnChg>
        <pc:cxnChg chg="add mod">
          <ac:chgData name="Sora's System" userId="e473e365a3e05e69" providerId="LiveId" clId="{7B9D4779-B40C-461E-89A3-62964655570B}" dt="2022-09-16T09:20:34.261" v="3074" actId="14100"/>
          <ac:cxnSpMkLst>
            <pc:docMk/>
            <pc:sldMk cId="2612590475" sldId="283"/>
            <ac:cxnSpMk id="53" creationId="{F8EA66D0-BB2A-6250-7467-6113BCAFCE54}"/>
          </ac:cxnSpMkLst>
        </pc:cxnChg>
        <pc:cxnChg chg="del">
          <ac:chgData name="Sora's System" userId="e473e365a3e05e69" providerId="LiveId" clId="{7B9D4779-B40C-461E-89A3-62964655570B}" dt="2022-09-16T09:11:58.470" v="2930" actId="478"/>
          <ac:cxnSpMkLst>
            <pc:docMk/>
            <pc:sldMk cId="2612590475" sldId="283"/>
            <ac:cxnSpMk id="55" creationId="{89B68E9C-0EA2-B9B1-8552-3C3156EA225D}"/>
          </ac:cxnSpMkLst>
        </pc:cxnChg>
        <pc:cxnChg chg="mod">
          <ac:chgData name="Sora's System" userId="e473e365a3e05e69" providerId="LiveId" clId="{7B9D4779-B40C-461E-89A3-62964655570B}" dt="2022-09-16T09:12:09.127" v="2933" actId="1076"/>
          <ac:cxnSpMkLst>
            <pc:docMk/>
            <pc:sldMk cId="2612590475" sldId="283"/>
            <ac:cxnSpMk id="73" creationId="{D98E6C28-E219-CBE8-0827-3EA4626FB8D1}"/>
          </ac:cxnSpMkLst>
        </pc:cxnChg>
        <pc:cxnChg chg="mod">
          <ac:chgData name="Sora's System" userId="e473e365a3e05e69" providerId="LiveId" clId="{7B9D4779-B40C-461E-89A3-62964655570B}" dt="2022-09-16T09:12:09.127" v="2933" actId="1076"/>
          <ac:cxnSpMkLst>
            <pc:docMk/>
            <pc:sldMk cId="2612590475" sldId="283"/>
            <ac:cxnSpMk id="79" creationId="{1F382405-ECD9-DC79-66ED-5CD2CB33B0F6}"/>
          </ac:cxnSpMkLst>
        </pc:cxnChg>
        <pc:cxnChg chg="mod">
          <ac:chgData name="Sora's System" userId="e473e365a3e05e69" providerId="LiveId" clId="{7B9D4779-B40C-461E-89A3-62964655570B}" dt="2022-09-16T09:25:51.764" v="3249" actId="1076"/>
          <ac:cxnSpMkLst>
            <pc:docMk/>
            <pc:sldMk cId="2612590475" sldId="283"/>
            <ac:cxnSpMk id="80" creationId="{64CF8D36-6DD7-17A2-2126-629D02F79B98}"/>
          </ac:cxnSpMkLst>
        </pc:cxnChg>
        <pc:cxnChg chg="mod">
          <ac:chgData name="Sora's System" userId="e473e365a3e05e69" providerId="LiveId" clId="{7B9D4779-B40C-461E-89A3-62964655570B}" dt="2022-09-16T09:12:09.127" v="2933" actId="1076"/>
          <ac:cxnSpMkLst>
            <pc:docMk/>
            <pc:sldMk cId="2612590475" sldId="283"/>
            <ac:cxnSpMk id="81" creationId="{344E04ED-9CCB-F45F-0141-94873AC39E10}"/>
          </ac:cxnSpMkLst>
        </pc:cxnChg>
        <pc:cxnChg chg="mod">
          <ac:chgData name="Sora's System" userId="e473e365a3e05e69" providerId="LiveId" clId="{7B9D4779-B40C-461E-89A3-62964655570B}" dt="2022-09-16T09:12:09.127" v="2933" actId="1076"/>
          <ac:cxnSpMkLst>
            <pc:docMk/>
            <pc:sldMk cId="2612590475" sldId="283"/>
            <ac:cxnSpMk id="89" creationId="{7591B89C-37D6-6D93-9732-4BA271D78452}"/>
          </ac:cxnSpMkLst>
        </pc:cxnChg>
        <pc:cxnChg chg="mod">
          <ac:chgData name="Sora's System" userId="e473e365a3e05e69" providerId="LiveId" clId="{7B9D4779-B40C-461E-89A3-62964655570B}" dt="2022-09-16T09:12:09.127" v="2933" actId="1076"/>
          <ac:cxnSpMkLst>
            <pc:docMk/>
            <pc:sldMk cId="2612590475" sldId="283"/>
            <ac:cxnSpMk id="95" creationId="{6F85CFC7-D916-E4EC-70D5-1D2A0FA7F17C}"/>
          </ac:cxnSpMkLst>
        </pc:cxnChg>
        <pc:cxnChg chg="mod">
          <ac:chgData name="Sora's System" userId="e473e365a3e05e69" providerId="LiveId" clId="{7B9D4779-B40C-461E-89A3-62964655570B}" dt="2022-09-16T09:12:09.127" v="2933" actId="1076"/>
          <ac:cxnSpMkLst>
            <pc:docMk/>
            <pc:sldMk cId="2612590475" sldId="283"/>
            <ac:cxnSpMk id="97" creationId="{AB814A43-0F84-ABBE-400C-C44D6C399462}"/>
          </ac:cxnSpMkLst>
        </pc:cxnChg>
        <pc:cxnChg chg="mod">
          <ac:chgData name="Sora's System" userId="e473e365a3e05e69" providerId="LiveId" clId="{7B9D4779-B40C-461E-89A3-62964655570B}" dt="2022-09-16T09:12:09.127" v="2933" actId="1076"/>
          <ac:cxnSpMkLst>
            <pc:docMk/>
            <pc:sldMk cId="2612590475" sldId="283"/>
            <ac:cxnSpMk id="101" creationId="{7944A71D-42B8-8DD6-FA7C-83022BE10A5C}"/>
          </ac:cxnSpMkLst>
        </pc:cxnChg>
      </pc:sldChg>
      <pc:sldChg chg="addSp delSp modSp add mod delAnim modAnim">
        <pc:chgData name="Sora's System" userId="e473e365a3e05e69" providerId="LiveId" clId="{7B9D4779-B40C-461E-89A3-62964655570B}" dt="2022-10-28T04:13:02.496" v="5074" actId="478"/>
        <pc:sldMkLst>
          <pc:docMk/>
          <pc:sldMk cId="1165764920" sldId="284"/>
        </pc:sldMkLst>
        <pc:spChg chg="mod">
          <ac:chgData name="Sora's System" userId="e473e365a3e05e69" providerId="LiveId" clId="{7B9D4779-B40C-461E-89A3-62964655570B}" dt="2022-09-16T09:28:41.142" v="3466" actId="21"/>
          <ac:spMkLst>
            <pc:docMk/>
            <pc:sldMk cId="1165764920" sldId="284"/>
            <ac:spMk id="18" creationId="{B574FE57-6724-64C1-8308-EBC28D5CC227}"/>
          </ac:spMkLst>
        </pc:spChg>
        <pc:spChg chg="add mod">
          <ac:chgData name="Sora's System" userId="e473e365a3e05e69" providerId="LiveId" clId="{7B9D4779-B40C-461E-89A3-62964655570B}" dt="2022-09-16T09:26:03.663" v="3258" actId="1076"/>
          <ac:spMkLst>
            <pc:docMk/>
            <pc:sldMk cId="1165764920" sldId="284"/>
            <ac:spMk id="21" creationId="{2D7070FA-9CC3-2B33-98B4-049AEC2949FA}"/>
          </ac:spMkLst>
        </pc:spChg>
        <pc:spChg chg="mod">
          <ac:chgData name="Sora's System" userId="e473e365a3e05e69" providerId="LiveId" clId="{7B9D4779-B40C-461E-89A3-62964655570B}" dt="2022-09-16T09:28:51.213" v="3469" actId="1076"/>
          <ac:spMkLst>
            <pc:docMk/>
            <pc:sldMk cId="1165764920" sldId="284"/>
            <ac:spMk id="22" creationId="{7364F1C8-CC70-BFC5-911B-195EF7346FB9}"/>
          </ac:spMkLst>
        </pc:spChg>
        <pc:spChg chg="add mod">
          <ac:chgData name="Sora's System" userId="e473e365a3e05e69" providerId="LiveId" clId="{7B9D4779-B40C-461E-89A3-62964655570B}" dt="2022-09-16T09:26:05.184" v="3260" actId="571"/>
          <ac:spMkLst>
            <pc:docMk/>
            <pc:sldMk cId="1165764920" sldId="284"/>
            <ac:spMk id="23" creationId="{BEAF22FA-6854-C685-9226-B8BA416A2872}"/>
          </ac:spMkLst>
        </pc:spChg>
        <pc:spChg chg="mod">
          <ac:chgData name="Sora's System" userId="e473e365a3e05e69" providerId="LiveId" clId="{7B9D4779-B40C-461E-89A3-62964655570B}" dt="2022-09-16T09:40:40.615" v="3663" actId="20577"/>
          <ac:spMkLst>
            <pc:docMk/>
            <pc:sldMk cId="1165764920" sldId="284"/>
            <ac:spMk id="24" creationId="{13269361-2532-C3A2-AD1B-C5DF3B89F3EB}"/>
          </ac:spMkLst>
        </pc:spChg>
        <pc:spChg chg="add mod">
          <ac:chgData name="Sora's System" userId="e473e365a3e05e69" providerId="LiveId" clId="{7B9D4779-B40C-461E-89A3-62964655570B}" dt="2022-09-16T09:28:45.734" v="3468" actId="1076"/>
          <ac:spMkLst>
            <pc:docMk/>
            <pc:sldMk cId="1165764920" sldId="284"/>
            <ac:spMk id="27" creationId="{5A4B1848-5092-8D72-CF62-9B00CE844C75}"/>
          </ac:spMkLst>
        </pc:spChg>
        <pc:spChg chg="add mod">
          <ac:chgData name="Sora's System" userId="e473e365a3e05e69" providerId="LiveId" clId="{7B9D4779-B40C-461E-89A3-62964655570B}" dt="2022-09-16T09:38:54.864" v="3659" actId="20577"/>
          <ac:spMkLst>
            <pc:docMk/>
            <pc:sldMk cId="1165764920" sldId="284"/>
            <ac:spMk id="28" creationId="{86A62FE5-1800-8FC7-6E09-386D05B9AEF1}"/>
          </ac:spMkLst>
        </pc:spChg>
        <pc:spChg chg="mod">
          <ac:chgData name="Sora's System" userId="e473e365a3e05e69" providerId="LiveId" clId="{7B9D4779-B40C-461E-89A3-62964655570B}" dt="2022-09-16T09:30:14.862" v="3513" actId="1076"/>
          <ac:spMkLst>
            <pc:docMk/>
            <pc:sldMk cId="1165764920" sldId="284"/>
            <ac:spMk id="31" creationId="{B1BAA7AF-AD0B-9FEB-B13C-277A28EA6391}"/>
          </ac:spMkLst>
        </pc:spChg>
        <pc:spChg chg="del">
          <ac:chgData name="Sora's System" userId="e473e365a3e05e69" providerId="LiveId" clId="{7B9D4779-B40C-461E-89A3-62964655570B}" dt="2022-09-16T09:22:06.393" v="3112" actId="478"/>
          <ac:spMkLst>
            <pc:docMk/>
            <pc:sldMk cId="1165764920" sldId="284"/>
            <ac:spMk id="71" creationId="{71D9FE46-C69E-C12B-0C68-E6E3060E6B50}"/>
          </ac:spMkLst>
        </pc:spChg>
        <pc:spChg chg="mod">
          <ac:chgData name="Sora's System" userId="e473e365a3e05e69" providerId="LiveId" clId="{7B9D4779-B40C-461E-89A3-62964655570B}" dt="2022-09-16T09:22:27.105" v="3119" actId="1076"/>
          <ac:spMkLst>
            <pc:docMk/>
            <pc:sldMk cId="1165764920" sldId="284"/>
            <ac:spMk id="74" creationId="{D9C4BFA6-A519-20C1-5741-CDD48DEFF536}"/>
          </ac:spMkLst>
        </pc:spChg>
        <pc:spChg chg="mod">
          <ac:chgData name="Sora's System" userId="e473e365a3e05e69" providerId="LiveId" clId="{7B9D4779-B40C-461E-89A3-62964655570B}" dt="2022-09-16T09:22:27.105" v="3119" actId="1076"/>
          <ac:spMkLst>
            <pc:docMk/>
            <pc:sldMk cId="1165764920" sldId="284"/>
            <ac:spMk id="78" creationId="{B23D3D69-656F-4027-3E1F-3C0260E1A49B}"/>
          </ac:spMkLst>
        </pc:spChg>
        <pc:spChg chg="mod">
          <ac:chgData name="Sora's System" userId="e473e365a3e05e69" providerId="LiveId" clId="{7B9D4779-B40C-461E-89A3-62964655570B}" dt="2022-09-16T09:22:27.105" v="3119" actId="1076"/>
          <ac:spMkLst>
            <pc:docMk/>
            <pc:sldMk cId="1165764920" sldId="284"/>
            <ac:spMk id="82" creationId="{DF423E41-F8AC-A3D6-C86B-7E6AA6F3D792}"/>
          </ac:spMkLst>
        </pc:spChg>
        <pc:spChg chg="mod">
          <ac:chgData name="Sora's System" userId="e473e365a3e05e69" providerId="LiveId" clId="{7B9D4779-B40C-461E-89A3-62964655570B}" dt="2022-09-16T09:25:15.814" v="3235" actId="1076"/>
          <ac:spMkLst>
            <pc:docMk/>
            <pc:sldMk cId="1165764920" sldId="284"/>
            <ac:spMk id="84" creationId="{408BB16A-BD45-A4CE-0CD4-B6C1F2F22EDD}"/>
          </ac:spMkLst>
        </pc:spChg>
        <pc:spChg chg="mod">
          <ac:chgData name="Sora's System" userId="e473e365a3e05e69" providerId="LiveId" clId="{7B9D4779-B40C-461E-89A3-62964655570B}" dt="2022-09-16T09:25:22.802" v="3241" actId="1076"/>
          <ac:spMkLst>
            <pc:docMk/>
            <pc:sldMk cId="1165764920" sldId="284"/>
            <ac:spMk id="85" creationId="{8293FA3A-DA2C-969D-DD97-AA0FE88C1B04}"/>
          </ac:spMkLst>
        </pc:spChg>
        <pc:spChg chg="mod">
          <ac:chgData name="Sora's System" userId="e473e365a3e05e69" providerId="LiveId" clId="{7B9D4779-B40C-461E-89A3-62964655570B}" dt="2022-09-16T09:22:27.105" v="3119" actId="1076"/>
          <ac:spMkLst>
            <pc:docMk/>
            <pc:sldMk cId="1165764920" sldId="284"/>
            <ac:spMk id="86" creationId="{76083DFA-778E-0B0A-6F6C-FA61F5181D84}"/>
          </ac:spMkLst>
        </pc:spChg>
        <pc:spChg chg="mod">
          <ac:chgData name="Sora's System" userId="e473e365a3e05e69" providerId="LiveId" clId="{7B9D4779-B40C-461E-89A3-62964655570B}" dt="2022-09-16T09:26:11.128" v="3264" actId="1076"/>
          <ac:spMkLst>
            <pc:docMk/>
            <pc:sldMk cId="1165764920" sldId="284"/>
            <ac:spMk id="87" creationId="{CAAAA8AE-8120-D8B9-ABAA-DAE0E1624EBD}"/>
          </ac:spMkLst>
        </pc:spChg>
        <pc:spChg chg="mod">
          <ac:chgData name="Sora's System" userId="e473e365a3e05e69" providerId="LiveId" clId="{7B9D4779-B40C-461E-89A3-62964655570B}" dt="2022-09-16T09:22:27.105" v="3119" actId="1076"/>
          <ac:spMkLst>
            <pc:docMk/>
            <pc:sldMk cId="1165764920" sldId="284"/>
            <ac:spMk id="88" creationId="{182BAA28-C226-B529-D569-AB95250CD876}"/>
          </ac:spMkLst>
        </pc:spChg>
        <pc:spChg chg="mod">
          <ac:chgData name="Sora's System" userId="e473e365a3e05e69" providerId="LiveId" clId="{7B9D4779-B40C-461E-89A3-62964655570B}" dt="2022-09-16T09:22:27.105" v="3119" actId="1076"/>
          <ac:spMkLst>
            <pc:docMk/>
            <pc:sldMk cId="1165764920" sldId="284"/>
            <ac:spMk id="90" creationId="{3B8442F1-0733-8493-84E6-E7FB2E4F604E}"/>
          </ac:spMkLst>
        </pc:spChg>
        <pc:spChg chg="del">
          <ac:chgData name="Sora's System" userId="e473e365a3e05e69" providerId="LiveId" clId="{7B9D4779-B40C-461E-89A3-62964655570B}" dt="2022-09-16T09:22:07.955" v="3113" actId="478"/>
          <ac:spMkLst>
            <pc:docMk/>
            <pc:sldMk cId="1165764920" sldId="284"/>
            <ac:spMk id="92" creationId="{79623126-3959-C07F-8494-A648606B9814}"/>
          </ac:spMkLst>
        </pc:spChg>
        <pc:spChg chg="del">
          <ac:chgData name="Sora's System" userId="e473e365a3e05e69" providerId="LiveId" clId="{7B9D4779-B40C-461E-89A3-62964655570B}" dt="2022-09-16T09:22:00.687" v="3109" actId="478"/>
          <ac:spMkLst>
            <pc:docMk/>
            <pc:sldMk cId="1165764920" sldId="284"/>
            <ac:spMk id="103" creationId="{99364653-C593-B444-5881-CCC44E03AD42}"/>
          </ac:spMkLst>
        </pc:spChg>
        <pc:spChg chg="mod">
          <ac:chgData name="Sora's System" userId="e473e365a3e05e69" providerId="LiveId" clId="{7B9D4779-B40C-461E-89A3-62964655570B}" dt="2022-09-16T09:22:27.105" v="3119" actId="1076"/>
          <ac:spMkLst>
            <pc:docMk/>
            <pc:sldMk cId="1165764920" sldId="284"/>
            <ac:spMk id="104" creationId="{F472C626-0D85-2815-0A83-CA972FC96D41}"/>
          </ac:spMkLst>
        </pc:spChg>
        <pc:spChg chg="mod">
          <ac:chgData name="Sora's System" userId="e473e365a3e05e69" providerId="LiveId" clId="{7B9D4779-B40C-461E-89A3-62964655570B}" dt="2022-09-16T09:22:27.105" v="3119" actId="1076"/>
          <ac:spMkLst>
            <pc:docMk/>
            <pc:sldMk cId="1165764920" sldId="284"/>
            <ac:spMk id="105" creationId="{6A4F2CC3-2AB4-0DE0-8465-0CA6DC3546C5}"/>
          </ac:spMkLst>
        </pc:spChg>
        <pc:spChg chg="mod">
          <ac:chgData name="Sora's System" userId="e473e365a3e05e69" providerId="LiveId" clId="{7B9D4779-B40C-461E-89A3-62964655570B}" dt="2022-09-16T09:22:27.105" v="3119" actId="1076"/>
          <ac:spMkLst>
            <pc:docMk/>
            <pc:sldMk cId="1165764920" sldId="284"/>
            <ac:spMk id="106" creationId="{390C1FA6-601F-E761-6A9C-2C308E2FB888}"/>
          </ac:spMkLst>
        </pc:spChg>
        <pc:spChg chg="mod">
          <ac:chgData name="Sora's System" userId="e473e365a3e05e69" providerId="LiveId" clId="{7B9D4779-B40C-461E-89A3-62964655570B}" dt="2022-09-16T09:22:27.105" v="3119" actId="1076"/>
          <ac:spMkLst>
            <pc:docMk/>
            <pc:sldMk cId="1165764920" sldId="284"/>
            <ac:spMk id="107" creationId="{0620CCBB-7767-4C6B-5932-84CC2D9F8D93}"/>
          </ac:spMkLst>
        </pc:spChg>
        <pc:spChg chg="mod">
          <ac:chgData name="Sora's System" userId="e473e365a3e05e69" providerId="LiveId" clId="{7B9D4779-B40C-461E-89A3-62964655570B}" dt="2022-09-16T09:22:27.105" v="3119" actId="1076"/>
          <ac:spMkLst>
            <pc:docMk/>
            <pc:sldMk cId="1165764920" sldId="284"/>
            <ac:spMk id="108" creationId="{AB92016A-B03E-80BB-C4FE-7C5FEA0079F7}"/>
          </ac:spMkLst>
        </pc:spChg>
        <pc:spChg chg="mod">
          <ac:chgData name="Sora's System" userId="e473e365a3e05e69" providerId="LiveId" clId="{7B9D4779-B40C-461E-89A3-62964655570B}" dt="2022-09-16T09:22:27.105" v="3119" actId="1076"/>
          <ac:spMkLst>
            <pc:docMk/>
            <pc:sldMk cId="1165764920" sldId="284"/>
            <ac:spMk id="109" creationId="{761E020B-4282-1E88-8BA9-EFCFD1294E31}"/>
          </ac:spMkLst>
        </pc:spChg>
        <pc:spChg chg="mod">
          <ac:chgData name="Sora's System" userId="e473e365a3e05e69" providerId="LiveId" clId="{7B9D4779-B40C-461E-89A3-62964655570B}" dt="2022-09-16T09:22:27.105" v="3119" actId="1076"/>
          <ac:spMkLst>
            <pc:docMk/>
            <pc:sldMk cId="1165764920" sldId="284"/>
            <ac:spMk id="112" creationId="{67573641-8C3D-E04E-C2BA-2EBFBE4408CA}"/>
          </ac:spMkLst>
        </pc:spChg>
        <pc:spChg chg="mod">
          <ac:chgData name="Sora's System" userId="e473e365a3e05e69" providerId="LiveId" clId="{7B9D4779-B40C-461E-89A3-62964655570B}" dt="2022-09-16T09:22:27.105" v="3119" actId="1076"/>
          <ac:spMkLst>
            <pc:docMk/>
            <pc:sldMk cId="1165764920" sldId="284"/>
            <ac:spMk id="113" creationId="{CCEB6342-E4DB-8C4E-EBEF-D54CD44305EB}"/>
          </ac:spMkLst>
        </pc:spChg>
        <pc:picChg chg="mod">
          <ac:chgData name="Sora's System" userId="e473e365a3e05e69" providerId="LiveId" clId="{7B9D4779-B40C-461E-89A3-62964655570B}" dt="2022-09-16T09:22:27.105" v="3119" actId="1076"/>
          <ac:picMkLst>
            <pc:docMk/>
            <pc:sldMk cId="1165764920" sldId="284"/>
            <ac:picMk id="25" creationId="{7000A8B8-4252-31D6-1D4A-A46A09F1CC5E}"/>
          </ac:picMkLst>
        </pc:picChg>
        <pc:picChg chg="add mod">
          <ac:chgData name="Sora's System" userId="e473e365a3e05e69" providerId="LiveId" clId="{7B9D4779-B40C-461E-89A3-62964655570B}" dt="2022-09-16T10:06:06.934" v="3902" actId="1076"/>
          <ac:picMkLst>
            <pc:docMk/>
            <pc:sldMk cId="1165764920" sldId="284"/>
            <ac:picMk id="30" creationId="{50D90785-1457-F785-0E37-5DD09D2E880B}"/>
          </ac:picMkLst>
        </pc:picChg>
        <pc:picChg chg="mod">
          <ac:chgData name="Sora's System" userId="e473e365a3e05e69" providerId="LiveId" clId="{7B9D4779-B40C-461E-89A3-62964655570B}" dt="2022-09-16T09:22:27.105" v="3119" actId="1076"/>
          <ac:picMkLst>
            <pc:docMk/>
            <pc:sldMk cId="1165764920" sldId="284"/>
            <ac:picMk id="72" creationId="{EDD30E6E-5649-CC77-7236-C7DEF30B7F54}"/>
          </ac:picMkLst>
        </pc:picChg>
        <pc:picChg chg="mod">
          <ac:chgData name="Sora's System" userId="e473e365a3e05e69" providerId="LiveId" clId="{7B9D4779-B40C-461E-89A3-62964655570B}" dt="2022-09-16T09:22:27.105" v="3119" actId="1076"/>
          <ac:picMkLst>
            <pc:docMk/>
            <pc:sldMk cId="1165764920" sldId="284"/>
            <ac:picMk id="75" creationId="{448EB14E-D43E-6717-7D1A-A172203BA675}"/>
          </ac:picMkLst>
        </pc:picChg>
        <pc:picChg chg="mod">
          <ac:chgData name="Sora's System" userId="e473e365a3e05e69" providerId="LiveId" clId="{7B9D4779-B40C-461E-89A3-62964655570B}" dt="2022-09-16T09:22:27.105" v="3119" actId="1076"/>
          <ac:picMkLst>
            <pc:docMk/>
            <pc:sldMk cId="1165764920" sldId="284"/>
            <ac:picMk id="76" creationId="{3C954DDB-1E25-73F8-4248-380FA206237B}"/>
          </ac:picMkLst>
        </pc:picChg>
        <pc:picChg chg="mod">
          <ac:chgData name="Sora's System" userId="e473e365a3e05e69" providerId="LiveId" clId="{7B9D4779-B40C-461E-89A3-62964655570B}" dt="2022-09-16T09:22:27.105" v="3119" actId="1076"/>
          <ac:picMkLst>
            <pc:docMk/>
            <pc:sldMk cId="1165764920" sldId="284"/>
            <ac:picMk id="77" creationId="{84E3F756-ED25-46B5-CDF5-30E300A007E7}"/>
          </ac:picMkLst>
        </pc:picChg>
        <pc:picChg chg="add del mod">
          <ac:chgData name="Sora's System" userId="e473e365a3e05e69" providerId="LiveId" clId="{7B9D4779-B40C-461E-89A3-62964655570B}" dt="2022-09-16T09:22:27.105" v="3119" actId="1076"/>
          <ac:picMkLst>
            <pc:docMk/>
            <pc:sldMk cId="1165764920" sldId="284"/>
            <ac:picMk id="83" creationId="{F47D2C2E-F201-03B9-A61D-8587F3976A7E}"/>
          </ac:picMkLst>
        </pc:picChg>
        <pc:inkChg chg="del">
          <ac:chgData name="Sora's System" userId="e473e365a3e05e69" providerId="LiveId" clId="{7B9D4779-B40C-461E-89A3-62964655570B}" dt="2022-10-28T04:13:02.496" v="5074" actId="478"/>
          <ac:inkMkLst>
            <pc:docMk/>
            <pc:sldMk cId="1165764920" sldId="284"/>
            <ac:inkMk id="23" creationId="{56F1D1A9-3895-CCEA-E8BC-26520B46752F}"/>
          </ac:inkMkLst>
        </pc:inkChg>
        <pc:cxnChg chg="mod">
          <ac:chgData name="Sora's System" userId="e473e365a3e05e69" providerId="LiveId" clId="{7B9D4779-B40C-461E-89A3-62964655570B}" dt="2022-09-16T09:22:27.105" v="3119" actId="1076"/>
          <ac:cxnSpMkLst>
            <pc:docMk/>
            <pc:sldMk cId="1165764920" sldId="284"/>
            <ac:cxnSpMk id="20" creationId="{77F83DAB-D7CD-D41C-72B0-C2ABA2887AE6}"/>
          </ac:cxnSpMkLst>
        </pc:cxnChg>
        <pc:cxnChg chg="mod">
          <ac:chgData name="Sora's System" userId="e473e365a3e05e69" providerId="LiveId" clId="{7B9D4779-B40C-461E-89A3-62964655570B}" dt="2022-09-16T09:22:27.105" v="3119" actId="1076"/>
          <ac:cxnSpMkLst>
            <pc:docMk/>
            <pc:sldMk cId="1165764920" sldId="284"/>
            <ac:cxnSpMk id="32" creationId="{DED76B6D-B9F1-4266-46F9-784CC2D58923}"/>
          </ac:cxnSpMkLst>
        </pc:cxnChg>
        <pc:cxnChg chg="mod">
          <ac:chgData name="Sora's System" userId="e473e365a3e05e69" providerId="LiveId" clId="{7B9D4779-B40C-461E-89A3-62964655570B}" dt="2022-09-16T09:22:27.105" v="3119" actId="1076"/>
          <ac:cxnSpMkLst>
            <pc:docMk/>
            <pc:sldMk cId="1165764920" sldId="284"/>
            <ac:cxnSpMk id="33" creationId="{FA89C820-4C23-5339-E698-7DC941240C08}"/>
          </ac:cxnSpMkLst>
        </pc:cxnChg>
        <pc:cxnChg chg="mod">
          <ac:chgData name="Sora's System" userId="e473e365a3e05e69" providerId="LiveId" clId="{7B9D4779-B40C-461E-89A3-62964655570B}" dt="2022-09-16T09:22:27.105" v="3119" actId="1076"/>
          <ac:cxnSpMkLst>
            <pc:docMk/>
            <pc:sldMk cId="1165764920" sldId="284"/>
            <ac:cxnSpMk id="37" creationId="{B6CAB28F-108C-C44B-7510-5ABF079A8190}"/>
          </ac:cxnSpMkLst>
        </pc:cxnChg>
        <pc:cxnChg chg="mod">
          <ac:chgData name="Sora's System" userId="e473e365a3e05e69" providerId="LiveId" clId="{7B9D4779-B40C-461E-89A3-62964655570B}" dt="2022-09-16T09:22:27.105" v="3119" actId="1076"/>
          <ac:cxnSpMkLst>
            <pc:docMk/>
            <pc:sldMk cId="1165764920" sldId="284"/>
            <ac:cxnSpMk id="42" creationId="{F5450B33-208B-EC8C-9DB4-E2A848583131}"/>
          </ac:cxnSpMkLst>
        </pc:cxnChg>
        <pc:cxnChg chg="mod">
          <ac:chgData name="Sora's System" userId="e473e365a3e05e69" providerId="LiveId" clId="{7B9D4779-B40C-461E-89A3-62964655570B}" dt="2022-09-16T09:22:27.105" v="3119" actId="1076"/>
          <ac:cxnSpMkLst>
            <pc:docMk/>
            <pc:sldMk cId="1165764920" sldId="284"/>
            <ac:cxnSpMk id="47" creationId="{2C77B5CB-6F41-77CF-F236-F923370526B6}"/>
          </ac:cxnSpMkLst>
        </pc:cxnChg>
        <pc:cxnChg chg="mod">
          <ac:chgData name="Sora's System" userId="e473e365a3e05e69" providerId="LiveId" clId="{7B9D4779-B40C-461E-89A3-62964655570B}" dt="2022-09-16T09:22:27.105" v="3119" actId="1076"/>
          <ac:cxnSpMkLst>
            <pc:docMk/>
            <pc:sldMk cId="1165764920" sldId="284"/>
            <ac:cxnSpMk id="53" creationId="{F8EA66D0-BB2A-6250-7467-6113BCAFCE54}"/>
          </ac:cxnSpMkLst>
        </pc:cxnChg>
        <pc:cxnChg chg="mod">
          <ac:chgData name="Sora's System" userId="e473e365a3e05e69" providerId="LiveId" clId="{7B9D4779-B40C-461E-89A3-62964655570B}" dt="2022-09-16T09:22:27.105" v="3119" actId="1076"/>
          <ac:cxnSpMkLst>
            <pc:docMk/>
            <pc:sldMk cId="1165764920" sldId="284"/>
            <ac:cxnSpMk id="73" creationId="{D98E6C28-E219-CBE8-0827-3EA4626FB8D1}"/>
          </ac:cxnSpMkLst>
        </pc:cxnChg>
        <pc:cxnChg chg="mod">
          <ac:chgData name="Sora's System" userId="e473e365a3e05e69" providerId="LiveId" clId="{7B9D4779-B40C-461E-89A3-62964655570B}" dt="2022-09-16T09:22:27.105" v="3119" actId="1076"/>
          <ac:cxnSpMkLst>
            <pc:docMk/>
            <pc:sldMk cId="1165764920" sldId="284"/>
            <ac:cxnSpMk id="79" creationId="{1F382405-ECD9-DC79-66ED-5CD2CB33B0F6}"/>
          </ac:cxnSpMkLst>
        </pc:cxnChg>
        <pc:cxnChg chg="mod">
          <ac:chgData name="Sora's System" userId="e473e365a3e05e69" providerId="LiveId" clId="{7B9D4779-B40C-461E-89A3-62964655570B}" dt="2022-09-16T09:22:27.105" v="3119" actId="1076"/>
          <ac:cxnSpMkLst>
            <pc:docMk/>
            <pc:sldMk cId="1165764920" sldId="284"/>
            <ac:cxnSpMk id="80" creationId="{64CF8D36-6DD7-17A2-2126-629D02F79B98}"/>
          </ac:cxnSpMkLst>
        </pc:cxnChg>
        <pc:cxnChg chg="mod">
          <ac:chgData name="Sora's System" userId="e473e365a3e05e69" providerId="LiveId" clId="{7B9D4779-B40C-461E-89A3-62964655570B}" dt="2022-09-16T09:22:27.105" v="3119" actId="1076"/>
          <ac:cxnSpMkLst>
            <pc:docMk/>
            <pc:sldMk cId="1165764920" sldId="284"/>
            <ac:cxnSpMk id="81" creationId="{344E04ED-9CCB-F45F-0141-94873AC39E10}"/>
          </ac:cxnSpMkLst>
        </pc:cxnChg>
        <pc:cxnChg chg="mod">
          <ac:chgData name="Sora's System" userId="e473e365a3e05e69" providerId="LiveId" clId="{7B9D4779-B40C-461E-89A3-62964655570B}" dt="2022-09-16T09:22:27.105" v="3119" actId="1076"/>
          <ac:cxnSpMkLst>
            <pc:docMk/>
            <pc:sldMk cId="1165764920" sldId="284"/>
            <ac:cxnSpMk id="89" creationId="{7591B89C-37D6-6D93-9732-4BA271D78452}"/>
          </ac:cxnSpMkLst>
        </pc:cxnChg>
        <pc:cxnChg chg="mod">
          <ac:chgData name="Sora's System" userId="e473e365a3e05e69" providerId="LiveId" clId="{7B9D4779-B40C-461E-89A3-62964655570B}" dt="2022-09-16T09:22:27.105" v="3119" actId="1076"/>
          <ac:cxnSpMkLst>
            <pc:docMk/>
            <pc:sldMk cId="1165764920" sldId="284"/>
            <ac:cxnSpMk id="95" creationId="{6F85CFC7-D916-E4EC-70D5-1D2A0FA7F17C}"/>
          </ac:cxnSpMkLst>
        </pc:cxnChg>
        <pc:cxnChg chg="mod">
          <ac:chgData name="Sora's System" userId="e473e365a3e05e69" providerId="LiveId" clId="{7B9D4779-B40C-461E-89A3-62964655570B}" dt="2022-09-16T09:22:27.105" v="3119" actId="1076"/>
          <ac:cxnSpMkLst>
            <pc:docMk/>
            <pc:sldMk cId="1165764920" sldId="284"/>
            <ac:cxnSpMk id="97" creationId="{AB814A43-0F84-ABBE-400C-C44D6C399462}"/>
          </ac:cxnSpMkLst>
        </pc:cxnChg>
        <pc:cxnChg chg="mod">
          <ac:chgData name="Sora's System" userId="e473e365a3e05e69" providerId="LiveId" clId="{7B9D4779-B40C-461E-89A3-62964655570B}" dt="2022-09-16T09:22:27.105" v="3119" actId="1076"/>
          <ac:cxnSpMkLst>
            <pc:docMk/>
            <pc:sldMk cId="1165764920" sldId="284"/>
            <ac:cxnSpMk id="101" creationId="{7944A71D-42B8-8DD6-FA7C-83022BE10A5C}"/>
          </ac:cxnSpMkLst>
        </pc:cxnChg>
      </pc:sldChg>
      <pc:sldChg chg="addSp delSp modSp add mod modAnim">
        <pc:chgData name="Sora's System" userId="e473e365a3e05e69" providerId="LiveId" clId="{7B9D4779-B40C-461E-89A3-62964655570B}" dt="2022-09-16T10:07:00.034" v="3907" actId="1076"/>
        <pc:sldMkLst>
          <pc:docMk/>
          <pc:sldMk cId="541659102" sldId="285"/>
        </pc:sldMkLst>
        <pc:spChg chg="mod">
          <ac:chgData name="Sora's System" userId="e473e365a3e05e69" providerId="LiveId" clId="{7B9D4779-B40C-461E-89A3-62964655570B}" dt="2022-09-16T09:32:15.599" v="3565" actId="1076"/>
          <ac:spMkLst>
            <pc:docMk/>
            <pc:sldMk cId="541659102" sldId="285"/>
            <ac:spMk id="18" creationId="{B574FE57-6724-64C1-8308-EBC28D5CC227}"/>
          </ac:spMkLst>
        </pc:spChg>
        <pc:spChg chg="mod">
          <ac:chgData name="Sora's System" userId="e473e365a3e05e69" providerId="LiveId" clId="{7B9D4779-B40C-461E-89A3-62964655570B}" dt="2022-09-16T09:38:05.167" v="3641" actId="1038"/>
          <ac:spMkLst>
            <pc:docMk/>
            <pc:sldMk cId="541659102" sldId="285"/>
            <ac:spMk id="21" creationId="{2D7070FA-9CC3-2B33-98B4-049AEC2949FA}"/>
          </ac:spMkLst>
        </pc:spChg>
        <pc:spChg chg="mod">
          <ac:chgData name="Sora's System" userId="e473e365a3e05e69" providerId="LiveId" clId="{7B9D4779-B40C-461E-89A3-62964655570B}" dt="2022-09-16T09:38:09.031" v="3642" actId="1076"/>
          <ac:spMkLst>
            <pc:docMk/>
            <pc:sldMk cId="541659102" sldId="285"/>
            <ac:spMk id="22" creationId="{7364F1C8-CC70-BFC5-911B-195EF7346FB9}"/>
          </ac:spMkLst>
        </pc:spChg>
        <pc:spChg chg="add mod">
          <ac:chgData name="Sora's System" userId="e473e365a3e05e69" providerId="LiveId" clId="{7B9D4779-B40C-461E-89A3-62964655570B}" dt="2022-09-16T09:39:02.770" v="3661" actId="1076"/>
          <ac:spMkLst>
            <pc:docMk/>
            <pc:sldMk cId="541659102" sldId="285"/>
            <ac:spMk id="23" creationId="{73F793CC-5A57-62FC-916D-695AAD5D0C80}"/>
          </ac:spMkLst>
        </pc:spChg>
        <pc:spChg chg="mod">
          <ac:chgData name="Sora's System" userId="e473e365a3e05e69" providerId="LiveId" clId="{7B9D4779-B40C-461E-89A3-62964655570B}" dt="2022-09-16T09:40:37.526" v="3662" actId="20577"/>
          <ac:spMkLst>
            <pc:docMk/>
            <pc:sldMk cId="541659102" sldId="285"/>
            <ac:spMk id="24" creationId="{13269361-2532-C3A2-AD1B-C5DF3B89F3EB}"/>
          </ac:spMkLst>
        </pc:spChg>
        <pc:spChg chg="del">
          <ac:chgData name="Sora's System" userId="e473e365a3e05e69" providerId="LiveId" clId="{7B9D4779-B40C-461E-89A3-62964655570B}" dt="2022-09-16T09:31:55.240" v="3519" actId="478"/>
          <ac:spMkLst>
            <pc:docMk/>
            <pc:sldMk cId="541659102" sldId="285"/>
            <ac:spMk id="27" creationId="{5A4B1848-5092-8D72-CF62-9B00CE844C75}"/>
          </ac:spMkLst>
        </pc:spChg>
        <pc:spChg chg="mod">
          <ac:chgData name="Sora's System" userId="e473e365a3e05e69" providerId="LiveId" clId="{7B9D4779-B40C-461E-89A3-62964655570B}" dt="2022-09-16T09:38:09.031" v="3642" actId="1076"/>
          <ac:spMkLst>
            <pc:docMk/>
            <pc:sldMk cId="541659102" sldId="285"/>
            <ac:spMk id="31" creationId="{B1BAA7AF-AD0B-9FEB-B13C-277A28EA6391}"/>
          </ac:spMkLst>
        </pc:spChg>
        <pc:spChg chg="mod">
          <ac:chgData name="Sora's System" userId="e473e365a3e05e69" providerId="LiveId" clId="{7B9D4779-B40C-461E-89A3-62964655570B}" dt="2022-09-16T09:38:05.167" v="3641" actId="1038"/>
          <ac:spMkLst>
            <pc:docMk/>
            <pc:sldMk cId="541659102" sldId="285"/>
            <ac:spMk id="74" creationId="{D9C4BFA6-A519-20C1-5741-CDD48DEFF536}"/>
          </ac:spMkLst>
        </pc:spChg>
        <pc:spChg chg="mod">
          <ac:chgData name="Sora's System" userId="e473e365a3e05e69" providerId="LiveId" clId="{7B9D4779-B40C-461E-89A3-62964655570B}" dt="2022-09-16T09:38:05.167" v="3641" actId="1038"/>
          <ac:spMkLst>
            <pc:docMk/>
            <pc:sldMk cId="541659102" sldId="285"/>
            <ac:spMk id="78" creationId="{B23D3D69-656F-4027-3E1F-3C0260E1A49B}"/>
          </ac:spMkLst>
        </pc:spChg>
        <pc:spChg chg="mod">
          <ac:chgData name="Sora's System" userId="e473e365a3e05e69" providerId="LiveId" clId="{7B9D4779-B40C-461E-89A3-62964655570B}" dt="2022-09-16T09:38:05.167" v="3641" actId="1038"/>
          <ac:spMkLst>
            <pc:docMk/>
            <pc:sldMk cId="541659102" sldId="285"/>
            <ac:spMk id="82" creationId="{DF423E41-F8AC-A3D6-C86B-7E6AA6F3D792}"/>
          </ac:spMkLst>
        </pc:spChg>
        <pc:spChg chg="mod">
          <ac:chgData name="Sora's System" userId="e473e365a3e05e69" providerId="LiveId" clId="{7B9D4779-B40C-461E-89A3-62964655570B}" dt="2022-09-16T09:38:05.167" v="3641" actId="1038"/>
          <ac:spMkLst>
            <pc:docMk/>
            <pc:sldMk cId="541659102" sldId="285"/>
            <ac:spMk id="84" creationId="{408BB16A-BD45-A4CE-0CD4-B6C1F2F22EDD}"/>
          </ac:spMkLst>
        </pc:spChg>
        <pc:spChg chg="mod">
          <ac:chgData name="Sora's System" userId="e473e365a3e05e69" providerId="LiveId" clId="{7B9D4779-B40C-461E-89A3-62964655570B}" dt="2022-09-16T09:38:05.167" v="3641" actId="1038"/>
          <ac:spMkLst>
            <pc:docMk/>
            <pc:sldMk cId="541659102" sldId="285"/>
            <ac:spMk id="85" creationId="{8293FA3A-DA2C-969D-DD97-AA0FE88C1B04}"/>
          </ac:spMkLst>
        </pc:spChg>
        <pc:spChg chg="mod">
          <ac:chgData name="Sora's System" userId="e473e365a3e05e69" providerId="LiveId" clId="{7B9D4779-B40C-461E-89A3-62964655570B}" dt="2022-09-16T09:38:05.167" v="3641" actId="1038"/>
          <ac:spMkLst>
            <pc:docMk/>
            <pc:sldMk cId="541659102" sldId="285"/>
            <ac:spMk id="86" creationId="{76083DFA-778E-0B0A-6F6C-FA61F5181D84}"/>
          </ac:spMkLst>
        </pc:spChg>
        <pc:spChg chg="mod">
          <ac:chgData name="Sora's System" userId="e473e365a3e05e69" providerId="LiveId" clId="{7B9D4779-B40C-461E-89A3-62964655570B}" dt="2022-09-16T09:38:05.167" v="3641" actId="1038"/>
          <ac:spMkLst>
            <pc:docMk/>
            <pc:sldMk cId="541659102" sldId="285"/>
            <ac:spMk id="87" creationId="{CAAAA8AE-8120-D8B9-ABAA-DAE0E1624EBD}"/>
          </ac:spMkLst>
        </pc:spChg>
        <pc:spChg chg="mod">
          <ac:chgData name="Sora's System" userId="e473e365a3e05e69" providerId="LiveId" clId="{7B9D4779-B40C-461E-89A3-62964655570B}" dt="2022-09-16T09:38:05.167" v="3641" actId="1038"/>
          <ac:spMkLst>
            <pc:docMk/>
            <pc:sldMk cId="541659102" sldId="285"/>
            <ac:spMk id="88" creationId="{182BAA28-C226-B529-D569-AB95250CD876}"/>
          </ac:spMkLst>
        </pc:spChg>
        <pc:spChg chg="mod">
          <ac:chgData name="Sora's System" userId="e473e365a3e05e69" providerId="LiveId" clId="{7B9D4779-B40C-461E-89A3-62964655570B}" dt="2022-09-16T09:38:05.167" v="3641" actId="1038"/>
          <ac:spMkLst>
            <pc:docMk/>
            <pc:sldMk cId="541659102" sldId="285"/>
            <ac:spMk id="90" creationId="{3B8442F1-0733-8493-84E6-E7FB2E4F604E}"/>
          </ac:spMkLst>
        </pc:spChg>
        <pc:spChg chg="mod">
          <ac:chgData name="Sora's System" userId="e473e365a3e05e69" providerId="LiveId" clId="{7B9D4779-B40C-461E-89A3-62964655570B}" dt="2022-09-16T09:38:05.167" v="3641" actId="1038"/>
          <ac:spMkLst>
            <pc:docMk/>
            <pc:sldMk cId="541659102" sldId="285"/>
            <ac:spMk id="104" creationId="{F472C626-0D85-2815-0A83-CA972FC96D41}"/>
          </ac:spMkLst>
        </pc:spChg>
        <pc:spChg chg="mod">
          <ac:chgData name="Sora's System" userId="e473e365a3e05e69" providerId="LiveId" clId="{7B9D4779-B40C-461E-89A3-62964655570B}" dt="2022-09-16T09:38:05.167" v="3641" actId="1038"/>
          <ac:spMkLst>
            <pc:docMk/>
            <pc:sldMk cId="541659102" sldId="285"/>
            <ac:spMk id="105" creationId="{6A4F2CC3-2AB4-0DE0-8465-0CA6DC3546C5}"/>
          </ac:spMkLst>
        </pc:spChg>
        <pc:spChg chg="mod">
          <ac:chgData name="Sora's System" userId="e473e365a3e05e69" providerId="LiveId" clId="{7B9D4779-B40C-461E-89A3-62964655570B}" dt="2022-09-16T09:38:05.167" v="3641" actId="1038"/>
          <ac:spMkLst>
            <pc:docMk/>
            <pc:sldMk cId="541659102" sldId="285"/>
            <ac:spMk id="106" creationId="{390C1FA6-601F-E761-6A9C-2C308E2FB888}"/>
          </ac:spMkLst>
        </pc:spChg>
        <pc:spChg chg="mod">
          <ac:chgData name="Sora's System" userId="e473e365a3e05e69" providerId="LiveId" clId="{7B9D4779-B40C-461E-89A3-62964655570B}" dt="2022-09-16T09:38:05.167" v="3641" actId="1038"/>
          <ac:spMkLst>
            <pc:docMk/>
            <pc:sldMk cId="541659102" sldId="285"/>
            <ac:spMk id="107" creationId="{0620CCBB-7767-4C6B-5932-84CC2D9F8D93}"/>
          </ac:spMkLst>
        </pc:spChg>
        <pc:spChg chg="mod">
          <ac:chgData name="Sora's System" userId="e473e365a3e05e69" providerId="LiveId" clId="{7B9D4779-B40C-461E-89A3-62964655570B}" dt="2022-09-16T09:38:05.167" v="3641" actId="1038"/>
          <ac:spMkLst>
            <pc:docMk/>
            <pc:sldMk cId="541659102" sldId="285"/>
            <ac:spMk id="108" creationId="{AB92016A-B03E-80BB-C4FE-7C5FEA0079F7}"/>
          </ac:spMkLst>
        </pc:spChg>
        <pc:spChg chg="mod">
          <ac:chgData name="Sora's System" userId="e473e365a3e05e69" providerId="LiveId" clId="{7B9D4779-B40C-461E-89A3-62964655570B}" dt="2022-09-16T09:38:05.167" v="3641" actId="1038"/>
          <ac:spMkLst>
            <pc:docMk/>
            <pc:sldMk cId="541659102" sldId="285"/>
            <ac:spMk id="109" creationId="{761E020B-4282-1E88-8BA9-EFCFD1294E31}"/>
          </ac:spMkLst>
        </pc:spChg>
        <pc:spChg chg="mod">
          <ac:chgData name="Sora's System" userId="e473e365a3e05e69" providerId="LiveId" clId="{7B9D4779-B40C-461E-89A3-62964655570B}" dt="2022-09-16T09:38:05.167" v="3641" actId="1038"/>
          <ac:spMkLst>
            <pc:docMk/>
            <pc:sldMk cId="541659102" sldId="285"/>
            <ac:spMk id="112" creationId="{67573641-8C3D-E04E-C2BA-2EBFBE4408CA}"/>
          </ac:spMkLst>
        </pc:spChg>
        <pc:spChg chg="mod">
          <ac:chgData name="Sora's System" userId="e473e365a3e05e69" providerId="LiveId" clId="{7B9D4779-B40C-461E-89A3-62964655570B}" dt="2022-09-16T09:38:05.167" v="3641" actId="1038"/>
          <ac:spMkLst>
            <pc:docMk/>
            <pc:sldMk cId="541659102" sldId="285"/>
            <ac:spMk id="113" creationId="{CCEB6342-E4DB-8C4E-EBEF-D54CD44305EB}"/>
          </ac:spMkLst>
        </pc:spChg>
        <pc:picChg chg="mod">
          <ac:chgData name="Sora's System" userId="e473e365a3e05e69" providerId="LiveId" clId="{7B9D4779-B40C-461E-89A3-62964655570B}" dt="2022-09-16T09:38:05.167" v="3641" actId="1038"/>
          <ac:picMkLst>
            <pc:docMk/>
            <pc:sldMk cId="541659102" sldId="285"/>
            <ac:picMk id="25" creationId="{7000A8B8-4252-31D6-1D4A-A46A09F1CC5E}"/>
          </ac:picMkLst>
        </pc:picChg>
        <pc:picChg chg="add mod">
          <ac:chgData name="Sora's System" userId="e473e365a3e05e69" providerId="LiveId" clId="{7B9D4779-B40C-461E-89A3-62964655570B}" dt="2022-09-16T10:07:00.034" v="3907" actId="1076"/>
          <ac:picMkLst>
            <pc:docMk/>
            <pc:sldMk cId="541659102" sldId="285"/>
            <ac:picMk id="26" creationId="{49A3A50C-EBEA-FE54-4AB1-55704811B5CE}"/>
          </ac:picMkLst>
        </pc:picChg>
        <pc:picChg chg="mod">
          <ac:chgData name="Sora's System" userId="e473e365a3e05e69" providerId="LiveId" clId="{7B9D4779-B40C-461E-89A3-62964655570B}" dt="2022-09-16T09:38:05.167" v="3641" actId="1038"/>
          <ac:picMkLst>
            <pc:docMk/>
            <pc:sldMk cId="541659102" sldId="285"/>
            <ac:picMk id="72" creationId="{EDD30E6E-5649-CC77-7236-C7DEF30B7F54}"/>
          </ac:picMkLst>
        </pc:picChg>
        <pc:picChg chg="mod">
          <ac:chgData name="Sora's System" userId="e473e365a3e05e69" providerId="LiveId" clId="{7B9D4779-B40C-461E-89A3-62964655570B}" dt="2022-09-16T09:38:05.167" v="3641" actId="1038"/>
          <ac:picMkLst>
            <pc:docMk/>
            <pc:sldMk cId="541659102" sldId="285"/>
            <ac:picMk id="75" creationId="{448EB14E-D43E-6717-7D1A-A172203BA675}"/>
          </ac:picMkLst>
        </pc:picChg>
        <pc:picChg chg="mod">
          <ac:chgData name="Sora's System" userId="e473e365a3e05e69" providerId="LiveId" clId="{7B9D4779-B40C-461E-89A3-62964655570B}" dt="2022-09-16T09:38:05.167" v="3641" actId="1038"/>
          <ac:picMkLst>
            <pc:docMk/>
            <pc:sldMk cId="541659102" sldId="285"/>
            <ac:picMk id="76" creationId="{3C954DDB-1E25-73F8-4248-380FA206237B}"/>
          </ac:picMkLst>
        </pc:picChg>
        <pc:picChg chg="mod">
          <ac:chgData name="Sora's System" userId="e473e365a3e05e69" providerId="LiveId" clId="{7B9D4779-B40C-461E-89A3-62964655570B}" dt="2022-09-16T09:38:05.167" v="3641" actId="1038"/>
          <ac:picMkLst>
            <pc:docMk/>
            <pc:sldMk cId="541659102" sldId="285"/>
            <ac:picMk id="77" creationId="{84E3F756-ED25-46B5-CDF5-30E300A007E7}"/>
          </ac:picMkLst>
        </pc:picChg>
        <pc:picChg chg="mod">
          <ac:chgData name="Sora's System" userId="e473e365a3e05e69" providerId="LiveId" clId="{7B9D4779-B40C-461E-89A3-62964655570B}" dt="2022-09-16T09:38:05.167" v="3641" actId="1038"/>
          <ac:picMkLst>
            <pc:docMk/>
            <pc:sldMk cId="541659102" sldId="285"/>
            <ac:picMk id="83" creationId="{F47D2C2E-F201-03B9-A61D-8587F3976A7E}"/>
          </ac:picMkLst>
        </pc:picChg>
        <pc:cxnChg chg="mod">
          <ac:chgData name="Sora's System" userId="e473e365a3e05e69" providerId="LiveId" clId="{7B9D4779-B40C-461E-89A3-62964655570B}" dt="2022-09-16T09:38:05.167" v="3641" actId="1038"/>
          <ac:cxnSpMkLst>
            <pc:docMk/>
            <pc:sldMk cId="541659102" sldId="285"/>
            <ac:cxnSpMk id="20" creationId="{77F83DAB-D7CD-D41C-72B0-C2ABA2887AE6}"/>
          </ac:cxnSpMkLst>
        </pc:cxnChg>
        <pc:cxnChg chg="mod">
          <ac:chgData name="Sora's System" userId="e473e365a3e05e69" providerId="LiveId" clId="{7B9D4779-B40C-461E-89A3-62964655570B}" dt="2022-09-16T09:38:05.167" v="3641" actId="1038"/>
          <ac:cxnSpMkLst>
            <pc:docMk/>
            <pc:sldMk cId="541659102" sldId="285"/>
            <ac:cxnSpMk id="32" creationId="{DED76B6D-B9F1-4266-46F9-784CC2D58923}"/>
          </ac:cxnSpMkLst>
        </pc:cxnChg>
        <pc:cxnChg chg="mod">
          <ac:chgData name="Sora's System" userId="e473e365a3e05e69" providerId="LiveId" clId="{7B9D4779-B40C-461E-89A3-62964655570B}" dt="2022-09-16T09:38:05.167" v="3641" actId="1038"/>
          <ac:cxnSpMkLst>
            <pc:docMk/>
            <pc:sldMk cId="541659102" sldId="285"/>
            <ac:cxnSpMk id="33" creationId="{FA89C820-4C23-5339-E698-7DC941240C08}"/>
          </ac:cxnSpMkLst>
        </pc:cxnChg>
        <pc:cxnChg chg="mod">
          <ac:chgData name="Sora's System" userId="e473e365a3e05e69" providerId="LiveId" clId="{7B9D4779-B40C-461E-89A3-62964655570B}" dt="2022-09-16T09:38:05.167" v="3641" actId="1038"/>
          <ac:cxnSpMkLst>
            <pc:docMk/>
            <pc:sldMk cId="541659102" sldId="285"/>
            <ac:cxnSpMk id="37" creationId="{B6CAB28F-108C-C44B-7510-5ABF079A8190}"/>
          </ac:cxnSpMkLst>
        </pc:cxnChg>
        <pc:cxnChg chg="mod">
          <ac:chgData name="Sora's System" userId="e473e365a3e05e69" providerId="LiveId" clId="{7B9D4779-B40C-461E-89A3-62964655570B}" dt="2022-09-16T09:38:05.167" v="3641" actId="1038"/>
          <ac:cxnSpMkLst>
            <pc:docMk/>
            <pc:sldMk cId="541659102" sldId="285"/>
            <ac:cxnSpMk id="42" creationId="{F5450B33-208B-EC8C-9DB4-E2A848583131}"/>
          </ac:cxnSpMkLst>
        </pc:cxnChg>
        <pc:cxnChg chg="mod">
          <ac:chgData name="Sora's System" userId="e473e365a3e05e69" providerId="LiveId" clId="{7B9D4779-B40C-461E-89A3-62964655570B}" dt="2022-09-16T09:38:05.167" v="3641" actId="1038"/>
          <ac:cxnSpMkLst>
            <pc:docMk/>
            <pc:sldMk cId="541659102" sldId="285"/>
            <ac:cxnSpMk id="47" creationId="{2C77B5CB-6F41-77CF-F236-F923370526B6}"/>
          </ac:cxnSpMkLst>
        </pc:cxnChg>
        <pc:cxnChg chg="mod">
          <ac:chgData name="Sora's System" userId="e473e365a3e05e69" providerId="LiveId" clId="{7B9D4779-B40C-461E-89A3-62964655570B}" dt="2022-09-16T09:38:05.167" v="3641" actId="1038"/>
          <ac:cxnSpMkLst>
            <pc:docMk/>
            <pc:sldMk cId="541659102" sldId="285"/>
            <ac:cxnSpMk id="53" creationId="{F8EA66D0-BB2A-6250-7467-6113BCAFCE54}"/>
          </ac:cxnSpMkLst>
        </pc:cxnChg>
        <pc:cxnChg chg="mod">
          <ac:chgData name="Sora's System" userId="e473e365a3e05e69" providerId="LiveId" clId="{7B9D4779-B40C-461E-89A3-62964655570B}" dt="2022-09-16T09:38:05.167" v="3641" actId="1038"/>
          <ac:cxnSpMkLst>
            <pc:docMk/>
            <pc:sldMk cId="541659102" sldId="285"/>
            <ac:cxnSpMk id="73" creationId="{D98E6C28-E219-CBE8-0827-3EA4626FB8D1}"/>
          </ac:cxnSpMkLst>
        </pc:cxnChg>
        <pc:cxnChg chg="mod">
          <ac:chgData name="Sora's System" userId="e473e365a3e05e69" providerId="LiveId" clId="{7B9D4779-B40C-461E-89A3-62964655570B}" dt="2022-09-16T09:38:05.167" v="3641" actId="1038"/>
          <ac:cxnSpMkLst>
            <pc:docMk/>
            <pc:sldMk cId="541659102" sldId="285"/>
            <ac:cxnSpMk id="79" creationId="{1F382405-ECD9-DC79-66ED-5CD2CB33B0F6}"/>
          </ac:cxnSpMkLst>
        </pc:cxnChg>
        <pc:cxnChg chg="mod">
          <ac:chgData name="Sora's System" userId="e473e365a3e05e69" providerId="LiveId" clId="{7B9D4779-B40C-461E-89A3-62964655570B}" dt="2022-09-16T09:38:05.167" v="3641" actId="1038"/>
          <ac:cxnSpMkLst>
            <pc:docMk/>
            <pc:sldMk cId="541659102" sldId="285"/>
            <ac:cxnSpMk id="80" creationId="{64CF8D36-6DD7-17A2-2126-629D02F79B98}"/>
          </ac:cxnSpMkLst>
        </pc:cxnChg>
        <pc:cxnChg chg="mod">
          <ac:chgData name="Sora's System" userId="e473e365a3e05e69" providerId="LiveId" clId="{7B9D4779-B40C-461E-89A3-62964655570B}" dt="2022-09-16T09:38:05.167" v="3641" actId="1038"/>
          <ac:cxnSpMkLst>
            <pc:docMk/>
            <pc:sldMk cId="541659102" sldId="285"/>
            <ac:cxnSpMk id="81" creationId="{344E04ED-9CCB-F45F-0141-94873AC39E10}"/>
          </ac:cxnSpMkLst>
        </pc:cxnChg>
        <pc:cxnChg chg="mod">
          <ac:chgData name="Sora's System" userId="e473e365a3e05e69" providerId="LiveId" clId="{7B9D4779-B40C-461E-89A3-62964655570B}" dt="2022-09-16T09:38:05.167" v="3641" actId="1038"/>
          <ac:cxnSpMkLst>
            <pc:docMk/>
            <pc:sldMk cId="541659102" sldId="285"/>
            <ac:cxnSpMk id="89" creationId="{7591B89C-37D6-6D93-9732-4BA271D78452}"/>
          </ac:cxnSpMkLst>
        </pc:cxnChg>
        <pc:cxnChg chg="mod">
          <ac:chgData name="Sora's System" userId="e473e365a3e05e69" providerId="LiveId" clId="{7B9D4779-B40C-461E-89A3-62964655570B}" dt="2022-09-16T09:38:05.167" v="3641" actId="1038"/>
          <ac:cxnSpMkLst>
            <pc:docMk/>
            <pc:sldMk cId="541659102" sldId="285"/>
            <ac:cxnSpMk id="95" creationId="{6F85CFC7-D916-E4EC-70D5-1D2A0FA7F17C}"/>
          </ac:cxnSpMkLst>
        </pc:cxnChg>
        <pc:cxnChg chg="mod">
          <ac:chgData name="Sora's System" userId="e473e365a3e05e69" providerId="LiveId" clId="{7B9D4779-B40C-461E-89A3-62964655570B}" dt="2022-09-16T09:38:05.167" v="3641" actId="1038"/>
          <ac:cxnSpMkLst>
            <pc:docMk/>
            <pc:sldMk cId="541659102" sldId="285"/>
            <ac:cxnSpMk id="97" creationId="{AB814A43-0F84-ABBE-400C-C44D6C399462}"/>
          </ac:cxnSpMkLst>
        </pc:cxnChg>
        <pc:cxnChg chg="mod">
          <ac:chgData name="Sora's System" userId="e473e365a3e05e69" providerId="LiveId" clId="{7B9D4779-B40C-461E-89A3-62964655570B}" dt="2022-09-16T09:38:05.167" v="3641" actId="1038"/>
          <ac:cxnSpMkLst>
            <pc:docMk/>
            <pc:sldMk cId="541659102" sldId="285"/>
            <ac:cxnSpMk id="101" creationId="{7944A71D-42B8-8DD6-FA7C-83022BE10A5C}"/>
          </ac:cxnSpMkLst>
        </pc:cxnChg>
      </pc:sldChg>
      <pc:sldChg chg="addSp modSp add mod modAnim">
        <pc:chgData name="Sora's System" userId="e473e365a3e05e69" providerId="LiveId" clId="{7B9D4779-B40C-461E-89A3-62964655570B}" dt="2022-09-16T11:22:20.773" v="4050" actId="22"/>
        <pc:sldMkLst>
          <pc:docMk/>
          <pc:sldMk cId="2845652038" sldId="286"/>
        </pc:sldMkLst>
        <pc:spChg chg="mod">
          <ac:chgData name="Sora's System" userId="e473e365a3e05e69" providerId="LiveId" clId="{7B9D4779-B40C-461E-89A3-62964655570B}" dt="2022-09-16T09:52:23.742" v="3685" actId="14100"/>
          <ac:spMkLst>
            <pc:docMk/>
            <pc:sldMk cId="2845652038" sldId="286"/>
            <ac:spMk id="18" creationId="{B574FE57-6724-64C1-8308-EBC28D5CC227}"/>
          </ac:spMkLst>
        </pc:spChg>
        <pc:spChg chg="mod">
          <ac:chgData name="Sora's System" userId="e473e365a3e05e69" providerId="LiveId" clId="{7B9D4779-B40C-461E-89A3-62964655570B}" dt="2022-09-16T09:53:03.425" v="3695" actId="20577"/>
          <ac:spMkLst>
            <pc:docMk/>
            <pc:sldMk cId="2845652038" sldId="286"/>
            <ac:spMk id="23" creationId="{73F793CC-5A57-62FC-916D-695AAD5D0C80}"/>
          </ac:spMkLst>
        </pc:spChg>
        <pc:picChg chg="add">
          <ac:chgData name="Sora's System" userId="e473e365a3e05e69" providerId="LiveId" clId="{7B9D4779-B40C-461E-89A3-62964655570B}" dt="2022-09-16T11:22:20.773" v="4050" actId="22"/>
          <ac:picMkLst>
            <pc:docMk/>
            <pc:sldMk cId="2845652038" sldId="286"/>
            <ac:picMk id="27" creationId="{DB5827A7-4B3B-3D38-E597-CB1E0C1CDADE}"/>
          </ac:picMkLst>
        </pc:picChg>
      </pc:sldChg>
      <pc:sldChg chg="addSp delSp modSp add mod delAnim modAnim">
        <pc:chgData name="Sora's System" userId="e473e365a3e05e69" providerId="LiveId" clId="{7B9D4779-B40C-461E-89A3-62964655570B}" dt="2022-09-16T11:35:21.852" v="4435" actId="1076"/>
        <pc:sldMkLst>
          <pc:docMk/>
          <pc:sldMk cId="111216302" sldId="287"/>
        </pc:sldMkLst>
        <pc:spChg chg="mod">
          <ac:chgData name="Sora's System" userId="e473e365a3e05e69" providerId="LiveId" clId="{7B9D4779-B40C-461E-89A3-62964655570B}" dt="2022-09-16T10:56:22.818" v="4043" actId="1076"/>
          <ac:spMkLst>
            <pc:docMk/>
            <pc:sldMk cId="111216302" sldId="287"/>
            <ac:spMk id="18" creationId="{B574FE57-6724-64C1-8308-EBC28D5CC227}"/>
          </ac:spMkLst>
        </pc:spChg>
        <pc:spChg chg="mod">
          <ac:chgData name="Sora's System" userId="e473e365a3e05e69" providerId="LiveId" clId="{7B9D4779-B40C-461E-89A3-62964655570B}" dt="2022-09-16T09:54:45.658" v="3731" actId="1076"/>
          <ac:spMkLst>
            <pc:docMk/>
            <pc:sldMk cId="111216302" sldId="287"/>
            <ac:spMk id="19" creationId="{B118D965-357D-0CB7-F58E-F1C4D4E16D47}"/>
          </ac:spMkLst>
        </pc:spChg>
        <pc:spChg chg="add del mod">
          <ac:chgData name="Sora's System" userId="e473e365a3e05e69" providerId="LiveId" clId="{7B9D4779-B40C-461E-89A3-62964655570B}" dt="2022-09-16T11:28:20.100" v="4243" actId="478"/>
          <ac:spMkLst>
            <pc:docMk/>
            <pc:sldMk cId="111216302" sldId="287"/>
            <ac:spMk id="49" creationId="{A536E1A3-9D55-0A1B-914C-E86ECC68371A}"/>
          </ac:spMkLst>
        </pc:spChg>
        <pc:spChg chg="del">
          <ac:chgData name="Sora's System" userId="e473e365a3e05e69" providerId="LiveId" clId="{7B9D4779-B40C-461E-89A3-62964655570B}" dt="2022-09-16T10:49:09.046" v="3935" actId="478"/>
          <ac:spMkLst>
            <pc:docMk/>
            <pc:sldMk cId="111216302" sldId="287"/>
            <ac:spMk id="54" creationId="{BF94B775-E70B-035B-9A32-3095EFAA9538}"/>
          </ac:spMkLst>
        </pc:spChg>
        <pc:spChg chg="del">
          <ac:chgData name="Sora's System" userId="e473e365a3e05e69" providerId="LiveId" clId="{7B9D4779-B40C-461E-89A3-62964655570B}" dt="2022-09-16T10:49:09.046" v="3935" actId="478"/>
          <ac:spMkLst>
            <pc:docMk/>
            <pc:sldMk cId="111216302" sldId="287"/>
            <ac:spMk id="55" creationId="{5BF57606-1681-FBEE-73D1-73FB84C795E3}"/>
          </ac:spMkLst>
        </pc:spChg>
        <pc:spChg chg="del">
          <ac:chgData name="Sora's System" userId="e473e365a3e05e69" providerId="LiveId" clId="{7B9D4779-B40C-461E-89A3-62964655570B}" dt="2022-09-16T10:49:09.046" v="3935" actId="478"/>
          <ac:spMkLst>
            <pc:docMk/>
            <pc:sldMk cId="111216302" sldId="287"/>
            <ac:spMk id="58" creationId="{22056E2E-1230-5E15-E409-9FE5A72073E2}"/>
          </ac:spMkLst>
        </pc:spChg>
        <pc:spChg chg="add del mod">
          <ac:chgData name="Sora's System" userId="e473e365a3e05e69" providerId="LiveId" clId="{7B9D4779-B40C-461E-89A3-62964655570B}" dt="2022-09-16T11:28:20.709" v="4244" actId="478"/>
          <ac:spMkLst>
            <pc:docMk/>
            <pc:sldMk cId="111216302" sldId="287"/>
            <ac:spMk id="60" creationId="{06FC5EBD-23FD-5255-109E-2F4BA7B30B79}"/>
          </ac:spMkLst>
        </pc:spChg>
        <pc:spChg chg="add del mod">
          <ac:chgData name="Sora's System" userId="e473e365a3e05e69" providerId="LiveId" clId="{7B9D4779-B40C-461E-89A3-62964655570B}" dt="2022-09-16T11:29:24.266" v="4257" actId="478"/>
          <ac:spMkLst>
            <pc:docMk/>
            <pc:sldMk cId="111216302" sldId="287"/>
            <ac:spMk id="64" creationId="{EDE6A94C-6859-CBBA-B947-85307EB6437C}"/>
          </ac:spMkLst>
        </pc:spChg>
        <pc:spChg chg="add del">
          <ac:chgData name="Sora's System" userId="e473e365a3e05e69" providerId="LiveId" clId="{7B9D4779-B40C-461E-89A3-62964655570B}" dt="2022-09-16T10:54:27.410" v="4000" actId="22"/>
          <ac:spMkLst>
            <pc:docMk/>
            <pc:sldMk cId="111216302" sldId="287"/>
            <ac:spMk id="66" creationId="{492B6020-DBF6-63F4-A8E1-E2CFA5C97BBC}"/>
          </ac:spMkLst>
        </pc:spChg>
        <pc:spChg chg="add del">
          <ac:chgData name="Sora's System" userId="e473e365a3e05e69" providerId="LiveId" clId="{7B9D4779-B40C-461E-89A3-62964655570B}" dt="2022-09-16T10:54:37.175" v="4002" actId="22"/>
          <ac:spMkLst>
            <pc:docMk/>
            <pc:sldMk cId="111216302" sldId="287"/>
            <ac:spMk id="68" creationId="{B56EFA6F-EEF9-70CB-4343-AAE8750523E2}"/>
          </ac:spMkLst>
        </pc:spChg>
        <pc:spChg chg="add del">
          <ac:chgData name="Sora's System" userId="e473e365a3e05e69" providerId="LiveId" clId="{7B9D4779-B40C-461E-89A3-62964655570B}" dt="2022-09-16T10:54:37.175" v="4002" actId="22"/>
          <ac:spMkLst>
            <pc:docMk/>
            <pc:sldMk cId="111216302" sldId="287"/>
            <ac:spMk id="70" creationId="{92D17D15-0D68-8F33-A323-5B9602888F21}"/>
          </ac:spMkLst>
        </pc:spChg>
        <pc:spChg chg="add del">
          <ac:chgData name="Sora's System" userId="e473e365a3e05e69" providerId="LiveId" clId="{7B9D4779-B40C-461E-89A3-62964655570B}" dt="2022-09-16T10:54:37.175" v="4002" actId="22"/>
          <ac:spMkLst>
            <pc:docMk/>
            <pc:sldMk cId="111216302" sldId="287"/>
            <ac:spMk id="72" creationId="{4FD2F9C8-81B4-EB80-A33A-F11E9AF57F44}"/>
          </ac:spMkLst>
        </pc:spChg>
        <pc:spChg chg="add del">
          <ac:chgData name="Sora's System" userId="e473e365a3e05e69" providerId="LiveId" clId="{7B9D4779-B40C-461E-89A3-62964655570B}" dt="2022-09-16T10:54:37.175" v="4002" actId="22"/>
          <ac:spMkLst>
            <pc:docMk/>
            <pc:sldMk cId="111216302" sldId="287"/>
            <ac:spMk id="74" creationId="{4CD96839-8359-5B1E-EE4A-B0A38B102739}"/>
          </ac:spMkLst>
        </pc:spChg>
        <pc:spChg chg="add mod">
          <ac:chgData name="Sora's System" userId="e473e365a3e05e69" providerId="LiveId" clId="{7B9D4779-B40C-461E-89A3-62964655570B}" dt="2022-09-16T11:30:42.390" v="4276" actId="1076"/>
          <ac:spMkLst>
            <pc:docMk/>
            <pc:sldMk cId="111216302" sldId="287"/>
            <ac:spMk id="76" creationId="{AF7E1F4D-0B9E-C363-DC5D-DD68E458A278}"/>
          </ac:spMkLst>
        </pc:spChg>
        <pc:spChg chg="add mod">
          <ac:chgData name="Sora's System" userId="e473e365a3e05e69" providerId="LiveId" clId="{7B9D4779-B40C-461E-89A3-62964655570B}" dt="2022-09-16T11:30:42.390" v="4276" actId="1076"/>
          <ac:spMkLst>
            <pc:docMk/>
            <pc:sldMk cId="111216302" sldId="287"/>
            <ac:spMk id="78" creationId="{90E5127F-B86E-4D16-8F3C-C2F0AAEF648F}"/>
          </ac:spMkLst>
        </pc:spChg>
        <pc:spChg chg="add mod">
          <ac:chgData name="Sora's System" userId="e473e365a3e05e69" providerId="LiveId" clId="{7B9D4779-B40C-461E-89A3-62964655570B}" dt="2022-09-16T11:30:42.390" v="4276" actId="1076"/>
          <ac:spMkLst>
            <pc:docMk/>
            <pc:sldMk cId="111216302" sldId="287"/>
            <ac:spMk id="80" creationId="{760BE305-C1DB-B0DD-970F-B407B86D74AC}"/>
          </ac:spMkLst>
        </pc:spChg>
        <pc:spChg chg="add mod">
          <ac:chgData name="Sora's System" userId="e473e365a3e05e69" providerId="LiveId" clId="{7B9D4779-B40C-461E-89A3-62964655570B}" dt="2022-09-16T11:30:42.390" v="4276" actId="1076"/>
          <ac:spMkLst>
            <pc:docMk/>
            <pc:sldMk cId="111216302" sldId="287"/>
            <ac:spMk id="82" creationId="{DAFC75F3-FB29-879B-BAAD-E62817586A5C}"/>
          </ac:spMkLst>
        </pc:spChg>
        <pc:spChg chg="add mod">
          <ac:chgData name="Sora's System" userId="e473e365a3e05e69" providerId="LiveId" clId="{7B9D4779-B40C-461E-89A3-62964655570B}" dt="2022-09-16T10:54:57.142" v="4015" actId="571"/>
          <ac:spMkLst>
            <pc:docMk/>
            <pc:sldMk cId="111216302" sldId="287"/>
            <ac:spMk id="83" creationId="{EFD4F798-C2DF-0731-9537-7625F06A6CE3}"/>
          </ac:spMkLst>
        </pc:spChg>
        <pc:spChg chg="add mod">
          <ac:chgData name="Sora's System" userId="e473e365a3e05e69" providerId="LiveId" clId="{7B9D4779-B40C-461E-89A3-62964655570B}" dt="2022-09-16T11:30:42.390" v="4276" actId="1076"/>
          <ac:spMkLst>
            <pc:docMk/>
            <pc:sldMk cId="111216302" sldId="287"/>
            <ac:spMk id="85" creationId="{E6C6BACA-FE60-1A0F-E8F1-1190611D8022}"/>
          </ac:spMkLst>
        </pc:spChg>
        <pc:spChg chg="add del mod">
          <ac:chgData name="Sora's System" userId="e473e365a3e05e69" providerId="LiveId" clId="{7B9D4779-B40C-461E-89A3-62964655570B}" dt="2022-09-16T11:28:17.182" v="4240" actId="478"/>
          <ac:spMkLst>
            <pc:docMk/>
            <pc:sldMk cId="111216302" sldId="287"/>
            <ac:spMk id="86" creationId="{97395DAA-A1AE-5921-B2A5-38B66DC0551A}"/>
          </ac:spMkLst>
        </pc:spChg>
        <pc:spChg chg="add del mod">
          <ac:chgData name="Sora's System" userId="e473e365a3e05e69" providerId="LiveId" clId="{7B9D4779-B40C-461E-89A3-62964655570B}" dt="2022-09-16T11:28:15.894" v="4239" actId="478"/>
          <ac:spMkLst>
            <pc:docMk/>
            <pc:sldMk cId="111216302" sldId="287"/>
            <ac:spMk id="87" creationId="{3B1D1FA7-70D7-3968-0F18-902F88EEC8A4}"/>
          </ac:spMkLst>
        </pc:spChg>
        <pc:spChg chg="add mod">
          <ac:chgData name="Sora's System" userId="e473e365a3e05e69" providerId="LiveId" clId="{7B9D4779-B40C-461E-89A3-62964655570B}" dt="2022-09-16T11:30:42.390" v="4276" actId="1076"/>
          <ac:spMkLst>
            <pc:docMk/>
            <pc:sldMk cId="111216302" sldId="287"/>
            <ac:spMk id="88" creationId="{8092B44A-9B3B-2856-BCF4-C83A8624F880}"/>
          </ac:spMkLst>
        </pc:spChg>
        <pc:spChg chg="add mod">
          <ac:chgData name="Sora's System" userId="e473e365a3e05e69" providerId="LiveId" clId="{7B9D4779-B40C-461E-89A3-62964655570B}" dt="2022-09-16T11:30:42.390" v="4276" actId="1076"/>
          <ac:spMkLst>
            <pc:docMk/>
            <pc:sldMk cId="111216302" sldId="287"/>
            <ac:spMk id="89" creationId="{567D202F-3AA6-064A-37A6-201C82CBD0D0}"/>
          </ac:spMkLst>
        </pc:spChg>
        <pc:spChg chg="add del mod">
          <ac:chgData name="Sora's System" userId="e473e365a3e05e69" providerId="LiveId" clId="{7B9D4779-B40C-461E-89A3-62964655570B}" dt="2022-09-16T11:28:07.835" v="4235" actId="478"/>
          <ac:spMkLst>
            <pc:docMk/>
            <pc:sldMk cId="111216302" sldId="287"/>
            <ac:spMk id="90" creationId="{F3A76141-99AB-3FAE-D32C-9448217EB780}"/>
          </ac:spMkLst>
        </pc:spChg>
        <pc:spChg chg="add mod">
          <ac:chgData name="Sora's System" userId="e473e365a3e05e69" providerId="LiveId" clId="{7B9D4779-B40C-461E-89A3-62964655570B}" dt="2022-09-16T11:30:42.390" v="4276" actId="1076"/>
          <ac:spMkLst>
            <pc:docMk/>
            <pc:sldMk cId="111216302" sldId="287"/>
            <ac:spMk id="97" creationId="{76162108-CF25-C0C3-2633-229D672312E4}"/>
          </ac:spMkLst>
        </pc:spChg>
        <pc:spChg chg="add mod">
          <ac:chgData name="Sora's System" userId="e473e365a3e05e69" providerId="LiveId" clId="{7B9D4779-B40C-461E-89A3-62964655570B}" dt="2022-09-16T11:30:50.344" v="4278" actId="1076"/>
          <ac:spMkLst>
            <pc:docMk/>
            <pc:sldMk cId="111216302" sldId="287"/>
            <ac:spMk id="105" creationId="{5FC3C94C-5B2D-775F-BF08-87B840071F54}"/>
          </ac:spMkLst>
        </pc:spChg>
        <pc:spChg chg="add mod">
          <ac:chgData name="Sora's System" userId="e473e365a3e05e69" providerId="LiveId" clId="{7B9D4779-B40C-461E-89A3-62964655570B}" dt="2022-09-16T11:30:50.344" v="4278" actId="1076"/>
          <ac:spMkLst>
            <pc:docMk/>
            <pc:sldMk cId="111216302" sldId="287"/>
            <ac:spMk id="109" creationId="{3F8192B1-9B0E-4412-C7D2-F8AD7E275390}"/>
          </ac:spMkLst>
        </pc:spChg>
        <pc:spChg chg="add mod">
          <ac:chgData name="Sora's System" userId="e473e365a3e05e69" providerId="LiveId" clId="{7B9D4779-B40C-461E-89A3-62964655570B}" dt="2022-09-16T11:30:50.344" v="4278" actId="1076"/>
          <ac:spMkLst>
            <pc:docMk/>
            <pc:sldMk cId="111216302" sldId="287"/>
            <ac:spMk id="111" creationId="{26395BC5-E5D4-9F02-DEC7-DA6B042AC8E4}"/>
          </ac:spMkLst>
        </pc:spChg>
        <pc:spChg chg="add mod">
          <ac:chgData name="Sora's System" userId="e473e365a3e05e69" providerId="LiveId" clId="{7B9D4779-B40C-461E-89A3-62964655570B}" dt="2022-09-16T11:30:50.344" v="4278" actId="1076"/>
          <ac:spMkLst>
            <pc:docMk/>
            <pc:sldMk cId="111216302" sldId="287"/>
            <ac:spMk id="112" creationId="{E0255F3C-2396-B72D-D64F-CBDBD50AB660}"/>
          </ac:spMkLst>
        </pc:spChg>
        <pc:spChg chg="add mod">
          <ac:chgData name="Sora's System" userId="e473e365a3e05e69" providerId="LiveId" clId="{7B9D4779-B40C-461E-89A3-62964655570B}" dt="2022-09-16T11:30:50.344" v="4278" actId="1076"/>
          <ac:spMkLst>
            <pc:docMk/>
            <pc:sldMk cId="111216302" sldId="287"/>
            <ac:spMk id="113" creationId="{A171F98A-3A35-68A0-E891-6CF3FB571114}"/>
          </ac:spMkLst>
        </pc:spChg>
        <pc:spChg chg="add mod">
          <ac:chgData name="Sora's System" userId="e473e365a3e05e69" providerId="LiveId" clId="{7B9D4779-B40C-461E-89A3-62964655570B}" dt="2022-09-16T11:30:50.344" v="4278" actId="1076"/>
          <ac:spMkLst>
            <pc:docMk/>
            <pc:sldMk cId="111216302" sldId="287"/>
            <ac:spMk id="114" creationId="{FF8DEF9A-8FEE-57EA-AD38-7443657EDE15}"/>
          </ac:spMkLst>
        </pc:spChg>
        <pc:spChg chg="add mod">
          <ac:chgData name="Sora's System" userId="e473e365a3e05e69" providerId="LiveId" clId="{7B9D4779-B40C-461E-89A3-62964655570B}" dt="2022-09-16T11:30:50.344" v="4278" actId="1076"/>
          <ac:spMkLst>
            <pc:docMk/>
            <pc:sldMk cId="111216302" sldId="287"/>
            <ac:spMk id="115" creationId="{E147B6B7-3ED1-3D7D-A43D-B1AB8B69CEF2}"/>
          </ac:spMkLst>
        </pc:spChg>
        <pc:spChg chg="add mod">
          <ac:chgData name="Sora's System" userId="e473e365a3e05e69" providerId="LiveId" clId="{7B9D4779-B40C-461E-89A3-62964655570B}" dt="2022-09-16T11:30:50.344" v="4278" actId="1076"/>
          <ac:spMkLst>
            <pc:docMk/>
            <pc:sldMk cId="111216302" sldId="287"/>
            <ac:spMk id="116" creationId="{D7FB55E1-575C-9648-E251-0736F8671955}"/>
          </ac:spMkLst>
        </pc:spChg>
        <pc:spChg chg="add mod">
          <ac:chgData name="Sora's System" userId="e473e365a3e05e69" providerId="LiveId" clId="{7B9D4779-B40C-461E-89A3-62964655570B}" dt="2022-09-16T11:30:50.344" v="4278" actId="1076"/>
          <ac:spMkLst>
            <pc:docMk/>
            <pc:sldMk cId="111216302" sldId="287"/>
            <ac:spMk id="117" creationId="{043D165A-BEB5-BB22-304C-2D8A6DEF6A2A}"/>
          </ac:spMkLst>
        </pc:spChg>
        <pc:spChg chg="add mod">
          <ac:chgData name="Sora's System" userId="e473e365a3e05e69" providerId="LiveId" clId="{7B9D4779-B40C-461E-89A3-62964655570B}" dt="2022-09-16T11:30:50.344" v="4278" actId="1076"/>
          <ac:spMkLst>
            <pc:docMk/>
            <pc:sldMk cId="111216302" sldId="287"/>
            <ac:spMk id="118" creationId="{BFF0E5E7-3E81-6880-E2CD-27E8D21376C8}"/>
          </ac:spMkLst>
        </pc:spChg>
        <pc:spChg chg="add mod">
          <ac:chgData name="Sora's System" userId="e473e365a3e05e69" providerId="LiveId" clId="{7B9D4779-B40C-461E-89A3-62964655570B}" dt="2022-09-16T11:30:50.344" v="4278" actId="1076"/>
          <ac:spMkLst>
            <pc:docMk/>
            <pc:sldMk cId="111216302" sldId="287"/>
            <ac:spMk id="119" creationId="{B2D29893-195B-0445-5EDD-73971C77FD29}"/>
          </ac:spMkLst>
        </pc:spChg>
        <pc:spChg chg="add mod">
          <ac:chgData name="Sora's System" userId="e473e365a3e05e69" providerId="LiveId" clId="{7B9D4779-B40C-461E-89A3-62964655570B}" dt="2022-09-16T11:30:50.344" v="4278" actId="1076"/>
          <ac:spMkLst>
            <pc:docMk/>
            <pc:sldMk cId="111216302" sldId="287"/>
            <ac:spMk id="120" creationId="{D6B41385-6485-0822-19DE-756D0F966EED}"/>
          </ac:spMkLst>
        </pc:spChg>
        <pc:spChg chg="add mod">
          <ac:chgData name="Sora's System" userId="e473e365a3e05e69" providerId="LiveId" clId="{7B9D4779-B40C-461E-89A3-62964655570B}" dt="2022-09-16T11:33:29.870" v="4358" actId="1076"/>
          <ac:spMkLst>
            <pc:docMk/>
            <pc:sldMk cId="111216302" sldId="287"/>
            <ac:spMk id="122" creationId="{F8CE5CA1-3D43-C62F-EDAE-16D7310B3941}"/>
          </ac:spMkLst>
        </pc:spChg>
        <pc:spChg chg="add mod">
          <ac:chgData name="Sora's System" userId="e473e365a3e05e69" providerId="LiveId" clId="{7B9D4779-B40C-461E-89A3-62964655570B}" dt="2022-09-16T11:33:23.421" v="4355" actId="1076"/>
          <ac:spMkLst>
            <pc:docMk/>
            <pc:sldMk cId="111216302" sldId="287"/>
            <ac:spMk id="123" creationId="{5A977DCA-35C1-36FB-B473-D510FDCBF16C}"/>
          </ac:spMkLst>
        </pc:spChg>
        <pc:spChg chg="add mod">
          <ac:chgData name="Sora's System" userId="e473e365a3e05e69" providerId="LiveId" clId="{7B9D4779-B40C-461E-89A3-62964655570B}" dt="2022-09-16T11:34:25.430" v="4389" actId="1076"/>
          <ac:spMkLst>
            <pc:docMk/>
            <pc:sldMk cId="111216302" sldId="287"/>
            <ac:spMk id="127" creationId="{9E930F2B-833F-C8E1-1F4E-40432467E8D7}"/>
          </ac:spMkLst>
        </pc:spChg>
        <pc:spChg chg="add mod">
          <ac:chgData name="Sora's System" userId="e473e365a3e05e69" providerId="LiveId" clId="{7B9D4779-B40C-461E-89A3-62964655570B}" dt="2022-09-16T11:35:21.852" v="4435" actId="1076"/>
          <ac:spMkLst>
            <pc:docMk/>
            <pc:sldMk cId="111216302" sldId="287"/>
            <ac:spMk id="128" creationId="{CD6AF7EF-20A0-92B9-0014-66EEDFF45BAD}"/>
          </ac:spMkLst>
        </pc:spChg>
        <pc:spChg chg="add mod">
          <ac:chgData name="Sora's System" userId="e473e365a3e05e69" providerId="LiveId" clId="{7B9D4779-B40C-461E-89A3-62964655570B}" dt="2022-09-16T11:35:19.487" v="4434" actId="1076"/>
          <ac:spMkLst>
            <pc:docMk/>
            <pc:sldMk cId="111216302" sldId="287"/>
            <ac:spMk id="129" creationId="{9B73EA78-5D49-ACEE-4C43-1D2EB2DC5611}"/>
          </ac:spMkLst>
        </pc:spChg>
        <pc:picChg chg="del">
          <ac:chgData name="Sora's System" userId="e473e365a3e05e69" providerId="LiveId" clId="{7B9D4779-B40C-461E-89A3-62964655570B}" dt="2022-09-16T10:49:09.046" v="3935" actId="478"/>
          <ac:picMkLst>
            <pc:docMk/>
            <pc:sldMk cId="111216302" sldId="287"/>
            <ac:picMk id="20" creationId="{7F065988-0E56-E716-F285-1ACE9B1F1EE5}"/>
          </ac:picMkLst>
        </pc:picChg>
        <pc:picChg chg="del">
          <ac:chgData name="Sora's System" userId="e473e365a3e05e69" providerId="LiveId" clId="{7B9D4779-B40C-461E-89A3-62964655570B}" dt="2022-09-16T10:49:09.046" v="3935" actId="478"/>
          <ac:picMkLst>
            <pc:docMk/>
            <pc:sldMk cId="111216302" sldId="287"/>
            <ac:picMk id="21" creationId="{8524AA15-B07E-7325-EBBD-F5F89F8983BE}"/>
          </ac:picMkLst>
        </pc:picChg>
        <pc:picChg chg="del">
          <ac:chgData name="Sora's System" userId="e473e365a3e05e69" providerId="LiveId" clId="{7B9D4779-B40C-461E-89A3-62964655570B}" dt="2022-09-16T10:49:09.046" v="3935" actId="478"/>
          <ac:picMkLst>
            <pc:docMk/>
            <pc:sldMk cId="111216302" sldId="287"/>
            <ac:picMk id="23" creationId="{288F27AE-35EE-522B-3F5C-E6F886C083C6}"/>
          </ac:picMkLst>
        </pc:picChg>
        <pc:picChg chg="del">
          <ac:chgData name="Sora's System" userId="e473e365a3e05e69" providerId="LiveId" clId="{7B9D4779-B40C-461E-89A3-62964655570B}" dt="2022-09-16T10:49:09.046" v="3935" actId="478"/>
          <ac:picMkLst>
            <pc:docMk/>
            <pc:sldMk cId="111216302" sldId="287"/>
            <ac:picMk id="24" creationId="{CCD81140-468D-797C-0192-9E349B19A4B2}"/>
          </ac:picMkLst>
        </pc:picChg>
        <pc:picChg chg="del">
          <ac:chgData name="Sora's System" userId="e473e365a3e05e69" providerId="LiveId" clId="{7B9D4779-B40C-461E-89A3-62964655570B}" dt="2022-09-16T10:49:09.046" v="3935" actId="478"/>
          <ac:picMkLst>
            <pc:docMk/>
            <pc:sldMk cId="111216302" sldId="287"/>
            <ac:picMk id="25" creationId="{EAAC6B13-967D-A383-8052-61CACCFE0F1F}"/>
          </ac:picMkLst>
        </pc:picChg>
        <pc:picChg chg="add mod">
          <ac:chgData name="Sora's System" userId="e473e365a3e05e69" providerId="LiveId" clId="{7B9D4779-B40C-461E-89A3-62964655570B}" dt="2022-09-16T11:30:42.390" v="4276" actId="1076"/>
          <ac:picMkLst>
            <pc:docMk/>
            <pc:sldMk cId="111216302" sldId="287"/>
            <ac:picMk id="28" creationId="{4A822FA6-EC65-D74C-D7C5-C4E4037AFE63}"/>
          </ac:picMkLst>
        </pc:picChg>
        <pc:picChg chg="add mod">
          <ac:chgData name="Sora's System" userId="e473e365a3e05e69" providerId="LiveId" clId="{7B9D4779-B40C-461E-89A3-62964655570B}" dt="2022-09-16T11:30:42.390" v="4276" actId="1076"/>
          <ac:picMkLst>
            <pc:docMk/>
            <pc:sldMk cId="111216302" sldId="287"/>
            <ac:picMk id="30" creationId="{EE7627F0-5361-EB56-77AA-7FB47EAF7B19}"/>
          </ac:picMkLst>
        </pc:picChg>
        <pc:picChg chg="add del mod">
          <ac:chgData name="Sora's System" userId="e473e365a3e05e69" providerId="LiveId" clId="{7B9D4779-B40C-461E-89A3-62964655570B}" dt="2022-09-16T11:28:13.040" v="4236" actId="478"/>
          <ac:picMkLst>
            <pc:docMk/>
            <pc:sldMk cId="111216302" sldId="287"/>
            <ac:picMk id="31" creationId="{7D089857-5DF0-C553-AEFB-D2F5F586AE70}"/>
          </ac:picMkLst>
        </pc:picChg>
        <pc:picChg chg="add mod">
          <ac:chgData name="Sora's System" userId="e473e365a3e05e69" providerId="LiveId" clId="{7B9D4779-B40C-461E-89A3-62964655570B}" dt="2022-09-16T11:30:42.390" v="4276" actId="1076"/>
          <ac:picMkLst>
            <pc:docMk/>
            <pc:sldMk cId="111216302" sldId="287"/>
            <ac:picMk id="32" creationId="{C8494169-3BC4-6F10-5482-E187E49ADC32}"/>
          </ac:picMkLst>
        </pc:picChg>
        <pc:picChg chg="del">
          <ac:chgData name="Sora's System" userId="e473e365a3e05e69" providerId="LiveId" clId="{7B9D4779-B40C-461E-89A3-62964655570B}" dt="2022-09-16T10:49:09.046" v="3935" actId="478"/>
          <ac:picMkLst>
            <pc:docMk/>
            <pc:sldMk cId="111216302" sldId="287"/>
            <ac:picMk id="36" creationId="{36D168D2-B825-4A43-AEA2-50C4540C0402}"/>
          </ac:picMkLst>
        </pc:picChg>
        <pc:picChg chg="del">
          <ac:chgData name="Sora's System" userId="e473e365a3e05e69" providerId="LiveId" clId="{7B9D4779-B40C-461E-89A3-62964655570B}" dt="2022-09-16T10:49:09.046" v="3935" actId="478"/>
          <ac:picMkLst>
            <pc:docMk/>
            <pc:sldMk cId="111216302" sldId="287"/>
            <ac:picMk id="37" creationId="{024DFD70-64DA-7FAB-B043-15BA4C06653D}"/>
          </ac:picMkLst>
        </pc:picChg>
        <pc:picChg chg="del">
          <ac:chgData name="Sora's System" userId="e473e365a3e05e69" providerId="LiveId" clId="{7B9D4779-B40C-461E-89A3-62964655570B}" dt="2022-09-16T10:49:09.046" v="3935" actId="478"/>
          <ac:picMkLst>
            <pc:docMk/>
            <pc:sldMk cId="111216302" sldId="287"/>
            <ac:picMk id="38" creationId="{19F48CA2-7E4B-25C4-214A-02A3BFF795FD}"/>
          </ac:picMkLst>
        </pc:picChg>
        <pc:picChg chg="add del mod">
          <ac:chgData name="Sora's System" userId="e473e365a3e05e69" providerId="LiveId" clId="{7B9D4779-B40C-461E-89A3-62964655570B}" dt="2022-09-16T11:28:13.677" v="4237" actId="478"/>
          <ac:picMkLst>
            <pc:docMk/>
            <pc:sldMk cId="111216302" sldId="287"/>
            <ac:picMk id="47" creationId="{AA9CA943-DEC0-70A0-B4C5-2968117E3E18}"/>
          </ac:picMkLst>
        </pc:picChg>
        <pc:picChg chg="add mod">
          <ac:chgData name="Sora's System" userId="e473e365a3e05e69" providerId="LiveId" clId="{7B9D4779-B40C-461E-89A3-62964655570B}" dt="2022-09-16T11:30:42.390" v="4276" actId="1076"/>
          <ac:picMkLst>
            <pc:docMk/>
            <pc:sldMk cId="111216302" sldId="287"/>
            <ac:picMk id="50" creationId="{34C5B128-A720-4C4C-468A-DA3B8DB27792}"/>
          </ac:picMkLst>
        </pc:picChg>
        <pc:picChg chg="add del">
          <ac:chgData name="Sora's System" userId="e473e365a3e05e69" providerId="LiveId" clId="{7B9D4779-B40C-461E-89A3-62964655570B}" dt="2022-09-16T11:22:19.781" v="4049" actId="21"/>
          <ac:picMkLst>
            <pc:docMk/>
            <pc:sldMk cId="111216302" sldId="287"/>
            <ac:picMk id="61" creationId="{9D37F4F6-86DD-5232-FA7C-D57CF914F33D}"/>
          </ac:picMkLst>
        </pc:picChg>
        <pc:picChg chg="add mod">
          <ac:chgData name="Sora's System" userId="e473e365a3e05e69" providerId="LiveId" clId="{7B9D4779-B40C-461E-89A3-62964655570B}" dt="2022-09-16T11:30:50.344" v="4278" actId="1076"/>
          <ac:picMkLst>
            <pc:docMk/>
            <pc:sldMk cId="111216302" sldId="287"/>
            <ac:picMk id="99" creationId="{F8E0D2E3-37E2-B428-A183-D060E6CE8BC4}"/>
          </ac:picMkLst>
        </pc:picChg>
        <pc:picChg chg="add mod">
          <ac:chgData name="Sora's System" userId="e473e365a3e05e69" providerId="LiveId" clId="{7B9D4779-B40C-461E-89A3-62964655570B}" dt="2022-09-16T11:30:50.344" v="4278" actId="1076"/>
          <ac:picMkLst>
            <pc:docMk/>
            <pc:sldMk cId="111216302" sldId="287"/>
            <ac:picMk id="100" creationId="{83746AEA-3F69-C935-BE44-959543984202}"/>
          </ac:picMkLst>
        </pc:picChg>
        <pc:picChg chg="add mod">
          <ac:chgData name="Sora's System" userId="e473e365a3e05e69" providerId="LiveId" clId="{7B9D4779-B40C-461E-89A3-62964655570B}" dt="2022-09-16T11:30:50.344" v="4278" actId="1076"/>
          <ac:picMkLst>
            <pc:docMk/>
            <pc:sldMk cId="111216302" sldId="287"/>
            <ac:picMk id="101" creationId="{383ECFCB-FE0F-34EE-32CC-19FBA7110D53}"/>
          </ac:picMkLst>
        </pc:picChg>
        <pc:picChg chg="add mod">
          <ac:chgData name="Sora's System" userId="e473e365a3e05e69" providerId="LiveId" clId="{7B9D4779-B40C-461E-89A3-62964655570B}" dt="2022-09-16T11:30:50.344" v="4278" actId="1076"/>
          <ac:picMkLst>
            <pc:docMk/>
            <pc:sldMk cId="111216302" sldId="287"/>
            <ac:picMk id="104" creationId="{134C4CA5-1D4F-EA47-6059-0F2906516B21}"/>
          </ac:picMkLst>
        </pc:picChg>
        <pc:picChg chg="add mod">
          <ac:chgData name="Sora's System" userId="e473e365a3e05e69" providerId="LiveId" clId="{7B9D4779-B40C-461E-89A3-62964655570B}" dt="2022-09-16T11:30:50.344" v="4278" actId="1076"/>
          <ac:picMkLst>
            <pc:docMk/>
            <pc:sldMk cId="111216302" sldId="287"/>
            <ac:picMk id="106" creationId="{03CA1D21-9C1E-B175-7FC1-19A092FD757C}"/>
          </ac:picMkLst>
        </pc:picChg>
        <pc:picChg chg="add mod">
          <ac:chgData name="Sora's System" userId="e473e365a3e05e69" providerId="LiveId" clId="{7B9D4779-B40C-461E-89A3-62964655570B}" dt="2022-09-16T11:30:53.968" v="4279" actId="571"/>
          <ac:picMkLst>
            <pc:docMk/>
            <pc:sldMk cId="111216302" sldId="287"/>
            <ac:picMk id="121" creationId="{B21AA564-5F8C-4E07-E242-7FC07ED6189C}"/>
          </ac:picMkLst>
        </pc:picChg>
        <pc:cxnChg chg="del">
          <ac:chgData name="Sora's System" userId="e473e365a3e05e69" providerId="LiveId" clId="{7B9D4779-B40C-461E-89A3-62964655570B}" dt="2022-09-16T10:49:09.046" v="3935" actId="478"/>
          <ac:cxnSpMkLst>
            <pc:docMk/>
            <pc:sldMk cId="111216302" sldId="287"/>
            <ac:cxnSpMk id="22" creationId="{95162C7D-07CA-301A-8A94-71DAFF8BA4B7}"/>
          </ac:cxnSpMkLst>
        </pc:cxnChg>
        <pc:cxnChg chg="del">
          <ac:chgData name="Sora's System" userId="e473e365a3e05e69" providerId="LiveId" clId="{7B9D4779-B40C-461E-89A3-62964655570B}" dt="2022-09-16T10:49:09.046" v="3935" actId="478"/>
          <ac:cxnSpMkLst>
            <pc:docMk/>
            <pc:sldMk cId="111216302" sldId="287"/>
            <ac:cxnSpMk id="26" creationId="{3EA8100C-44FE-53CA-6BCE-480966851C6E}"/>
          </ac:cxnSpMkLst>
        </pc:cxnChg>
        <pc:cxnChg chg="del">
          <ac:chgData name="Sora's System" userId="e473e365a3e05e69" providerId="LiveId" clId="{7B9D4779-B40C-461E-89A3-62964655570B}" dt="2022-09-16T10:49:09.046" v="3935" actId="478"/>
          <ac:cxnSpMkLst>
            <pc:docMk/>
            <pc:sldMk cId="111216302" sldId="287"/>
            <ac:cxnSpMk id="27" creationId="{88CA333A-A69D-222E-947B-9C7AFE7C8EE4}"/>
          </ac:cxnSpMkLst>
        </pc:cxnChg>
        <pc:cxnChg chg="add del mod">
          <ac:chgData name="Sora's System" userId="e473e365a3e05e69" providerId="LiveId" clId="{7B9D4779-B40C-461E-89A3-62964655570B}" dt="2022-09-16T11:28:18.824" v="4241" actId="478"/>
          <ac:cxnSpMkLst>
            <pc:docMk/>
            <pc:sldMk cId="111216302" sldId="287"/>
            <ac:cxnSpMk id="29" creationId="{3A3B609D-5CC9-3BEC-BD7F-036713BD00D4}"/>
          </ac:cxnSpMkLst>
        </pc:cxnChg>
        <pc:cxnChg chg="add mod">
          <ac:chgData name="Sora's System" userId="e473e365a3e05e69" providerId="LiveId" clId="{7B9D4779-B40C-461E-89A3-62964655570B}" dt="2022-09-16T11:30:42.390" v="4276" actId="1076"/>
          <ac:cxnSpMkLst>
            <pc:docMk/>
            <pc:sldMk cId="111216302" sldId="287"/>
            <ac:cxnSpMk id="33" creationId="{F9F3B89C-715E-0AF3-9CB7-4FB35DE76EDE}"/>
          </ac:cxnSpMkLst>
        </pc:cxnChg>
        <pc:cxnChg chg="del">
          <ac:chgData name="Sora's System" userId="e473e365a3e05e69" providerId="LiveId" clId="{7B9D4779-B40C-461E-89A3-62964655570B}" dt="2022-09-16T10:49:09.046" v="3935" actId="478"/>
          <ac:cxnSpMkLst>
            <pc:docMk/>
            <pc:sldMk cId="111216302" sldId="287"/>
            <ac:cxnSpMk id="39" creationId="{EB103D73-DF84-BFBC-95A8-57687D393D3A}"/>
          </ac:cxnSpMkLst>
        </pc:cxnChg>
        <pc:cxnChg chg="del">
          <ac:chgData name="Sora's System" userId="e473e365a3e05e69" providerId="LiveId" clId="{7B9D4779-B40C-461E-89A3-62964655570B}" dt="2022-09-16T10:49:09.046" v="3935" actId="478"/>
          <ac:cxnSpMkLst>
            <pc:docMk/>
            <pc:sldMk cId="111216302" sldId="287"/>
            <ac:cxnSpMk id="40" creationId="{5ED3649C-07D1-BA37-7861-3C18CF133156}"/>
          </ac:cxnSpMkLst>
        </pc:cxnChg>
        <pc:cxnChg chg="add del mod">
          <ac:chgData name="Sora's System" userId="e473e365a3e05e69" providerId="LiveId" clId="{7B9D4779-B40C-461E-89A3-62964655570B}" dt="2022-09-16T11:28:14.927" v="4238" actId="478"/>
          <ac:cxnSpMkLst>
            <pc:docMk/>
            <pc:sldMk cId="111216302" sldId="287"/>
            <ac:cxnSpMk id="45" creationId="{69B7911F-7195-8DF2-365E-7635307198F1}"/>
          </ac:cxnSpMkLst>
        </pc:cxnChg>
        <pc:cxnChg chg="add del mod">
          <ac:chgData name="Sora's System" userId="e473e365a3e05e69" providerId="LiveId" clId="{7B9D4779-B40C-461E-89A3-62964655570B}" dt="2022-09-16T11:28:19.476" v="4242" actId="478"/>
          <ac:cxnSpMkLst>
            <pc:docMk/>
            <pc:sldMk cId="111216302" sldId="287"/>
            <ac:cxnSpMk id="53" creationId="{8A7A04D2-3F55-C98B-C874-E3357C3CD6C9}"/>
          </ac:cxnSpMkLst>
        </pc:cxnChg>
        <pc:cxnChg chg="add mod">
          <ac:chgData name="Sora's System" userId="e473e365a3e05e69" providerId="LiveId" clId="{7B9D4779-B40C-461E-89A3-62964655570B}" dt="2022-09-16T11:30:42.390" v="4276" actId="1076"/>
          <ac:cxnSpMkLst>
            <pc:docMk/>
            <pc:sldMk cId="111216302" sldId="287"/>
            <ac:cxnSpMk id="59" creationId="{0719C52A-C73F-11FA-FF29-EAC12A599F7A}"/>
          </ac:cxnSpMkLst>
        </pc:cxnChg>
        <pc:cxnChg chg="add mod">
          <ac:chgData name="Sora's System" userId="e473e365a3e05e69" providerId="LiveId" clId="{7B9D4779-B40C-461E-89A3-62964655570B}" dt="2022-09-16T11:30:42.390" v="4276" actId="1076"/>
          <ac:cxnSpMkLst>
            <pc:docMk/>
            <pc:sldMk cId="111216302" sldId="287"/>
            <ac:cxnSpMk id="62" creationId="{706A647A-1EDD-D907-8992-751227126543}"/>
          </ac:cxnSpMkLst>
        </pc:cxnChg>
        <pc:cxnChg chg="add mod">
          <ac:chgData name="Sora's System" userId="e473e365a3e05e69" providerId="LiveId" clId="{7B9D4779-B40C-461E-89A3-62964655570B}" dt="2022-09-16T11:30:42.390" v="4276" actId="1076"/>
          <ac:cxnSpMkLst>
            <pc:docMk/>
            <pc:sldMk cId="111216302" sldId="287"/>
            <ac:cxnSpMk id="94" creationId="{CF2E0F77-55E6-1068-56AA-2F4A615D7C15}"/>
          </ac:cxnSpMkLst>
        </pc:cxnChg>
        <pc:cxnChg chg="add mod">
          <ac:chgData name="Sora's System" userId="e473e365a3e05e69" providerId="LiveId" clId="{7B9D4779-B40C-461E-89A3-62964655570B}" dt="2022-09-16T11:30:50.344" v="4278" actId="1076"/>
          <ac:cxnSpMkLst>
            <pc:docMk/>
            <pc:sldMk cId="111216302" sldId="287"/>
            <ac:cxnSpMk id="98" creationId="{DDB5C9AF-2C9A-CD15-092B-82B5BE47AD5E}"/>
          </ac:cxnSpMkLst>
        </pc:cxnChg>
        <pc:cxnChg chg="add mod">
          <ac:chgData name="Sora's System" userId="e473e365a3e05e69" providerId="LiveId" clId="{7B9D4779-B40C-461E-89A3-62964655570B}" dt="2022-09-16T11:30:50.344" v="4278" actId="1076"/>
          <ac:cxnSpMkLst>
            <pc:docMk/>
            <pc:sldMk cId="111216302" sldId="287"/>
            <ac:cxnSpMk id="102" creationId="{4C3532D6-C757-3C3C-440D-634720B6CFBE}"/>
          </ac:cxnSpMkLst>
        </pc:cxnChg>
        <pc:cxnChg chg="add mod">
          <ac:chgData name="Sora's System" userId="e473e365a3e05e69" providerId="LiveId" clId="{7B9D4779-B40C-461E-89A3-62964655570B}" dt="2022-09-16T11:30:50.344" v="4278" actId="1076"/>
          <ac:cxnSpMkLst>
            <pc:docMk/>
            <pc:sldMk cId="111216302" sldId="287"/>
            <ac:cxnSpMk id="103" creationId="{F9933483-D8F4-71E0-1F64-83BE6AC2DF23}"/>
          </ac:cxnSpMkLst>
        </pc:cxnChg>
        <pc:cxnChg chg="add mod">
          <ac:chgData name="Sora's System" userId="e473e365a3e05e69" providerId="LiveId" clId="{7B9D4779-B40C-461E-89A3-62964655570B}" dt="2022-09-16T11:30:50.344" v="4278" actId="1076"/>
          <ac:cxnSpMkLst>
            <pc:docMk/>
            <pc:sldMk cId="111216302" sldId="287"/>
            <ac:cxnSpMk id="107" creationId="{DD3222CC-1A83-5621-2A49-B9DE1942D598}"/>
          </ac:cxnSpMkLst>
        </pc:cxnChg>
        <pc:cxnChg chg="add mod">
          <ac:chgData name="Sora's System" userId="e473e365a3e05e69" providerId="LiveId" clId="{7B9D4779-B40C-461E-89A3-62964655570B}" dt="2022-09-16T11:30:50.344" v="4278" actId="1076"/>
          <ac:cxnSpMkLst>
            <pc:docMk/>
            <pc:sldMk cId="111216302" sldId="287"/>
            <ac:cxnSpMk id="108" creationId="{11F8AB23-F0DE-9139-24AD-E2724E3F24E4}"/>
          </ac:cxnSpMkLst>
        </pc:cxnChg>
        <pc:cxnChg chg="add mod">
          <ac:chgData name="Sora's System" userId="e473e365a3e05e69" providerId="LiveId" clId="{7B9D4779-B40C-461E-89A3-62964655570B}" dt="2022-09-16T11:30:50.344" v="4278" actId="1076"/>
          <ac:cxnSpMkLst>
            <pc:docMk/>
            <pc:sldMk cId="111216302" sldId="287"/>
            <ac:cxnSpMk id="110" creationId="{98DD3DAF-B31A-309A-18E9-B76B56B4E0A3}"/>
          </ac:cxnSpMkLst>
        </pc:cxnChg>
        <pc:cxnChg chg="add mod">
          <ac:chgData name="Sora's System" userId="e473e365a3e05e69" providerId="LiveId" clId="{7B9D4779-B40C-461E-89A3-62964655570B}" dt="2022-09-16T11:32:52.449" v="4324" actId="14100"/>
          <ac:cxnSpMkLst>
            <pc:docMk/>
            <pc:sldMk cId="111216302" sldId="287"/>
            <ac:cxnSpMk id="124" creationId="{A8E45888-FB35-E8D7-8E75-C40FCA2FF2E4}"/>
          </ac:cxnSpMkLst>
        </pc:cxnChg>
      </pc:sldChg>
      <pc:sldChg chg="add del">
        <pc:chgData name="Sora's System" userId="e473e365a3e05e69" providerId="LiveId" clId="{7B9D4779-B40C-461E-89A3-62964655570B}" dt="2022-09-16T10:02:31.819" v="3888"/>
        <pc:sldMkLst>
          <pc:docMk/>
          <pc:sldMk cId="1331213016" sldId="288"/>
        </pc:sldMkLst>
      </pc:sldChg>
      <pc:sldChg chg="add del">
        <pc:chgData name="Sora's System" userId="e473e365a3e05e69" providerId="LiveId" clId="{7B9D4779-B40C-461E-89A3-62964655570B}" dt="2022-09-16T11:22:14.502" v="4047"/>
        <pc:sldMkLst>
          <pc:docMk/>
          <pc:sldMk cId="2162688668" sldId="288"/>
        </pc:sldMkLst>
      </pc:sldChg>
      <pc:sldChg chg="addSp modSp add mod ord modAnim">
        <pc:chgData name="Sora's System" userId="e473e365a3e05e69" providerId="LiveId" clId="{7B9D4779-B40C-461E-89A3-62964655570B}" dt="2022-09-16T11:27:57.172" v="4233"/>
        <pc:sldMkLst>
          <pc:docMk/>
          <pc:sldMk cId="2668206575" sldId="288"/>
        </pc:sldMkLst>
        <pc:spChg chg="add mod">
          <ac:chgData name="Sora's System" userId="e473e365a3e05e69" providerId="LiveId" clId="{7B9D4779-B40C-461E-89A3-62964655570B}" dt="2022-09-16T11:26:55.717" v="4191" actId="571"/>
          <ac:spMkLst>
            <pc:docMk/>
            <pc:sldMk cId="2668206575" sldId="288"/>
            <ac:spMk id="20" creationId="{93201509-0C8A-A14C-BAD3-40EB2DED3E1A}"/>
          </ac:spMkLst>
        </pc:spChg>
        <pc:spChg chg="add mod">
          <ac:chgData name="Sora's System" userId="e473e365a3e05e69" providerId="LiveId" clId="{7B9D4779-B40C-461E-89A3-62964655570B}" dt="2022-09-16T11:27:30.462" v="4230" actId="1076"/>
          <ac:spMkLst>
            <pc:docMk/>
            <pc:sldMk cId="2668206575" sldId="288"/>
            <ac:spMk id="21" creationId="{4D7296AB-1A4B-97D8-00CC-5DCBFE32580E}"/>
          </ac:spMkLst>
        </pc:spChg>
        <pc:spChg chg="mod">
          <ac:chgData name="Sora's System" userId="e473e365a3e05e69" providerId="LiveId" clId="{7B9D4779-B40C-461E-89A3-62964655570B}" dt="2022-09-16T11:26:36.144" v="4189" actId="1076"/>
          <ac:spMkLst>
            <pc:docMk/>
            <pc:sldMk cId="2668206575" sldId="288"/>
            <ac:spMk id="90" creationId="{F3A76141-99AB-3FAE-D32C-9448217EB780}"/>
          </ac:spMkLst>
        </pc:spChg>
      </pc:sldChg>
      <pc:sldChg chg="addSp delSp modSp add mod modAnim">
        <pc:chgData name="Sora's System" userId="e473e365a3e05e69" providerId="LiveId" clId="{7B9D4779-B40C-461E-89A3-62964655570B}" dt="2022-09-16T11:52:32.191" v="4784" actId="20577"/>
        <pc:sldMkLst>
          <pc:docMk/>
          <pc:sldMk cId="826195058" sldId="289"/>
        </pc:sldMkLst>
        <pc:spChg chg="add mod">
          <ac:chgData name="Sora's System" userId="e473e365a3e05e69" providerId="LiveId" clId="{7B9D4779-B40C-461E-89A3-62964655570B}" dt="2022-09-16T11:37:57.762" v="4466" actId="1076"/>
          <ac:spMkLst>
            <pc:docMk/>
            <pc:sldMk cId="826195058" sldId="289"/>
            <ac:spMk id="27" creationId="{91A38132-CD5C-0A1E-3DE6-4BFE7D69CB2A}"/>
          </ac:spMkLst>
        </pc:spChg>
        <pc:spChg chg="add mod">
          <ac:chgData name="Sora's System" userId="e473e365a3e05e69" providerId="LiveId" clId="{7B9D4779-B40C-461E-89A3-62964655570B}" dt="2022-09-16T11:37:57.762" v="4466" actId="1076"/>
          <ac:spMkLst>
            <pc:docMk/>
            <pc:sldMk cId="826195058" sldId="289"/>
            <ac:spMk id="35" creationId="{768A227D-819E-7C41-B274-7845CD5BD21C}"/>
          </ac:spMkLst>
        </pc:spChg>
        <pc:spChg chg="add del mod">
          <ac:chgData name="Sora's System" userId="e473e365a3e05e69" providerId="LiveId" clId="{7B9D4779-B40C-461E-89A3-62964655570B}" dt="2022-09-16T11:36:35.452" v="4447" actId="478"/>
          <ac:spMkLst>
            <pc:docMk/>
            <pc:sldMk cId="826195058" sldId="289"/>
            <ac:spMk id="37" creationId="{36AA76F1-F7FE-37A6-C91F-8E81578F8F3C}"/>
          </ac:spMkLst>
        </pc:spChg>
        <pc:spChg chg="add del mod">
          <ac:chgData name="Sora's System" userId="e473e365a3e05e69" providerId="LiveId" clId="{7B9D4779-B40C-461E-89A3-62964655570B}" dt="2022-09-16T11:36:26.386" v="4443" actId="478"/>
          <ac:spMkLst>
            <pc:docMk/>
            <pc:sldMk cId="826195058" sldId="289"/>
            <ac:spMk id="38" creationId="{9E4EA8B4-B2E9-9DB0-61D4-D485737984CE}"/>
          </ac:spMkLst>
        </pc:spChg>
        <pc:spChg chg="add mod">
          <ac:chgData name="Sora's System" userId="e473e365a3e05e69" providerId="LiveId" clId="{7B9D4779-B40C-461E-89A3-62964655570B}" dt="2022-09-16T11:38:31.200" v="4484" actId="1076"/>
          <ac:spMkLst>
            <pc:docMk/>
            <pc:sldMk cId="826195058" sldId="289"/>
            <ac:spMk id="39" creationId="{BBAAE38F-C954-ED42-17A0-08A8772DE56B}"/>
          </ac:spMkLst>
        </pc:spChg>
        <pc:spChg chg="add mod">
          <ac:chgData name="Sora's System" userId="e473e365a3e05e69" providerId="LiveId" clId="{7B9D4779-B40C-461E-89A3-62964655570B}" dt="2022-09-16T11:38:33.049" v="4485" actId="1076"/>
          <ac:spMkLst>
            <pc:docMk/>
            <pc:sldMk cId="826195058" sldId="289"/>
            <ac:spMk id="40" creationId="{5163AEC0-DA61-3D6B-A926-AF850513EA71}"/>
          </ac:spMkLst>
        </pc:spChg>
        <pc:spChg chg="add mod">
          <ac:chgData name="Sora's System" userId="e473e365a3e05e69" providerId="LiveId" clId="{7B9D4779-B40C-461E-89A3-62964655570B}" dt="2022-09-16T11:38:38.143" v="4488" actId="1076"/>
          <ac:spMkLst>
            <pc:docMk/>
            <pc:sldMk cId="826195058" sldId="289"/>
            <ac:spMk id="42" creationId="{D44BA480-0A08-1BDF-A8CC-C125F9F9F8FB}"/>
          </ac:spMkLst>
        </pc:spChg>
        <pc:spChg chg="add mod">
          <ac:chgData name="Sora's System" userId="e473e365a3e05e69" providerId="LiveId" clId="{7B9D4779-B40C-461E-89A3-62964655570B}" dt="2022-09-16T11:52:32.191" v="4784" actId="20577"/>
          <ac:spMkLst>
            <pc:docMk/>
            <pc:sldMk cId="826195058" sldId="289"/>
            <ac:spMk id="44" creationId="{770FE663-0A13-BBB8-9816-1DFBBC564214}"/>
          </ac:spMkLst>
        </pc:spChg>
        <pc:spChg chg="add del mod">
          <ac:chgData name="Sora's System" userId="e473e365a3e05e69" providerId="LiveId" clId="{7B9D4779-B40C-461E-89A3-62964655570B}" dt="2022-09-16T11:36:36.777" v="4448" actId="478"/>
          <ac:spMkLst>
            <pc:docMk/>
            <pc:sldMk cId="826195058" sldId="289"/>
            <ac:spMk id="45" creationId="{65A8449A-B4C9-B671-05B3-E2E4735CCF4B}"/>
          </ac:spMkLst>
        </pc:spChg>
        <pc:spChg chg="add mod">
          <ac:chgData name="Sora's System" userId="e473e365a3e05e69" providerId="LiveId" clId="{7B9D4779-B40C-461E-89A3-62964655570B}" dt="2022-09-16T11:37:57.762" v="4466" actId="1076"/>
          <ac:spMkLst>
            <pc:docMk/>
            <pc:sldMk cId="826195058" sldId="289"/>
            <ac:spMk id="46" creationId="{A3D79B8C-93D5-986B-AB39-97A7FE296AD6}"/>
          </ac:spMkLst>
        </pc:spChg>
        <pc:spChg chg="add mod">
          <ac:chgData name="Sora's System" userId="e473e365a3e05e69" providerId="LiveId" clId="{7B9D4779-B40C-461E-89A3-62964655570B}" dt="2022-09-16T11:37:57.762" v="4466" actId="1076"/>
          <ac:spMkLst>
            <pc:docMk/>
            <pc:sldMk cId="826195058" sldId="289"/>
            <ac:spMk id="47" creationId="{6DB26CC0-20E9-2750-1DEF-8FCDDC187415}"/>
          </ac:spMkLst>
        </pc:spChg>
        <pc:spChg chg="add mod">
          <ac:chgData name="Sora's System" userId="e473e365a3e05e69" providerId="LiveId" clId="{7B9D4779-B40C-461E-89A3-62964655570B}" dt="2022-09-16T11:37:57.762" v="4466" actId="1076"/>
          <ac:spMkLst>
            <pc:docMk/>
            <pc:sldMk cId="826195058" sldId="289"/>
            <ac:spMk id="48" creationId="{6DBEF57B-5890-0ECD-AC3B-FF61AD24DE47}"/>
          </ac:spMkLst>
        </pc:spChg>
        <pc:spChg chg="add mod">
          <ac:chgData name="Sora's System" userId="e473e365a3e05e69" providerId="LiveId" clId="{7B9D4779-B40C-461E-89A3-62964655570B}" dt="2022-09-16T11:38:45.081" v="4490" actId="1076"/>
          <ac:spMkLst>
            <pc:docMk/>
            <pc:sldMk cId="826195058" sldId="289"/>
            <ac:spMk id="56" creationId="{30836F95-F07A-DC26-5BB4-2C6BE643D72C}"/>
          </ac:spMkLst>
        </pc:spChg>
        <pc:spChg chg="add mod">
          <ac:chgData name="Sora's System" userId="e473e365a3e05e69" providerId="LiveId" clId="{7B9D4779-B40C-461E-89A3-62964655570B}" dt="2022-09-16T11:38:56.810" v="4496" actId="20577"/>
          <ac:spMkLst>
            <pc:docMk/>
            <pc:sldMk cId="826195058" sldId="289"/>
            <ac:spMk id="60" creationId="{591EB371-F566-693F-AB94-3178BA0ACFB1}"/>
          </ac:spMkLst>
        </pc:spChg>
        <pc:spChg chg="del">
          <ac:chgData name="Sora's System" userId="e473e365a3e05e69" providerId="LiveId" clId="{7B9D4779-B40C-461E-89A3-62964655570B}" dt="2022-09-16T11:36:10.760" v="4437" actId="478"/>
          <ac:spMkLst>
            <pc:docMk/>
            <pc:sldMk cId="826195058" sldId="289"/>
            <ac:spMk id="76" creationId="{AF7E1F4D-0B9E-C363-DC5D-DD68E458A278}"/>
          </ac:spMkLst>
        </pc:spChg>
        <pc:spChg chg="del">
          <ac:chgData name="Sora's System" userId="e473e365a3e05e69" providerId="LiveId" clId="{7B9D4779-B40C-461E-89A3-62964655570B}" dt="2022-09-16T11:36:10.760" v="4437" actId="478"/>
          <ac:spMkLst>
            <pc:docMk/>
            <pc:sldMk cId="826195058" sldId="289"/>
            <ac:spMk id="78" creationId="{90E5127F-B86E-4D16-8F3C-C2F0AAEF648F}"/>
          </ac:spMkLst>
        </pc:spChg>
        <pc:spChg chg="del">
          <ac:chgData name="Sora's System" userId="e473e365a3e05e69" providerId="LiveId" clId="{7B9D4779-B40C-461E-89A3-62964655570B}" dt="2022-09-16T11:36:10.760" v="4437" actId="478"/>
          <ac:spMkLst>
            <pc:docMk/>
            <pc:sldMk cId="826195058" sldId="289"/>
            <ac:spMk id="80" creationId="{760BE305-C1DB-B0DD-970F-B407B86D74AC}"/>
          </ac:spMkLst>
        </pc:spChg>
        <pc:spChg chg="del">
          <ac:chgData name="Sora's System" userId="e473e365a3e05e69" providerId="LiveId" clId="{7B9D4779-B40C-461E-89A3-62964655570B}" dt="2022-09-16T11:36:10.760" v="4437" actId="478"/>
          <ac:spMkLst>
            <pc:docMk/>
            <pc:sldMk cId="826195058" sldId="289"/>
            <ac:spMk id="82" creationId="{DAFC75F3-FB29-879B-BAAD-E62817586A5C}"/>
          </ac:spMkLst>
        </pc:spChg>
        <pc:spChg chg="del">
          <ac:chgData name="Sora's System" userId="e473e365a3e05e69" providerId="LiveId" clId="{7B9D4779-B40C-461E-89A3-62964655570B}" dt="2022-09-16T11:36:10.760" v="4437" actId="478"/>
          <ac:spMkLst>
            <pc:docMk/>
            <pc:sldMk cId="826195058" sldId="289"/>
            <ac:spMk id="85" creationId="{E6C6BACA-FE60-1A0F-E8F1-1190611D8022}"/>
          </ac:spMkLst>
        </pc:spChg>
        <pc:spChg chg="del">
          <ac:chgData name="Sora's System" userId="e473e365a3e05e69" providerId="LiveId" clId="{7B9D4779-B40C-461E-89A3-62964655570B}" dt="2022-09-16T11:36:10.760" v="4437" actId="478"/>
          <ac:spMkLst>
            <pc:docMk/>
            <pc:sldMk cId="826195058" sldId="289"/>
            <ac:spMk id="88" creationId="{8092B44A-9B3B-2856-BCF4-C83A8624F880}"/>
          </ac:spMkLst>
        </pc:spChg>
        <pc:spChg chg="del">
          <ac:chgData name="Sora's System" userId="e473e365a3e05e69" providerId="LiveId" clId="{7B9D4779-B40C-461E-89A3-62964655570B}" dt="2022-09-16T11:36:10.760" v="4437" actId="478"/>
          <ac:spMkLst>
            <pc:docMk/>
            <pc:sldMk cId="826195058" sldId="289"/>
            <ac:spMk id="89" creationId="{567D202F-3AA6-064A-37A6-201C82CBD0D0}"/>
          </ac:spMkLst>
        </pc:spChg>
        <pc:spChg chg="del">
          <ac:chgData name="Sora's System" userId="e473e365a3e05e69" providerId="LiveId" clId="{7B9D4779-B40C-461E-89A3-62964655570B}" dt="2022-09-16T11:36:10.760" v="4437" actId="478"/>
          <ac:spMkLst>
            <pc:docMk/>
            <pc:sldMk cId="826195058" sldId="289"/>
            <ac:spMk id="97" creationId="{76162108-CF25-C0C3-2633-229D672312E4}"/>
          </ac:spMkLst>
        </pc:spChg>
        <pc:spChg chg="mod">
          <ac:chgData name="Sora's System" userId="e473e365a3e05e69" providerId="LiveId" clId="{7B9D4779-B40C-461E-89A3-62964655570B}" dt="2022-09-16T11:43:56.905" v="4633" actId="1038"/>
          <ac:spMkLst>
            <pc:docMk/>
            <pc:sldMk cId="826195058" sldId="289"/>
            <ac:spMk id="122" creationId="{F8CE5CA1-3D43-C62F-EDAE-16D7310B3941}"/>
          </ac:spMkLst>
        </pc:spChg>
        <pc:spChg chg="mod">
          <ac:chgData name="Sora's System" userId="e473e365a3e05e69" providerId="LiveId" clId="{7B9D4779-B40C-461E-89A3-62964655570B}" dt="2022-09-16T11:43:56.905" v="4633" actId="1038"/>
          <ac:spMkLst>
            <pc:docMk/>
            <pc:sldMk cId="826195058" sldId="289"/>
            <ac:spMk id="123" creationId="{5A977DCA-35C1-36FB-B473-D510FDCBF16C}"/>
          </ac:spMkLst>
        </pc:spChg>
        <pc:spChg chg="mod">
          <ac:chgData name="Sora's System" userId="e473e365a3e05e69" providerId="LiveId" clId="{7B9D4779-B40C-461E-89A3-62964655570B}" dt="2022-09-16T11:52:29.752" v="4782" actId="20577"/>
          <ac:spMkLst>
            <pc:docMk/>
            <pc:sldMk cId="826195058" sldId="289"/>
            <ac:spMk id="127" creationId="{9E930F2B-833F-C8E1-1F4E-40432467E8D7}"/>
          </ac:spMkLst>
        </pc:spChg>
        <pc:spChg chg="mod">
          <ac:chgData name="Sora's System" userId="e473e365a3e05e69" providerId="LiveId" clId="{7B9D4779-B40C-461E-89A3-62964655570B}" dt="2022-09-16T11:52:26.576" v="4778" actId="20577"/>
          <ac:spMkLst>
            <pc:docMk/>
            <pc:sldMk cId="826195058" sldId="289"/>
            <ac:spMk id="128" creationId="{CD6AF7EF-20A0-92B9-0014-66EEDFF45BAD}"/>
          </ac:spMkLst>
        </pc:spChg>
        <pc:spChg chg="mod">
          <ac:chgData name="Sora's System" userId="e473e365a3e05e69" providerId="LiveId" clId="{7B9D4779-B40C-461E-89A3-62964655570B}" dt="2022-09-16T11:52:28.032" v="4780" actId="20577"/>
          <ac:spMkLst>
            <pc:docMk/>
            <pc:sldMk cId="826195058" sldId="289"/>
            <ac:spMk id="129" creationId="{9B73EA78-5D49-ACEE-4C43-1D2EB2DC5611}"/>
          </ac:spMkLst>
        </pc:spChg>
        <pc:picChg chg="add mod">
          <ac:chgData name="Sora's System" userId="e473e365a3e05e69" providerId="LiveId" clId="{7B9D4779-B40C-461E-89A3-62964655570B}" dt="2022-09-16T11:37:57.762" v="4466" actId="1076"/>
          <ac:picMkLst>
            <pc:docMk/>
            <pc:sldMk cId="826195058" sldId="289"/>
            <ac:picMk id="21" creationId="{DB81EAB3-486E-C725-7633-D944DFBBD401}"/>
          </ac:picMkLst>
        </pc:picChg>
        <pc:picChg chg="add mod">
          <ac:chgData name="Sora's System" userId="e473e365a3e05e69" providerId="LiveId" clId="{7B9D4779-B40C-461E-89A3-62964655570B}" dt="2022-09-16T11:37:57.762" v="4466" actId="1076"/>
          <ac:picMkLst>
            <pc:docMk/>
            <pc:sldMk cId="826195058" sldId="289"/>
            <ac:picMk id="22" creationId="{030FED01-FAE7-CCB1-A1AB-009E7F82DC67}"/>
          </ac:picMkLst>
        </pc:picChg>
        <pc:picChg chg="add mod">
          <ac:chgData name="Sora's System" userId="e473e365a3e05e69" providerId="LiveId" clId="{7B9D4779-B40C-461E-89A3-62964655570B}" dt="2022-09-16T11:37:57.762" v="4466" actId="1076"/>
          <ac:picMkLst>
            <pc:docMk/>
            <pc:sldMk cId="826195058" sldId="289"/>
            <ac:picMk id="23" creationId="{116A04EE-3359-AA21-E8EF-BBFC1909D851}"/>
          </ac:picMkLst>
        </pc:picChg>
        <pc:picChg chg="add del mod">
          <ac:chgData name="Sora's System" userId="e473e365a3e05e69" providerId="LiveId" clId="{7B9D4779-B40C-461E-89A3-62964655570B}" dt="2022-09-16T11:36:33.473" v="4446" actId="478"/>
          <ac:picMkLst>
            <pc:docMk/>
            <pc:sldMk cId="826195058" sldId="289"/>
            <ac:picMk id="26" creationId="{0347B025-17DA-EAB1-04AD-02F9F8EDF10E}"/>
          </ac:picMkLst>
        </pc:picChg>
        <pc:picChg chg="del">
          <ac:chgData name="Sora's System" userId="e473e365a3e05e69" providerId="LiveId" clId="{7B9D4779-B40C-461E-89A3-62964655570B}" dt="2022-09-16T11:36:12.775" v="4438" actId="478"/>
          <ac:picMkLst>
            <pc:docMk/>
            <pc:sldMk cId="826195058" sldId="289"/>
            <ac:picMk id="28" creationId="{4A822FA6-EC65-D74C-D7C5-C4E4037AFE63}"/>
          </ac:picMkLst>
        </pc:picChg>
        <pc:picChg chg="add mod">
          <ac:chgData name="Sora's System" userId="e473e365a3e05e69" providerId="LiveId" clId="{7B9D4779-B40C-461E-89A3-62964655570B}" dt="2022-09-16T11:37:57.762" v="4466" actId="1076"/>
          <ac:picMkLst>
            <pc:docMk/>
            <pc:sldMk cId="826195058" sldId="289"/>
            <ac:picMk id="29" creationId="{A67F4844-F6F2-A7C4-8866-7923868A67BB}"/>
          </ac:picMkLst>
        </pc:picChg>
        <pc:picChg chg="del">
          <ac:chgData name="Sora's System" userId="e473e365a3e05e69" providerId="LiveId" clId="{7B9D4779-B40C-461E-89A3-62964655570B}" dt="2022-09-16T11:36:10.760" v="4437" actId="478"/>
          <ac:picMkLst>
            <pc:docMk/>
            <pc:sldMk cId="826195058" sldId="289"/>
            <ac:picMk id="30" creationId="{EE7627F0-5361-EB56-77AA-7FB47EAF7B19}"/>
          </ac:picMkLst>
        </pc:picChg>
        <pc:picChg chg="del">
          <ac:chgData name="Sora's System" userId="e473e365a3e05e69" providerId="LiveId" clId="{7B9D4779-B40C-461E-89A3-62964655570B}" dt="2022-09-16T11:36:10.760" v="4437" actId="478"/>
          <ac:picMkLst>
            <pc:docMk/>
            <pc:sldMk cId="826195058" sldId="289"/>
            <ac:picMk id="32" creationId="{C8494169-3BC4-6F10-5482-E187E49ADC32}"/>
          </ac:picMkLst>
        </pc:picChg>
        <pc:picChg chg="del">
          <ac:chgData name="Sora's System" userId="e473e365a3e05e69" providerId="LiveId" clId="{7B9D4779-B40C-461E-89A3-62964655570B}" dt="2022-09-16T11:36:10.760" v="4437" actId="478"/>
          <ac:picMkLst>
            <pc:docMk/>
            <pc:sldMk cId="826195058" sldId="289"/>
            <ac:picMk id="50" creationId="{34C5B128-A720-4C4C-468A-DA3B8DB27792}"/>
          </ac:picMkLst>
        </pc:picChg>
        <pc:cxnChg chg="mod">
          <ac:chgData name="Sora's System" userId="e473e365a3e05e69" providerId="LiveId" clId="{7B9D4779-B40C-461E-89A3-62964655570B}" dt="2022-09-16T11:38:00.292" v="4467" actId="1076"/>
          <ac:cxnSpMkLst>
            <pc:docMk/>
            <pc:sldMk cId="826195058" sldId="289"/>
            <ac:cxnSpMk id="17" creationId="{04A78396-6641-0A3E-3FEA-7CA90F4E5867}"/>
          </ac:cxnSpMkLst>
        </pc:cxnChg>
        <pc:cxnChg chg="add mod">
          <ac:chgData name="Sora's System" userId="e473e365a3e05e69" providerId="LiveId" clId="{7B9D4779-B40C-461E-89A3-62964655570B}" dt="2022-09-16T11:37:57.762" v="4466" actId="1076"/>
          <ac:cxnSpMkLst>
            <pc:docMk/>
            <pc:sldMk cId="826195058" sldId="289"/>
            <ac:cxnSpMk id="20" creationId="{3E83DB6B-10D3-8852-048B-C830B19239EB}"/>
          </ac:cxnSpMkLst>
        </pc:cxnChg>
        <pc:cxnChg chg="add del mod">
          <ac:chgData name="Sora's System" userId="e473e365a3e05e69" providerId="LiveId" clId="{7B9D4779-B40C-461E-89A3-62964655570B}" dt="2022-09-16T11:37:28.684" v="4459" actId="478"/>
          <ac:cxnSpMkLst>
            <pc:docMk/>
            <pc:sldMk cId="826195058" sldId="289"/>
            <ac:cxnSpMk id="24" creationId="{EA5B89E2-E206-2C92-8FC9-B353684170C6}"/>
          </ac:cxnSpMkLst>
        </pc:cxnChg>
        <pc:cxnChg chg="add mod">
          <ac:chgData name="Sora's System" userId="e473e365a3e05e69" providerId="LiveId" clId="{7B9D4779-B40C-461E-89A3-62964655570B}" dt="2022-09-16T11:37:57.762" v="4466" actId="1076"/>
          <ac:cxnSpMkLst>
            <pc:docMk/>
            <pc:sldMk cId="826195058" sldId="289"/>
            <ac:cxnSpMk id="25" creationId="{0EFC6436-0034-0DFF-2561-813B7CCA6315}"/>
          </ac:cxnSpMkLst>
        </pc:cxnChg>
        <pc:cxnChg chg="add mod">
          <ac:chgData name="Sora's System" userId="e473e365a3e05e69" providerId="LiveId" clId="{7B9D4779-B40C-461E-89A3-62964655570B}" dt="2022-09-16T11:37:57.762" v="4466" actId="1076"/>
          <ac:cxnSpMkLst>
            <pc:docMk/>
            <pc:sldMk cId="826195058" sldId="289"/>
            <ac:cxnSpMk id="31" creationId="{3031BE94-ADF5-F9C7-BECE-7AAE41B57CA1}"/>
          </ac:cxnSpMkLst>
        </pc:cxnChg>
        <pc:cxnChg chg="del">
          <ac:chgData name="Sora's System" userId="e473e365a3e05e69" providerId="LiveId" clId="{7B9D4779-B40C-461E-89A3-62964655570B}" dt="2022-09-16T11:36:10.760" v="4437" actId="478"/>
          <ac:cxnSpMkLst>
            <pc:docMk/>
            <pc:sldMk cId="826195058" sldId="289"/>
            <ac:cxnSpMk id="33" creationId="{F9F3B89C-715E-0AF3-9CB7-4FB35DE76EDE}"/>
          </ac:cxnSpMkLst>
        </pc:cxnChg>
        <pc:cxnChg chg="add mod">
          <ac:chgData name="Sora's System" userId="e473e365a3e05e69" providerId="LiveId" clId="{7B9D4779-B40C-461E-89A3-62964655570B}" dt="2022-09-16T11:37:57.762" v="4466" actId="1076"/>
          <ac:cxnSpMkLst>
            <pc:docMk/>
            <pc:sldMk cId="826195058" sldId="289"/>
            <ac:cxnSpMk id="34" creationId="{6658239F-29B4-489C-C605-2159FBF26C85}"/>
          </ac:cxnSpMkLst>
        </pc:cxnChg>
        <pc:cxnChg chg="add mod">
          <ac:chgData name="Sora's System" userId="e473e365a3e05e69" providerId="LiveId" clId="{7B9D4779-B40C-461E-89A3-62964655570B}" dt="2022-09-16T11:37:57.762" v="4466" actId="1076"/>
          <ac:cxnSpMkLst>
            <pc:docMk/>
            <pc:sldMk cId="826195058" sldId="289"/>
            <ac:cxnSpMk id="36" creationId="{0FDE9FE1-46B9-7849-F0E3-BD59DB49346A}"/>
          </ac:cxnSpMkLst>
        </pc:cxnChg>
        <pc:cxnChg chg="add del mod">
          <ac:chgData name="Sora's System" userId="e473e365a3e05e69" providerId="LiveId" clId="{7B9D4779-B40C-461E-89A3-62964655570B}" dt="2022-09-16T11:37:31.339" v="4460" actId="478"/>
          <ac:cxnSpMkLst>
            <pc:docMk/>
            <pc:sldMk cId="826195058" sldId="289"/>
            <ac:cxnSpMk id="49" creationId="{84BFA007-21A4-9C25-A768-1C1262C6B48D}"/>
          </ac:cxnSpMkLst>
        </pc:cxnChg>
        <pc:cxnChg chg="add mod">
          <ac:chgData name="Sora's System" userId="e473e365a3e05e69" providerId="LiveId" clId="{7B9D4779-B40C-461E-89A3-62964655570B}" dt="2022-09-16T11:38:16.296" v="4472" actId="1076"/>
          <ac:cxnSpMkLst>
            <pc:docMk/>
            <pc:sldMk cId="826195058" sldId="289"/>
            <ac:cxnSpMk id="55" creationId="{CEC98BEA-A398-D631-6EBC-EBCC0D234B89}"/>
          </ac:cxnSpMkLst>
        </pc:cxnChg>
        <pc:cxnChg chg="add mod">
          <ac:chgData name="Sora's System" userId="e473e365a3e05e69" providerId="LiveId" clId="{7B9D4779-B40C-461E-89A3-62964655570B}" dt="2022-09-16T11:38:52.134" v="4493" actId="1076"/>
          <ac:cxnSpMkLst>
            <pc:docMk/>
            <pc:sldMk cId="826195058" sldId="289"/>
            <ac:cxnSpMk id="58" creationId="{0E5A19D6-4FC9-EA4E-27E0-7FF5A1400524}"/>
          </ac:cxnSpMkLst>
        </pc:cxnChg>
        <pc:cxnChg chg="del">
          <ac:chgData name="Sora's System" userId="e473e365a3e05e69" providerId="LiveId" clId="{7B9D4779-B40C-461E-89A3-62964655570B}" dt="2022-09-16T11:36:10.760" v="4437" actId="478"/>
          <ac:cxnSpMkLst>
            <pc:docMk/>
            <pc:sldMk cId="826195058" sldId="289"/>
            <ac:cxnSpMk id="59" creationId="{0719C52A-C73F-11FA-FF29-EAC12A599F7A}"/>
          </ac:cxnSpMkLst>
        </pc:cxnChg>
        <pc:cxnChg chg="del">
          <ac:chgData name="Sora's System" userId="e473e365a3e05e69" providerId="LiveId" clId="{7B9D4779-B40C-461E-89A3-62964655570B}" dt="2022-09-16T11:36:10.760" v="4437" actId="478"/>
          <ac:cxnSpMkLst>
            <pc:docMk/>
            <pc:sldMk cId="826195058" sldId="289"/>
            <ac:cxnSpMk id="62" creationId="{706A647A-1EDD-D907-8992-751227126543}"/>
          </ac:cxnSpMkLst>
        </pc:cxnChg>
        <pc:cxnChg chg="add mod">
          <ac:chgData name="Sora's System" userId="e473e365a3e05e69" providerId="LiveId" clId="{7B9D4779-B40C-461E-89A3-62964655570B}" dt="2022-09-16T11:44:01.376" v="4643" actId="1038"/>
          <ac:cxnSpMkLst>
            <pc:docMk/>
            <pc:sldMk cId="826195058" sldId="289"/>
            <ac:cxnSpMk id="63" creationId="{C6D5EE6D-1F32-8418-BDD2-3E2CA76D68DD}"/>
          </ac:cxnSpMkLst>
        </pc:cxnChg>
        <pc:cxnChg chg="del">
          <ac:chgData name="Sora's System" userId="e473e365a3e05e69" providerId="LiveId" clId="{7B9D4779-B40C-461E-89A3-62964655570B}" dt="2022-09-16T11:36:10.760" v="4437" actId="478"/>
          <ac:cxnSpMkLst>
            <pc:docMk/>
            <pc:sldMk cId="826195058" sldId="289"/>
            <ac:cxnSpMk id="94" creationId="{CF2E0F77-55E6-1068-56AA-2F4A615D7C15}"/>
          </ac:cxnSpMkLst>
        </pc:cxnChg>
        <pc:cxnChg chg="mod">
          <ac:chgData name="Sora's System" userId="e473e365a3e05e69" providerId="LiveId" clId="{7B9D4779-B40C-461E-89A3-62964655570B}" dt="2022-09-16T11:43:56.905" v="4633" actId="1038"/>
          <ac:cxnSpMkLst>
            <pc:docMk/>
            <pc:sldMk cId="826195058" sldId="289"/>
            <ac:cxnSpMk id="124" creationId="{A8E45888-FB35-E8D7-8E75-C40FCA2FF2E4}"/>
          </ac:cxnSpMkLst>
        </pc:cxnChg>
      </pc:sldChg>
      <pc:sldChg chg="addSp delSp modSp add mod ord">
        <pc:chgData name="Sora's System" userId="e473e365a3e05e69" providerId="LiveId" clId="{7B9D4779-B40C-461E-89A3-62964655570B}" dt="2022-09-16T11:56:30.375" v="4879" actId="1076"/>
        <pc:sldMkLst>
          <pc:docMk/>
          <pc:sldMk cId="2703898449" sldId="290"/>
        </pc:sldMkLst>
        <pc:spChg chg="del">
          <ac:chgData name="Sora's System" userId="e473e365a3e05e69" providerId="LiveId" clId="{7B9D4779-B40C-461E-89A3-62964655570B}" dt="2022-09-16T11:48:01.486" v="4670" actId="478"/>
          <ac:spMkLst>
            <pc:docMk/>
            <pc:sldMk cId="2703898449" sldId="290"/>
            <ac:spMk id="27" creationId="{91A38132-CD5C-0A1E-3DE6-4BFE7D69CB2A}"/>
          </ac:spMkLst>
        </pc:spChg>
        <pc:spChg chg="del">
          <ac:chgData name="Sora's System" userId="e473e365a3e05e69" providerId="LiveId" clId="{7B9D4779-B40C-461E-89A3-62964655570B}" dt="2022-09-16T11:48:01.486" v="4670" actId="478"/>
          <ac:spMkLst>
            <pc:docMk/>
            <pc:sldMk cId="2703898449" sldId="290"/>
            <ac:spMk id="35" creationId="{768A227D-819E-7C41-B274-7845CD5BD21C}"/>
          </ac:spMkLst>
        </pc:spChg>
        <pc:spChg chg="add mod">
          <ac:chgData name="Sora's System" userId="e473e365a3e05e69" providerId="LiveId" clId="{7B9D4779-B40C-461E-89A3-62964655570B}" dt="2022-09-16T11:49:39.924" v="4710" actId="1076"/>
          <ac:spMkLst>
            <pc:docMk/>
            <pc:sldMk cId="2703898449" sldId="290"/>
            <ac:spMk id="38" creationId="{A2EA6C51-7074-E331-7887-8405D7CA12C9}"/>
          </ac:spMkLst>
        </pc:spChg>
        <pc:spChg chg="del">
          <ac:chgData name="Sora's System" userId="e473e365a3e05e69" providerId="LiveId" clId="{7B9D4779-B40C-461E-89A3-62964655570B}" dt="2022-09-16T11:48:01.486" v="4670" actId="478"/>
          <ac:spMkLst>
            <pc:docMk/>
            <pc:sldMk cId="2703898449" sldId="290"/>
            <ac:spMk id="39" creationId="{BBAAE38F-C954-ED42-17A0-08A8772DE56B}"/>
          </ac:spMkLst>
        </pc:spChg>
        <pc:spChg chg="del">
          <ac:chgData name="Sora's System" userId="e473e365a3e05e69" providerId="LiveId" clId="{7B9D4779-B40C-461E-89A3-62964655570B}" dt="2022-09-16T11:48:01.486" v="4670" actId="478"/>
          <ac:spMkLst>
            <pc:docMk/>
            <pc:sldMk cId="2703898449" sldId="290"/>
            <ac:spMk id="40" creationId="{5163AEC0-DA61-3D6B-A926-AF850513EA71}"/>
          </ac:spMkLst>
        </pc:spChg>
        <pc:spChg chg="del">
          <ac:chgData name="Sora's System" userId="e473e365a3e05e69" providerId="LiveId" clId="{7B9D4779-B40C-461E-89A3-62964655570B}" dt="2022-09-16T11:48:05.219" v="4674" actId="478"/>
          <ac:spMkLst>
            <pc:docMk/>
            <pc:sldMk cId="2703898449" sldId="290"/>
            <ac:spMk id="42" creationId="{D44BA480-0A08-1BDF-A8CC-C125F9F9F8FB}"/>
          </ac:spMkLst>
        </pc:spChg>
        <pc:spChg chg="del">
          <ac:chgData name="Sora's System" userId="e473e365a3e05e69" providerId="LiveId" clId="{7B9D4779-B40C-461E-89A3-62964655570B}" dt="2022-09-16T11:48:01.486" v="4670" actId="478"/>
          <ac:spMkLst>
            <pc:docMk/>
            <pc:sldMk cId="2703898449" sldId="290"/>
            <ac:spMk id="44" creationId="{770FE663-0A13-BBB8-9816-1DFBBC564214}"/>
          </ac:spMkLst>
        </pc:spChg>
        <pc:spChg chg="del">
          <ac:chgData name="Sora's System" userId="e473e365a3e05e69" providerId="LiveId" clId="{7B9D4779-B40C-461E-89A3-62964655570B}" dt="2022-09-16T11:48:01.486" v="4670" actId="478"/>
          <ac:spMkLst>
            <pc:docMk/>
            <pc:sldMk cId="2703898449" sldId="290"/>
            <ac:spMk id="46" creationId="{A3D79B8C-93D5-986B-AB39-97A7FE296AD6}"/>
          </ac:spMkLst>
        </pc:spChg>
        <pc:spChg chg="del">
          <ac:chgData name="Sora's System" userId="e473e365a3e05e69" providerId="LiveId" clId="{7B9D4779-B40C-461E-89A3-62964655570B}" dt="2022-09-16T11:48:03.540" v="4673" actId="478"/>
          <ac:spMkLst>
            <pc:docMk/>
            <pc:sldMk cId="2703898449" sldId="290"/>
            <ac:spMk id="47" creationId="{6DB26CC0-20E9-2750-1DEF-8FCDDC187415}"/>
          </ac:spMkLst>
        </pc:spChg>
        <pc:spChg chg="del">
          <ac:chgData name="Sora's System" userId="e473e365a3e05e69" providerId="LiveId" clId="{7B9D4779-B40C-461E-89A3-62964655570B}" dt="2022-09-16T11:48:01.486" v="4670" actId="478"/>
          <ac:spMkLst>
            <pc:docMk/>
            <pc:sldMk cId="2703898449" sldId="290"/>
            <ac:spMk id="48" creationId="{6DBEF57B-5890-0ECD-AC3B-FF61AD24DE47}"/>
          </ac:spMkLst>
        </pc:spChg>
        <pc:spChg chg="add del mod">
          <ac:chgData name="Sora's System" userId="e473e365a3e05e69" providerId="LiveId" clId="{7B9D4779-B40C-461E-89A3-62964655570B}" dt="2022-09-16T11:49:09.496" v="4698" actId="478"/>
          <ac:spMkLst>
            <pc:docMk/>
            <pc:sldMk cId="2703898449" sldId="290"/>
            <ac:spMk id="51" creationId="{CFF2D2FF-0C09-E098-7658-0157DC3000B8}"/>
          </ac:spMkLst>
        </pc:spChg>
        <pc:spChg chg="add mod">
          <ac:chgData name="Sora's System" userId="e473e365a3e05e69" providerId="LiveId" clId="{7B9D4779-B40C-461E-89A3-62964655570B}" dt="2022-09-16T11:49:39.924" v="4710" actId="1076"/>
          <ac:spMkLst>
            <pc:docMk/>
            <pc:sldMk cId="2703898449" sldId="290"/>
            <ac:spMk id="53" creationId="{199A5025-C87A-A1C5-3E5F-412A2CDF467B}"/>
          </ac:spMkLst>
        </pc:spChg>
        <pc:spChg chg="add del mod">
          <ac:chgData name="Sora's System" userId="e473e365a3e05e69" providerId="LiveId" clId="{7B9D4779-B40C-461E-89A3-62964655570B}" dt="2022-09-16T11:49:31.308" v="4708" actId="478"/>
          <ac:spMkLst>
            <pc:docMk/>
            <pc:sldMk cId="2703898449" sldId="290"/>
            <ac:spMk id="54" creationId="{274ABB35-5456-6900-6085-8F2F557EE45E}"/>
          </ac:spMkLst>
        </pc:spChg>
        <pc:spChg chg="mod">
          <ac:chgData name="Sora's System" userId="e473e365a3e05e69" providerId="LiveId" clId="{7B9D4779-B40C-461E-89A3-62964655570B}" dt="2022-09-16T11:51:29.175" v="4762" actId="20577"/>
          <ac:spMkLst>
            <pc:docMk/>
            <pc:sldMk cId="2703898449" sldId="290"/>
            <ac:spMk id="56" creationId="{30836F95-F07A-DC26-5BB4-2C6BE643D72C}"/>
          </ac:spMkLst>
        </pc:spChg>
        <pc:spChg chg="add mod">
          <ac:chgData name="Sora's System" userId="e473e365a3e05e69" providerId="LiveId" clId="{7B9D4779-B40C-461E-89A3-62964655570B}" dt="2022-09-16T11:49:39.924" v="4710" actId="1076"/>
          <ac:spMkLst>
            <pc:docMk/>
            <pc:sldMk cId="2703898449" sldId="290"/>
            <ac:spMk id="57" creationId="{10B0C2FD-89B8-2D45-37BF-C2B6B41A74B7}"/>
          </ac:spMkLst>
        </pc:spChg>
        <pc:spChg chg="add mod">
          <ac:chgData name="Sora's System" userId="e473e365a3e05e69" providerId="LiveId" clId="{7B9D4779-B40C-461E-89A3-62964655570B}" dt="2022-09-16T11:49:39.924" v="4710" actId="1076"/>
          <ac:spMkLst>
            <pc:docMk/>
            <pc:sldMk cId="2703898449" sldId="290"/>
            <ac:spMk id="59" creationId="{C269E26F-D6A5-C2FD-5447-FBC68BBBFBB6}"/>
          </ac:spMkLst>
        </pc:spChg>
        <pc:spChg chg="mod">
          <ac:chgData name="Sora's System" userId="e473e365a3e05e69" providerId="LiveId" clId="{7B9D4779-B40C-461E-89A3-62964655570B}" dt="2022-09-16T11:51:25.777" v="4760" actId="20577"/>
          <ac:spMkLst>
            <pc:docMk/>
            <pc:sldMk cId="2703898449" sldId="290"/>
            <ac:spMk id="60" creationId="{591EB371-F566-693F-AB94-3178BA0ACFB1}"/>
          </ac:spMkLst>
        </pc:spChg>
        <pc:spChg chg="add mod">
          <ac:chgData name="Sora's System" userId="e473e365a3e05e69" providerId="LiveId" clId="{7B9D4779-B40C-461E-89A3-62964655570B}" dt="2022-09-16T11:49:39.924" v="4710" actId="1076"/>
          <ac:spMkLst>
            <pc:docMk/>
            <pc:sldMk cId="2703898449" sldId="290"/>
            <ac:spMk id="61" creationId="{F342B534-4560-0E81-FA8D-DC19999C8C41}"/>
          </ac:spMkLst>
        </pc:spChg>
        <pc:spChg chg="add mod">
          <ac:chgData name="Sora's System" userId="e473e365a3e05e69" providerId="LiveId" clId="{7B9D4779-B40C-461E-89A3-62964655570B}" dt="2022-09-16T11:49:39.924" v="4710" actId="1076"/>
          <ac:spMkLst>
            <pc:docMk/>
            <pc:sldMk cId="2703898449" sldId="290"/>
            <ac:spMk id="62" creationId="{3C8BEF82-3142-CE7F-0F28-26CEC3CFD7CD}"/>
          </ac:spMkLst>
        </pc:spChg>
        <pc:spChg chg="add del mod">
          <ac:chgData name="Sora's System" userId="e473e365a3e05e69" providerId="LiveId" clId="{7B9D4779-B40C-461E-89A3-62964655570B}" dt="2022-09-16T11:49:03.033" v="4695" actId="478"/>
          <ac:spMkLst>
            <pc:docMk/>
            <pc:sldMk cId="2703898449" sldId="290"/>
            <ac:spMk id="64" creationId="{40BE7CA3-0DB5-6A2F-0050-D5FDE44CB778}"/>
          </ac:spMkLst>
        </pc:spChg>
        <pc:spChg chg="add mod">
          <ac:chgData name="Sora's System" userId="e473e365a3e05e69" providerId="LiveId" clId="{7B9D4779-B40C-461E-89A3-62964655570B}" dt="2022-09-16T11:50:08.319" v="4721" actId="1076"/>
          <ac:spMkLst>
            <pc:docMk/>
            <pc:sldMk cId="2703898449" sldId="290"/>
            <ac:spMk id="65" creationId="{25BAB915-2DE4-E430-0BF5-A7CC77DD1191}"/>
          </ac:spMkLst>
        </pc:spChg>
        <pc:spChg chg="add mod">
          <ac:chgData name="Sora's System" userId="e473e365a3e05e69" providerId="LiveId" clId="{7B9D4779-B40C-461E-89A3-62964655570B}" dt="2022-09-16T11:50:06.746" v="4720" actId="1076"/>
          <ac:spMkLst>
            <pc:docMk/>
            <pc:sldMk cId="2703898449" sldId="290"/>
            <ac:spMk id="66" creationId="{C504CEE9-552B-DC74-7384-FD9B72777889}"/>
          </ac:spMkLst>
        </pc:spChg>
        <pc:spChg chg="add mod">
          <ac:chgData name="Sora's System" userId="e473e365a3e05e69" providerId="LiveId" clId="{7B9D4779-B40C-461E-89A3-62964655570B}" dt="2022-09-16T11:49:39.924" v="4710" actId="1076"/>
          <ac:spMkLst>
            <pc:docMk/>
            <pc:sldMk cId="2703898449" sldId="290"/>
            <ac:spMk id="68" creationId="{B5D510CB-F563-4F80-3501-C5A9E6C4D6D0}"/>
          </ac:spMkLst>
        </pc:spChg>
        <pc:spChg chg="mod">
          <ac:chgData name="Sora's System" userId="e473e365a3e05e69" providerId="LiveId" clId="{7B9D4779-B40C-461E-89A3-62964655570B}" dt="2022-09-16T11:55:53.448" v="4856" actId="20577"/>
          <ac:spMkLst>
            <pc:docMk/>
            <pc:sldMk cId="2703898449" sldId="290"/>
            <ac:spMk id="122" creationId="{F8CE5CA1-3D43-C62F-EDAE-16D7310B3941}"/>
          </ac:spMkLst>
        </pc:spChg>
        <pc:spChg chg="mod">
          <ac:chgData name="Sora's System" userId="e473e365a3e05e69" providerId="LiveId" clId="{7B9D4779-B40C-461E-89A3-62964655570B}" dt="2022-09-16T11:56:30.375" v="4879" actId="1076"/>
          <ac:spMkLst>
            <pc:docMk/>
            <pc:sldMk cId="2703898449" sldId="290"/>
            <ac:spMk id="123" creationId="{5A977DCA-35C1-36FB-B473-D510FDCBF16C}"/>
          </ac:spMkLst>
        </pc:spChg>
        <pc:spChg chg="mod">
          <ac:chgData name="Sora's System" userId="e473e365a3e05e69" providerId="LiveId" clId="{7B9D4779-B40C-461E-89A3-62964655570B}" dt="2022-09-16T11:51:37.833" v="4768" actId="20577"/>
          <ac:spMkLst>
            <pc:docMk/>
            <pc:sldMk cId="2703898449" sldId="290"/>
            <ac:spMk id="127" creationId="{9E930F2B-833F-C8E1-1F4E-40432467E8D7}"/>
          </ac:spMkLst>
        </pc:spChg>
        <pc:spChg chg="mod">
          <ac:chgData name="Sora's System" userId="e473e365a3e05e69" providerId="LiveId" clId="{7B9D4779-B40C-461E-89A3-62964655570B}" dt="2022-09-16T11:56:20.523" v="4873" actId="20577"/>
          <ac:spMkLst>
            <pc:docMk/>
            <pc:sldMk cId="2703898449" sldId="290"/>
            <ac:spMk id="128" creationId="{CD6AF7EF-20A0-92B9-0014-66EEDFF45BAD}"/>
          </ac:spMkLst>
        </pc:spChg>
        <pc:spChg chg="mod">
          <ac:chgData name="Sora's System" userId="e473e365a3e05e69" providerId="LiveId" clId="{7B9D4779-B40C-461E-89A3-62964655570B}" dt="2022-09-16T11:56:26.446" v="4878" actId="20577"/>
          <ac:spMkLst>
            <pc:docMk/>
            <pc:sldMk cId="2703898449" sldId="290"/>
            <ac:spMk id="129" creationId="{9B73EA78-5D49-ACEE-4C43-1D2EB2DC5611}"/>
          </ac:spMkLst>
        </pc:spChg>
        <pc:picChg chg="del">
          <ac:chgData name="Sora's System" userId="e473e365a3e05e69" providerId="LiveId" clId="{7B9D4779-B40C-461E-89A3-62964655570B}" dt="2022-09-16T11:48:02.187" v="4671" actId="478"/>
          <ac:picMkLst>
            <pc:docMk/>
            <pc:sldMk cId="2703898449" sldId="290"/>
            <ac:picMk id="21" creationId="{DB81EAB3-486E-C725-7633-D944DFBBD401}"/>
          </ac:picMkLst>
        </pc:picChg>
        <pc:picChg chg="del">
          <ac:chgData name="Sora's System" userId="e473e365a3e05e69" providerId="LiveId" clId="{7B9D4779-B40C-461E-89A3-62964655570B}" dt="2022-09-16T11:48:02.560" v="4672" actId="478"/>
          <ac:picMkLst>
            <pc:docMk/>
            <pc:sldMk cId="2703898449" sldId="290"/>
            <ac:picMk id="22" creationId="{030FED01-FAE7-CCB1-A1AB-009E7F82DC67}"/>
          </ac:picMkLst>
        </pc:picChg>
        <pc:picChg chg="del">
          <ac:chgData name="Sora's System" userId="e473e365a3e05e69" providerId="LiveId" clId="{7B9D4779-B40C-461E-89A3-62964655570B}" dt="2022-09-16T11:48:01.486" v="4670" actId="478"/>
          <ac:picMkLst>
            <pc:docMk/>
            <pc:sldMk cId="2703898449" sldId="290"/>
            <ac:picMk id="23" creationId="{116A04EE-3359-AA21-E8EF-BBFC1909D851}"/>
          </ac:picMkLst>
        </pc:picChg>
        <pc:picChg chg="add mod">
          <ac:chgData name="Sora's System" userId="e473e365a3e05e69" providerId="LiveId" clId="{7B9D4779-B40C-461E-89A3-62964655570B}" dt="2022-09-16T11:49:39.924" v="4710" actId="1076"/>
          <ac:picMkLst>
            <pc:docMk/>
            <pc:sldMk cId="2703898449" sldId="290"/>
            <ac:picMk id="26" creationId="{FD946A1F-E5E9-9F05-F98A-F64387709C30}"/>
          </ac:picMkLst>
        </pc:picChg>
        <pc:picChg chg="add del mod">
          <ac:chgData name="Sora's System" userId="e473e365a3e05e69" providerId="LiveId" clId="{7B9D4779-B40C-461E-89A3-62964655570B}" dt="2022-09-16T11:48:37.058" v="4683" actId="478"/>
          <ac:picMkLst>
            <pc:docMk/>
            <pc:sldMk cId="2703898449" sldId="290"/>
            <ac:picMk id="28" creationId="{4AE34452-71E2-7366-054F-3DD0E091619A}"/>
          </ac:picMkLst>
        </pc:picChg>
        <pc:picChg chg="del">
          <ac:chgData name="Sora's System" userId="e473e365a3e05e69" providerId="LiveId" clId="{7B9D4779-B40C-461E-89A3-62964655570B}" dt="2022-09-16T11:48:01.486" v="4670" actId="478"/>
          <ac:picMkLst>
            <pc:docMk/>
            <pc:sldMk cId="2703898449" sldId="290"/>
            <ac:picMk id="29" creationId="{A67F4844-F6F2-A7C4-8866-7923868A67BB}"/>
          </ac:picMkLst>
        </pc:picChg>
        <pc:picChg chg="add mod">
          <ac:chgData name="Sora's System" userId="e473e365a3e05e69" providerId="LiveId" clId="{7B9D4779-B40C-461E-89A3-62964655570B}" dt="2022-09-16T11:49:39.924" v="4710" actId="1076"/>
          <ac:picMkLst>
            <pc:docMk/>
            <pc:sldMk cId="2703898449" sldId="290"/>
            <ac:picMk id="30" creationId="{79331219-B988-AB08-AA88-083FB975EFDE}"/>
          </ac:picMkLst>
        </pc:picChg>
        <pc:picChg chg="add del mod">
          <ac:chgData name="Sora's System" userId="e473e365a3e05e69" providerId="LiveId" clId="{7B9D4779-B40C-461E-89A3-62964655570B}" dt="2022-09-16T11:49:39.924" v="4710" actId="1076"/>
          <ac:picMkLst>
            <pc:docMk/>
            <pc:sldMk cId="2703898449" sldId="290"/>
            <ac:picMk id="37" creationId="{ABBBD8B9-7439-62B6-E835-373510453D99}"/>
          </ac:picMkLst>
        </pc:picChg>
        <pc:picChg chg="add mod">
          <ac:chgData name="Sora's System" userId="e473e365a3e05e69" providerId="LiveId" clId="{7B9D4779-B40C-461E-89A3-62964655570B}" dt="2022-09-16T11:49:39.924" v="4710" actId="1076"/>
          <ac:picMkLst>
            <pc:docMk/>
            <pc:sldMk cId="2703898449" sldId="290"/>
            <ac:picMk id="45" creationId="{5F72738F-7FE3-DBE2-9516-7A9A81BF6A79}"/>
          </ac:picMkLst>
        </pc:picChg>
        <pc:picChg chg="add del mod">
          <ac:chgData name="Sora's System" userId="e473e365a3e05e69" providerId="LiveId" clId="{7B9D4779-B40C-461E-89A3-62964655570B}" dt="2022-09-16T11:48:45.043" v="4689" actId="478"/>
          <ac:picMkLst>
            <pc:docMk/>
            <pc:sldMk cId="2703898449" sldId="290"/>
            <ac:picMk id="67" creationId="{C6CED9DC-A1ED-20FD-704E-8AA6800F5DC2}"/>
          </ac:picMkLst>
        </pc:picChg>
        <pc:cxnChg chg="del">
          <ac:chgData name="Sora's System" userId="e473e365a3e05e69" providerId="LiveId" clId="{7B9D4779-B40C-461E-89A3-62964655570B}" dt="2022-09-16T11:48:01.486" v="4670" actId="478"/>
          <ac:cxnSpMkLst>
            <pc:docMk/>
            <pc:sldMk cId="2703898449" sldId="290"/>
            <ac:cxnSpMk id="20" creationId="{3E83DB6B-10D3-8852-048B-C830B19239EB}"/>
          </ac:cxnSpMkLst>
        </pc:cxnChg>
        <pc:cxnChg chg="add del mod">
          <ac:chgData name="Sora's System" userId="e473e365a3e05e69" providerId="LiveId" clId="{7B9D4779-B40C-461E-89A3-62964655570B}" dt="2022-09-16T11:49:16.299" v="4702" actId="478"/>
          <ac:cxnSpMkLst>
            <pc:docMk/>
            <pc:sldMk cId="2703898449" sldId="290"/>
            <ac:cxnSpMk id="24" creationId="{61047213-0E4A-AAB9-8C21-FB362FEF44D2}"/>
          </ac:cxnSpMkLst>
        </pc:cxnChg>
        <pc:cxnChg chg="del">
          <ac:chgData name="Sora's System" userId="e473e365a3e05e69" providerId="LiveId" clId="{7B9D4779-B40C-461E-89A3-62964655570B}" dt="2022-09-16T11:48:01.486" v="4670" actId="478"/>
          <ac:cxnSpMkLst>
            <pc:docMk/>
            <pc:sldMk cId="2703898449" sldId="290"/>
            <ac:cxnSpMk id="25" creationId="{0EFC6436-0034-0DFF-2561-813B7CCA6315}"/>
          </ac:cxnSpMkLst>
        </pc:cxnChg>
        <pc:cxnChg chg="del">
          <ac:chgData name="Sora's System" userId="e473e365a3e05e69" providerId="LiveId" clId="{7B9D4779-B40C-461E-89A3-62964655570B}" dt="2022-09-16T11:48:01.486" v="4670" actId="478"/>
          <ac:cxnSpMkLst>
            <pc:docMk/>
            <pc:sldMk cId="2703898449" sldId="290"/>
            <ac:cxnSpMk id="31" creationId="{3031BE94-ADF5-F9C7-BECE-7AAE41B57CA1}"/>
          </ac:cxnSpMkLst>
        </pc:cxnChg>
        <pc:cxnChg chg="add mod">
          <ac:chgData name="Sora's System" userId="e473e365a3e05e69" providerId="LiveId" clId="{7B9D4779-B40C-461E-89A3-62964655570B}" dt="2022-09-16T11:49:39.924" v="4710" actId="1076"/>
          <ac:cxnSpMkLst>
            <pc:docMk/>
            <pc:sldMk cId="2703898449" sldId="290"/>
            <ac:cxnSpMk id="32" creationId="{FA0F7892-F488-F89E-2256-454E03816C8A}"/>
          </ac:cxnSpMkLst>
        </pc:cxnChg>
        <pc:cxnChg chg="add del mod">
          <ac:chgData name="Sora's System" userId="e473e365a3e05e69" providerId="LiveId" clId="{7B9D4779-B40C-461E-89A3-62964655570B}" dt="2022-09-16T11:48:42.281" v="4687" actId="478"/>
          <ac:cxnSpMkLst>
            <pc:docMk/>
            <pc:sldMk cId="2703898449" sldId="290"/>
            <ac:cxnSpMk id="33" creationId="{815C5828-AA07-5049-75D7-362E5BD33FCC}"/>
          </ac:cxnSpMkLst>
        </pc:cxnChg>
        <pc:cxnChg chg="del">
          <ac:chgData name="Sora's System" userId="e473e365a3e05e69" providerId="LiveId" clId="{7B9D4779-B40C-461E-89A3-62964655570B}" dt="2022-09-16T11:48:01.486" v="4670" actId="478"/>
          <ac:cxnSpMkLst>
            <pc:docMk/>
            <pc:sldMk cId="2703898449" sldId="290"/>
            <ac:cxnSpMk id="34" creationId="{6658239F-29B4-489C-C605-2159FBF26C85}"/>
          </ac:cxnSpMkLst>
        </pc:cxnChg>
        <pc:cxnChg chg="del">
          <ac:chgData name="Sora's System" userId="e473e365a3e05e69" providerId="LiveId" clId="{7B9D4779-B40C-461E-89A3-62964655570B}" dt="2022-09-16T11:48:01.486" v="4670" actId="478"/>
          <ac:cxnSpMkLst>
            <pc:docMk/>
            <pc:sldMk cId="2703898449" sldId="290"/>
            <ac:cxnSpMk id="36" creationId="{0FDE9FE1-46B9-7849-F0E3-BD59DB49346A}"/>
          </ac:cxnSpMkLst>
        </pc:cxnChg>
        <pc:cxnChg chg="add del mod">
          <ac:chgData name="Sora's System" userId="e473e365a3e05e69" providerId="LiveId" clId="{7B9D4779-B40C-461E-89A3-62964655570B}" dt="2022-09-16T11:49:15.695" v="4701" actId="478"/>
          <ac:cxnSpMkLst>
            <pc:docMk/>
            <pc:sldMk cId="2703898449" sldId="290"/>
            <ac:cxnSpMk id="49" creationId="{E69145B1-4246-07EC-8B48-ED85403D324F}"/>
          </ac:cxnSpMkLst>
        </pc:cxnChg>
        <pc:cxnChg chg="add mod">
          <ac:chgData name="Sora's System" userId="e473e365a3e05e69" providerId="LiveId" clId="{7B9D4779-B40C-461E-89A3-62964655570B}" dt="2022-09-16T11:49:39.924" v="4710" actId="1076"/>
          <ac:cxnSpMkLst>
            <pc:docMk/>
            <pc:sldMk cId="2703898449" sldId="290"/>
            <ac:cxnSpMk id="50" creationId="{277F6520-C466-E0F9-5A89-EBE0898CDFB5}"/>
          </ac:cxnSpMkLst>
        </pc:cxnChg>
        <pc:cxnChg chg="add mod">
          <ac:chgData name="Sora's System" userId="e473e365a3e05e69" providerId="LiveId" clId="{7B9D4779-B40C-461E-89A3-62964655570B}" dt="2022-09-16T11:49:39.924" v="4710" actId="1076"/>
          <ac:cxnSpMkLst>
            <pc:docMk/>
            <pc:sldMk cId="2703898449" sldId="290"/>
            <ac:cxnSpMk id="52" creationId="{8F8F8FED-BA70-9BEC-2D71-20F8A36F6B7F}"/>
          </ac:cxnSpMkLst>
        </pc:cxnChg>
        <pc:cxnChg chg="mod">
          <ac:chgData name="Sora's System" userId="e473e365a3e05e69" providerId="LiveId" clId="{7B9D4779-B40C-461E-89A3-62964655570B}" dt="2022-09-16T11:50:09.719" v="4722" actId="1076"/>
          <ac:cxnSpMkLst>
            <pc:docMk/>
            <pc:sldMk cId="2703898449" sldId="290"/>
            <ac:cxnSpMk id="55" creationId="{CEC98BEA-A398-D631-6EBC-EBCC0D234B89}"/>
          </ac:cxnSpMkLst>
        </pc:cxnChg>
        <pc:cxnChg chg="mod">
          <ac:chgData name="Sora's System" userId="e473e365a3e05e69" providerId="LiveId" clId="{7B9D4779-B40C-461E-89A3-62964655570B}" dt="2022-09-16T11:50:21.494" v="4726" actId="1076"/>
          <ac:cxnSpMkLst>
            <pc:docMk/>
            <pc:sldMk cId="2703898449" sldId="290"/>
            <ac:cxnSpMk id="58" creationId="{0E5A19D6-4FC9-EA4E-27E0-7FF5A1400524}"/>
          </ac:cxnSpMkLst>
        </pc:cxnChg>
      </pc:sldChg>
      <pc:sldChg chg="addSp delSp modSp add mod delAnim modAnim">
        <pc:chgData name="Sora's System" userId="e473e365a3e05e69" providerId="LiveId" clId="{7B9D4779-B40C-461E-89A3-62964655570B}" dt="2022-09-16T12:00:21.953" v="4901" actId="1076"/>
        <pc:sldMkLst>
          <pc:docMk/>
          <pc:sldMk cId="3151011608" sldId="291"/>
        </pc:sldMkLst>
        <pc:spChg chg="add mod">
          <ac:chgData name="Sora's System" userId="e473e365a3e05e69" providerId="LiveId" clId="{7B9D4779-B40C-461E-89A3-62964655570B}" dt="2022-09-16T11:56:46.514" v="4889" actId="20577"/>
          <ac:spMkLst>
            <pc:docMk/>
            <pc:sldMk cId="3151011608" sldId="291"/>
            <ac:spMk id="20" creationId="{DD97660C-3C30-DC11-4F99-95308DD5DEB4}"/>
          </ac:spMkLst>
        </pc:spChg>
        <pc:spChg chg="mod">
          <ac:chgData name="Sora's System" userId="e473e365a3e05e69" providerId="LiveId" clId="{7B9D4779-B40C-461E-89A3-62964655570B}" dt="2022-09-16T11:56:38.591" v="4886" actId="1076"/>
          <ac:spMkLst>
            <pc:docMk/>
            <pc:sldMk cId="3151011608" sldId="291"/>
            <ac:spMk id="21" creationId="{4D7296AB-1A4B-97D8-00CC-5DCBFE32580E}"/>
          </ac:spMkLst>
        </pc:spChg>
        <pc:spChg chg="add mod">
          <ac:chgData name="Sora's System" userId="e473e365a3e05e69" providerId="LiveId" clId="{7B9D4779-B40C-461E-89A3-62964655570B}" dt="2022-09-16T11:57:03.230" v="4890" actId="20577"/>
          <ac:spMkLst>
            <pc:docMk/>
            <pc:sldMk cId="3151011608" sldId="291"/>
            <ac:spMk id="22" creationId="{87C9BCBB-1548-7041-1846-45EA150AA3D9}"/>
          </ac:spMkLst>
        </pc:spChg>
        <pc:spChg chg="add mod">
          <ac:chgData name="Sora's System" userId="e473e365a3e05e69" providerId="LiveId" clId="{7B9D4779-B40C-461E-89A3-62964655570B}" dt="2022-09-16T11:57:29.379" v="4900" actId="207"/>
          <ac:spMkLst>
            <pc:docMk/>
            <pc:sldMk cId="3151011608" sldId="291"/>
            <ac:spMk id="23" creationId="{69EF1BBD-0832-91BD-8FC0-9F5985D7672D}"/>
          </ac:spMkLst>
        </pc:spChg>
        <pc:spChg chg="mod">
          <ac:chgData name="Sora's System" userId="e473e365a3e05e69" providerId="LiveId" clId="{7B9D4779-B40C-461E-89A3-62964655570B}" dt="2022-09-16T12:00:21.953" v="4901" actId="1076"/>
          <ac:spMkLst>
            <pc:docMk/>
            <pc:sldMk cId="3151011608" sldId="291"/>
            <ac:spMk id="49" creationId="{A536E1A3-9D55-0A1B-914C-E86ECC68371A}"/>
          </ac:spMkLst>
        </pc:spChg>
        <pc:spChg chg="mod">
          <ac:chgData name="Sora's System" userId="e473e365a3e05e69" providerId="LiveId" clId="{7B9D4779-B40C-461E-89A3-62964655570B}" dt="2022-09-16T12:00:21.953" v="4901" actId="1076"/>
          <ac:spMkLst>
            <pc:docMk/>
            <pc:sldMk cId="3151011608" sldId="291"/>
            <ac:spMk id="60" creationId="{06FC5EBD-23FD-5255-109E-2F4BA7B30B79}"/>
          </ac:spMkLst>
        </pc:spChg>
        <pc:spChg chg="mod">
          <ac:chgData name="Sora's System" userId="e473e365a3e05e69" providerId="LiveId" clId="{7B9D4779-B40C-461E-89A3-62964655570B}" dt="2022-09-16T12:00:21.953" v="4901" actId="1076"/>
          <ac:spMkLst>
            <pc:docMk/>
            <pc:sldMk cId="3151011608" sldId="291"/>
            <ac:spMk id="64" creationId="{EDE6A94C-6859-CBBA-B947-85307EB6437C}"/>
          </ac:spMkLst>
        </pc:spChg>
        <pc:spChg chg="mod">
          <ac:chgData name="Sora's System" userId="e473e365a3e05e69" providerId="LiveId" clId="{7B9D4779-B40C-461E-89A3-62964655570B}" dt="2022-09-16T12:00:21.953" v="4901" actId="1076"/>
          <ac:spMkLst>
            <pc:docMk/>
            <pc:sldMk cId="3151011608" sldId="291"/>
            <ac:spMk id="76" creationId="{AF7E1F4D-0B9E-C363-DC5D-DD68E458A278}"/>
          </ac:spMkLst>
        </pc:spChg>
        <pc:spChg chg="mod">
          <ac:chgData name="Sora's System" userId="e473e365a3e05e69" providerId="LiveId" clId="{7B9D4779-B40C-461E-89A3-62964655570B}" dt="2022-09-16T12:00:21.953" v="4901" actId="1076"/>
          <ac:spMkLst>
            <pc:docMk/>
            <pc:sldMk cId="3151011608" sldId="291"/>
            <ac:spMk id="78" creationId="{90E5127F-B86E-4D16-8F3C-C2F0AAEF648F}"/>
          </ac:spMkLst>
        </pc:spChg>
        <pc:spChg chg="mod">
          <ac:chgData name="Sora's System" userId="e473e365a3e05e69" providerId="LiveId" clId="{7B9D4779-B40C-461E-89A3-62964655570B}" dt="2022-09-16T12:00:21.953" v="4901" actId="1076"/>
          <ac:spMkLst>
            <pc:docMk/>
            <pc:sldMk cId="3151011608" sldId="291"/>
            <ac:spMk id="80" creationId="{760BE305-C1DB-B0DD-970F-B407B86D74AC}"/>
          </ac:spMkLst>
        </pc:spChg>
        <pc:spChg chg="mod">
          <ac:chgData name="Sora's System" userId="e473e365a3e05e69" providerId="LiveId" clId="{7B9D4779-B40C-461E-89A3-62964655570B}" dt="2022-09-16T12:00:21.953" v="4901" actId="1076"/>
          <ac:spMkLst>
            <pc:docMk/>
            <pc:sldMk cId="3151011608" sldId="291"/>
            <ac:spMk id="82" creationId="{DAFC75F3-FB29-879B-BAAD-E62817586A5C}"/>
          </ac:spMkLst>
        </pc:spChg>
        <pc:spChg chg="mod">
          <ac:chgData name="Sora's System" userId="e473e365a3e05e69" providerId="LiveId" clId="{7B9D4779-B40C-461E-89A3-62964655570B}" dt="2022-09-16T12:00:21.953" v="4901" actId="1076"/>
          <ac:spMkLst>
            <pc:docMk/>
            <pc:sldMk cId="3151011608" sldId="291"/>
            <ac:spMk id="85" creationId="{E6C6BACA-FE60-1A0F-E8F1-1190611D8022}"/>
          </ac:spMkLst>
        </pc:spChg>
        <pc:spChg chg="mod">
          <ac:chgData name="Sora's System" userId="e473e365a3e05e69" providerId="LiveId" clId="{7B9D4779-B40C-461E-89A3-62964655570B}" dt="2022-09-16T12:00:21.953" v="4901" actId="1076"/>
          <ac:spMkLst>
            <pc:docMk/>
            <pc:sldMk cId="3151011608" sldId="291"/>
            <ac:spMk id="86" creationId="{97395DAA-A1AE-5921-B2A5-38B66DC0551A}"/>
          </ac:spMkLst>
        </pc:spChg>
        <pc:spChg chg="mod">
          <ac:chgData name="Sora's System" userId="e473e365a3e05e69" providerId="LiveId" clId="{7B9D4779-B40C-461E-89A3-62964655570B}" dt="2022-09-16T12:00:21.953" v="4901" actId="1076"/>
          <ac:spMkLst>
            <pc:docMk/>
            <pc:sldMk cId="3151011608" sldId="291"/>
            <ac:spMk id="87" creationId="{3B1D1FA7-70D7-3968-0F18-902F88EEC8A4}"/>
          </ac:spMkLst>
        </pc:spChg>
        <pc:spChg chg="mod">
          <ac:chgData name="Sora's System" userId="e473e365a3e05e69" providerId="LiveId" clId="{7B9D4779-B40C-461E-89A3-62964655570B}" dt="2022-09-16T12:00:21.953" v="4901" actId="1076"/>
          <ac:spMkLst>
            <pc:docMk/>
            <pc:sldMk cId="3151011608" sldId="291"/>
            <ac:spMk id="88" creationId="{8092B44A-9B3B-2856-BCF4-C83A8624F880}"/>
          </ac:spMkLst>
        </pc:spChg>
        <pc:spChg chg="mod">
          <ac:chgData name="Sora's System" userId="e473e365a3e05e69" providerId="LiveId" clId="{7B9D4779-B40C-461E-89A3-62964655570B}" dt="2022-09-16T12:00:21.953" v="4901" actId="1076"/>
          <ac:spMkLst>
            <pc:docMk/>
            <pc:sldMk cId="3151011608" sldId="291"/>
            <ac:spMk id="89" creationId="{567D202F-3AA6-064A-37A6-201C82CBD0D0}"/>
          </ac:spMkLst>
        </pc:spChg>
        <pc:spChg chg="del">
          <ac:chgData name="Sora's System" userId="e473e365a3e05e69" providerId="LiveId" clId="{7B9D4779-B40C-461E-89A3-62964655570B}" dt="2022-09-16T11:52:42.336" v="4786" actId="478"/>
          <ac:spMkLst>
            <pc:docMk/>
            <pc:sldMk cId="3151011608" sldId="291"/>
            <ac:spMk id="90" creationId="{F3A76141-99AB-3FAE-D32C-9448217EB780}"/>
          </ac:spMkLst>
        </pc:spChg>
        <pc:picChg chg="mod">
          <ac:chgData name="Sora's System" userId="e473e365a3e05e69" providerId="LiveId" clId="{7B9D4779-B40C-461E-89A3-62964655570B}" dt="2022-09-16T12:00:21.953" v="4901" actId="1076"/>
          <ac:picMkLst>
            <pc:docMk/>
            <pc:sldMk cId="3151011608" sldId="291"/>
            <ac:picMk id="28" creationId="{4A822FA6-EC65-D74C-D7C5-C4E4037AFE63}"/>
          </ac:picMkLst>
        </pc:picChg>
        <pc:picChg chg="mod">
          <ac:chgData name="Sora's System" userId="e473e365a3e05e69" providerId="LiveId" clId="{7B9D4779-B40C-461E-89A3-62964655570B}" dt="2022-09-16T12:00:21.953" v="4901" actId="1076"/>
          <ac:picMkLst>
            <pc:docMk/>
            <pc:sldMk cId="3151011608" sldId="291"/>
            <ac:picMk id="30" creationId="{EE7627F0-5361-EB56-77AA-7FB47EAF7B19}"/>
          </ac:picMkLst>
        </pc:picChg>
        <pc:picChg chg="mod">
          <ac:chgData name="Sora's System" userId="e473e365a3e05e69" providerId="LiveId" clId="{7B9D4779-B40C-461E-89A3-62964655570B}" dt="2022-09-16T12:00:21.953" v="4901" actId="1076"/>
          <ac:picMkLst>
            <pc:docMk/>
            <pc:sldMk cId="3151011608" sldId="291"/>
            <ac:picMk id="31" creationId="{7D089857-5DF0-C553-AEFB-D2F5F586AE70}"/>
          </ac:picMkLst>
        </pc:picChg>
        <pc:picChg chg="mod">
          <ac:chgData name="Sora's System" userId="e473e365a3e05e69" providerId="LiveId" clId="{7B9D4779-B40C-461E-89A3-62964655570B}" dt="2022-09-16T12:00:21.953" v="4901" actId="1076"/>
          <ac:picMkLst>
            <pc:docMk/>
            <pc:sldMk cId="3151011608" sldId="291"/>
            <ac:picMk id="32" creationId="{C8494169-3BC4-6F10-5482-E187E49ADC32}"/>
          </ac:picMkLst>
        </pc:picChg>
        <pc:picChg chg="mod">
          <ac:chgData name="Sora's System" userId="e473e365a3e05e69" providerId="LiveId" clId="{7B9D4779-B40C-461E-89A3-62964655570B}" dt="2022-09-16T12:00:21.953" v="4901" actId="1076"/>
          <ac:picMkLst>
            <pc:docMk/>
            <pc:sldMk cId="3151011608" sldId="291"/>
            <ac:picMk id="47" creationId="{AA9CA943-DEC0-70A0-B4C5-2968117E3E18}"/>
          </ac:picMkLst>
        </pc:picChg>
        <pc:picChg chg="mod">
          <ac:chgData name="Sora's System" userId="e473e365a3e05e69" providerId="LiveId" clId="{7B9D4779-B40C-461E-89A3-62964655570B}" dt="2022-09-16T12:00:21.953" v="4901" actId="1076"/>
          <ac:picMkLst>
            <pc:docMk/>
            <pc:sldMk cId="3151011608" sldId="291"/>
            <ac:picMk id="50" creationId="{34C5B128-A720-4C4C-468A-DA3B8DB27792}"/>
          </ac:picMkLst>
        </pc:picChg>
        <pc:cxnChg chg="mod">
          <ac:chgData name="Sora's System" userId="e473e365a3e05e69" providerId="LiveId" clId="{7B9D4779-B40C-461E-89A3-62964655570B}" dt="2022-09-16T12:00:21.953" v="4901" actId="1076"/>
          <ac:cxnSpMkLst>
            <pc:docMk/>
            <pc:sldMk cId="3151011608" sldId="291"/>
            <ac:cxnSpMk id="29" creationId="{3A3B609D-5CC9-3BEC-BD7F-036713BD00D4}"/>
          </ac:cxnSpMkLst>
        </pc:cxnChg>
        <pc:cxnChg chg="mod">
          <ac:chgData name="Sora's System" userId="e473e365a3e05e69" providerId="LiveId" clId="{7B9D4779-B40C-461E-89A3-62964655570B}" dt="2022-09-16T12:00:21.953" v="4901" actId="1076"/>
          <ac:cxnSpMkLst>
            <pc:docMk/>
            <pc:sldMk cId="3151011608" sldId="291"/>
            <ac:cxnSpMk id="33" creationId="{F9F3B89C-715E-0AF3-9CB7-4FB35DE76EDE}"/>
          </ac:cxnSpMkLst>
        </pc:cxnChg>
        <pc:cxnChg chg="mod">
          <ac:chgData name="Sora's System" userId="e473e365a3e05e69" providerId="LiveId" clId="{7B9D4779-B40C-461E-89A3-62964655570B}" dt="2022-09-16T12:00:21.953" v="4901" actId="1076"/>
          <ac:cxnSpMkLst>
            <pc:docMk/>
            <pc:sldMk cId="3151011608" sldId="291"/>
            <ac:cxnSpMk id="45" creationId="{69B7911F-7195-8DF2-365E-7635307198F1}"/>
          </ac:cxnSpMkLst>
        </pc:cxnChg>
        <pc:cxnChg chg="mod">
          <ac:chgData name="Sora's System" userId="e473e365a3e05e69" providerId="LiveId" clId="{7B9D4779-B40C-461E-89A3-62964655570B}" dt="2022-09-16T12:00:21.953" v="4901" actId="1076"/>
          <ac:cxnSpMkLst>
            <pc:docMk/>
            <pc:sldMk cId="3151011608" sldId="291"/>
            <ac:cxnSpMk id="53" creationId="{8A7A04D2-3F55-C98B-C874-E3357C3CD6C9}"/>
          </ac:cxnSpMkLst>
        </pc:cxnChg>
        <pc:cxnChg chg="mod">
          <ac:chgData name="Sora's System" userId="e473e365a3e05e69" providerId="LiveId" clId="{7B9D4779-B40C-461E-89A3-62964655570B}" dt="2022-09-16T12:00:21.953" v="4901" actId="1076"/>
          <ac:cxnSpMkLst>
            <pc:docMk/>
            <pc:sldMk cId="3151011608" sldId="291"/>
            <ac:cxnSpMk id="59" creationId="{0719C52A-C73F-11FA-FF29-EAC12A599F7A}"/>
          </ac:cxnSpMkLst>
        </pc:cxnChg>
        <pc:cxnChg chg="mod">
          <ac:chgData name="Sora's System" userId="e473e365a3e05e69" providerId="LiveId" clId="{7B9D4779-B40C-461E-89A3-62964655570B}" dt="2022-09-16T12:00:21.953" v="4901" actId="1076"/>
          <ac:cxnSpMkLst>
            <pc:docMk/>
            <pc:sldMk cId="3151011608" sldId="291"/>
            <ac:cxnSpMk id="62" creationId="{706A647A-1EDD-D907-8992-751227126543}"/>
          </ac:cxnSpMkLst>
        </pc:cxnChg>
      </pc:sldChg>
      <pc:sldChg chg="addSp delSp modSp add mod delAnim">
        <pc:chgData name="Sora's System" userId="e473e365a3e05e69" providerId="LiveId" clId="{7B9D4779-B40C-461E-89A3-62964655570B}" dt="2022-10-28T04:13:31.895" v="5075" actId="478"/>
        <pc:sldMkLst>
          <pc:docMk/>
          <pc:sldMk cId="1710851320" sldId="292"/>
        </pc:sldMkLst>
        <pc:spChg chg="mod">
          <ac:chgData name="Sora's System" userId="e473e365a3e05e69" providerId="LiveId" clId="{7B9D4779-B40C-461E-89A3-62964655570B}" dt="2022-09-16T12:02:22.992" v="5015" actId="1076"/>
          <ac:spMkLst>
            <pc:docMk/>
            <pc:sldMk cId="1710851320" sldId="292"/>
            <ac:spMk id="18" creationId="{B574FE57-6724-64C1-8308-EBC28D5CC227}"/>
          </ac:spMkLst>
        </pc:spChg>
        <pc:spChg chg="mod">
          <ac:chgData name="Sora's System" userId="e473e365a3e05e69" providerId="LiveId" clId="{7B9D4779-B40C-461E-89A3-62964655570B}" dt="2022-09-16T12:01:42.146" v="4926" actId="20577"/>
          <ac:spMkLst>
            <pc:docMk/>
            <pc:sldMk cId="1710851320" sldId="292"/>
            <ac:spMk id="19" creationId="{B118D965-357D-0CB7-F58E-F1C4D4E16D47}"/>
          </ac:spMkLst>
        </pc:spChg>
        <pc:spChg chg="del">
          <ac:chgData name="Sora's System" userId="e473e365a3e05e69" providerId="LiveId" clId="{7B9D4779-B40C-461E-89A3-62964655570B}" dt="2022-09-16T12:04:59.210" v="5039" actId="478"/>
          <ac:spMkLst>
            <pc:docMk/>
            <pc:sldMk cId="1710851320" sldId="292"/>
            <ac:spMk id="20" creationId="{DD97660C-3C30-DC11-4F99-95308DD5DEB4}"/>
          </ac:spMkLst>
        </pc:spChg>
        <pc:spChg chg="del">
          <ac:chgData name="Sora's System" userId="e473e365a3e05e69" providerId="LiveId" clId="{7B9D4779-B40C-461E-89A3-62964655570B}" dt="2022-09-16T12:04:59.210" v="5039" actId="478"/>
          <ac:spMkLst>
            <pc:docMk/>
            <pc:sldMk cId="1710851320" sldId="292"/>
            <ac:spMk id="21" creationId="{4D7296AB-1A4B-97D8-00CC-5DCBFE32580E}"/>
          </ac:spMkLst>
        </pc:spChg>
        <pc:spChg chg="del">
          <ac:chgData name="Sora's System" userId="e473e365a3e05e69" providerId="LiveId" clId="{7B9D4779-B40C-461E-89A3-62964655570B}" dt="2022-09-16T12:04:59.210" v="5039" actId="478"/>
          <ac:spMkLst>
            <pc:docMk/>
            <pc:sldMk cId="1710851320" sldId="292"/>
            <ac:spMk id="22" creationId="{87C9BCBB-1548-7041-1846-45EA150AA3D9}"/>
          </ac:spMkLst>
        </pc:spChg>
        <pc:spChg chg="del">
          <ac:chgData name="Sora's System" userId="e473e365a3e05e69" providerId="LiveId" clId="{7B9D4779-B40C-461E-89A3-62964655570B}" dt="2022-09-16T12:04:59.210" v="5039" actId="478"/>
          <ac:spMkLst>
            <pc:docMk/>
            <pc:sldMk cId="1710851320" sldId="292"/>
            <ac:spMk id="23" creationId="{69EF1BBD-0832-91BD-8FC0-9F5985D7672D}"/>
          </ac:spMkLst>
        </pc:spChg>
        <pc:spChg chg="add mod">
          <ac:chgData name="Sora's System" userId="e473e365a3e05e69" providerId="LiveId" clId="{7B9D4779-B40C-461E-89A3-62964655570B}" dt="2022-09-16T12:05:49.204" v="5058" actId="1076"/>
          <ac:spMkLst>
            <pc:docMk/>
            <pc:sldMk cId="1710851320" sldId="292"/>
            <ac:spMk id="25" creationId="{1226D4E5-0016-2863-C59B-041423BB5EBA}"/>
          </ac:spMkLst>
        </pc:spChg>
        <pc:spChg chg="mod">
          <ac:chgData name="Sora's System" userId="e473e365a3e05e69" providerId="LiveId" clId="{7B9D4779-B40C-461E-89A3-62964655570B}" dt="2022-09-16T12:05:03.494" v="5040" actId="1076"/>
          <ac:spMkLst>
            <pc:docMk/>
            <pc:sldMk cId="1710851320" sldId="292"/>
            <ac:spMk id="49" creationId="{A536E1A3-9D55-0A1B-914C-E86ECC68371A}"/>
          </ac:spMkLst>
        </pc:spChg>
        <pc:spChg chg="mod">
          <ac:chgData name="Sora's System" userId="e473e365a3e05e69" providerId="LiveId" clId="{7B9D4779-B40C-461E-89A3-62964655570B}" dt="2022-09-16T12:05:03.494" v="5040" actId="1076"/>
          <ac:spMkLst>
            <pc:docMk/>
            <pc:sldMk cId="1710851320" sldId="292"/>
            <ac:spMk id="60" creationId="{06FC5EBD-23FD-5255-109E-2F4BA7B30B79}"/>
          </ac:spMkLst>
        </pc:spChg>
        <pc:spChg chg="mod">
          <ac:chgData name="Sora's System" userId="e473e365a3e05e69" providerId="LiveId" clId="{7B9D4779-B40C-461E-89A3-62964655570B}" dt="2022-09-16T12:05:03.494" v="5040" actId="1076"/>
          <ac:spMkLst>
            <pc:docMk/>
            <pc:sldMk cId="1710851320" sldId="292"/>
            <ac:spMk id="64" creationId="{EDE6A94C-6859-CBBA-B947-85307EB6437C}"/>
          </ac:spMkLst>
        </pc:spChg>
        <pc:spChg chg="mod">
          <ac:chgData name="Sora's System" userId="e473e365a3e05e69" providerId="LiveId" clId="{7B9D4779-B40C-461E-89A3-62964655570B}" dt="2022-09-16T12:05:03.494" v="5040" actId="1076"/>
          <ac:spMkLst>
            <pc:docMk/>
            <pc:sldMk cId="1710851320" sldId="292"/>
            <ac:spMk id="76" creationId="{AF7E1F4D-0B9E-C363-DC5D-DD68E458A278}"/>
          </ac:spMkLst>
        </pc:spChg>
        <pc:spChg chg="mod">
          <ac:chgData name="Sora's System" userId="e473e365a3e05e69" providerId="LiveId" clId="{7B9D4779-B40C-461E-89A3-62964655570B}" dt="2022-09-16T12:05:21.032" v="5049" actId="1076"/>
          <ac:spMkLst>
            <pc:docMk/>
            <pc:sldMk cId="1710851320" sldId="292"/>
            <ac:spMk id="78" creationId="{90E5127F-B86E-4D16-8F3C-C2F0AAEF648F}"/>
          </ac:spMkLst>
        </pc:spChg>
        <pc:spChg chg="mod">
          <ac:chgData name="Sora's System" userId="e473e365a3e05e69" providerId="LiveId" clId="{7B9D4779-B40C-461E-89A3-62964655570B}" dt="2022-09-16T12:05:23.574" v="5050" actId="1076"/>
          <ac:spMkLst>
            <pc:docMk/>
            <pc:sldMk cId="1710851320" sldId="292"/>
            <ac:spMk id="80" creationId="{760BE305-C1DB-B0DD-970F-B407B86D74AC}"/>
          </ac:spMkLst>
        </pc:spChg>
        <pc:spChg chg="del mod">
          <ac:chgData name="Sora's System" userId="e473e365a3e05e69" providerId="LiveId" clId="{7B9D4779-B40C-461E-89A3-62964655570B}" dt="2022-09-16T12:03:07.935" v="5027" actId="478"/>
          <ac:spMkLst>
            <pc:docMk/>
            <pc:sldMk cId="1710851320" sldId="292"/>
            <ac:spMk id="82" creationId="{DAFC75F3-FB29-879B-BAAD-E62817586A5C}"/>
          </ac:spMkLst>
        </pc:spChg>
        <pc:spChg chg="add del mod">
          <ac:chgData name="Sora's System" userId="e473e365a3e05e69" providerId="LiveId" clId="{7B9D4779-B40C-461E-89A3-62964655570B}" dt="2022-09-16T12:05:06.931" v="5042" actId="20577"/>
          <ac:spMkLst>
            <pc:docMk/>
            <pc:sldMk cId="1710851320" sldId="292"/>
            <ac:spMk id="85" creationId="{E6C6BACA-FE60-1A0F-E8F1-1190611D8022}"/>
          </ac:spMkLst>
        </pc:spChg>
        <pc:spChg chg="mod">
          <ac:chgData name="Sora's System" userId="e473e365a3e05e69" providerId="LiveId" clId="{7B9D4779-B40C-461E-89A3-62964655570B}" dt="2022-09-16T12:05:03.494" v="5040" actId="1076"/>
          <ac:spMkLst>
            <pc:docMk/>
            <pc:sldMk cId="1710851320" sldId="292"/>
            <ac:spMk id="86" creationId="{97395DAA-A1AE-5921-B2A5-38B66DC0551A}"/>
          </ac:spMkLst>
        </pc:spChg>
        <pc:spChg chg="mod">
          <ac:chgData name="Sora's System" userId="e473e365a3e05e69" providerId="LiveId" clId="{7B9D4779-B40C-461E-89A3-62964655570B}" dt="2022-09-16T12:05:03.494" v="5040" actId="1076"/>
          <ac:spMkLst>
            <pc:docMk/>
            <pc:sldMk cId="1710851320" sldId="292"/>
            <ac:spMk id="87" creationId="{3B1D1FA7-70D7-3968-0F18-902F88EEC8A4}"/>
          </ac:spMkLst>
        </pc:spChg>
        <pc:spChg chg="mod">
          <ac:chgData name="Sora's System" userId="e473e365a3e05e69" providerId="LiveId" clId="{7B9D4779-B40C-461E-89A3-62964655570B}" dt="2022-09-16T12:05:03.494" v="5040" actId="1076"/>
          <ac:spMkLst>
            <pc:docMk/>
            <pc:sldMk cId="1710851320" sldId="292"/>
            <ac:spMk id="88" creationId="{8092B44A-9B3B-2856-BCF4-C83A8624F880}"/>
          </ac:spMkLst>
        </pc:spChg>
        <pc:spChg chg="mod">
          <ac:chgData name="Sora's System" userId="e473e365a3e05e69" providerId="LiveId" clId="{7B9D4779-B40C-461E-89A3-62964655570B}" dt="2022-09-16T12:05:03.494" v="5040" actId="1076"/>
          <ac:spMkLst>
            <pc:docMk/>
            <pc:sldMk cId="1710851320" sldId="292"/>
            <ac:spMk id="89" creationId="{567D202F-3AA6-064A-37A6-201C82CBD0D0}"/>
          </ac:spMkLst>
        </pc:spChg>
        <pc:picChg chg="add mod">
          <ac:chgData name="Sora's System" userId="e473e365a3e05e69" providerId="LiveId" clId="{7B9D4779-B40C-461E-89A3-62964655570B}" dt="2022-09-16T12:05:14.162" v="5047" actId="571"/>
          <ac:picMkLst>
            <pc:docMk/>
            <pc:sldMk cId="1710851320" sldId="292"/>
            <ac:picMk id="24" creationId="{14BFDF46-C7C2-5389-A652-70F62BAFCAAF}"/>
          </ac:picMkLst>
        </pc:picChg>
        <pc:picChg chg="mod">
          <ac:chgData name="Sora's System" userId="e473e365a3e05e69" providerId="LiveId" clId="{7B9D4779-B40C-461E-89A3-62964655570B}" dt="2022-09-16T12:05:03.494" v="5040" actId="1076"/>
          <ac:picMkLst>
            <pc:docMk/>
            <pc:sldMk cId="1710851320" sldId="292"/>
            <ac:picMk id="28" creationId="{4A822FA6-EC65-D74C-D7C5-C4E4037AFE63}"/>
          </ac:picMkLst>
        </pc:picChg>
        <pc:picChg chg="mod">
          <ac:chgData name="Sora's System" userId="e473e365a3e05e69" providerId="LiveId" clId="{7B9D4779-B40C-461E-89A3-62964655570B}" dt="2022-09-16T12:05:03.494" v="5040" actId="1076"/>
          <ac:picMkLst>
            <pc:docMk/>
            <pc:sldMk cId="1710851320" sldId="292"/>
            <ac:picMk id="30" creationId="{EE7627F0-5361-EB56-77AA-7FB47EAF7B19}"/>
          </ac:picMkLst>
        </pc:picChg>
        <pc:picChg chg="add del mod">
          <ac:chgData name="Sora's System" userId="e473e365a3e05e69" providerId="LiveId" clId="{7B9D4779-B40C-461E-89A3-62964655570B}" dt="2022-09-16T12:05:14.536" v="5048" actId="478"/>
          <ac:picMkLst>
            <pc:docMk/>
            <pc:sldMk cId="1710851320" sldId="292"/>
            <ac:picMk id="31" creationId="{7D089857-5DF0-C553-AEFB-D2F5F586AE70}"/>
          </ac:picMkLst>
        </pc:picChg>
        <pc:picChg chg="mod">
          <ac:chgData name="Sora's System" userId="e473e365a3e05e69" providerId="LiveId" clId="{7B9D4779-B40C-461E-89A3-62964655570B}" dt="2022-09-16T12:05:03.494" v="5040" actId="1076"/>
          <ac:picMkLst>
            <pc:docMk/>
            <pc:sldMk cId="1710851320" sldId="292"/>
            <ac:picMk id="32" creationId="{C8494169-3BC4-6F10-5482-E187E49ADC32}"/>
          </ac:picMkLst>
        </pc:picChg>
        <pc:picChg chg="mod">
          <ac:chgData name="Sora's System" userId="e473e365a3e05e69" providerId="LiveId" clId="{7B9D4779-B40C-461E-89A3-62964655570B}" dt="2022-09-16T12:05:03.494" v="5040" actId="1076"/>
          <ac:picMkLst>
            <pc:docMk/>
            <pc:sldMk cId="1710851320" sldId="292"/>
            <ac:picMk id="47" creationId="{AA9CA943-DEC0-70A0-B4C5-2968117E3E18}"/>
          </ac:picMkLst>
        </pc:picChg>
        <pc:picChg chg="mod">
          <ac:chgData name="Sora's System" userId="e473e365a3e05e69" providerId="LiveId" clId="{7B9D4779-B40C-461E-89A3-62964655570B}" dt="2022-09-16T12:05:03.494" v="5040" actId="1076"/>
          <ac:picMkLst>
            <pc:docMk/>
            <pc:sldMk cId="1710851320" sldId="292"/>
            <ac:picMk id="50" creationId="{34C5B128-A720-4C4C-468A-DA3B8DB27792}"/>
          </ac:picMkLst>
        </pc:picChg>
        <pc:inkChg chg="del">
          <ac:chgData name="Sora's System" userId="e473e365a3e05e69" providerId="LiveId" clId="{7B9D4779-B40C-461E-89A3-62964655570B}" dt="2022-10-28T04:13:31.895" v="5075" actId="478"/>
          <ac:inkMkLst>
            <pc:docMk/>
            <pc:sldMk cId="1710851320" sldId="292"/>
            <ac:inkMk id="23" creationId="{DFE5451A-D818-39B5-29B6-B2FA9AE0789E}"/>
          </ac:inkMkLst>
        </pc:inkChg>
        <pc:cxnChg chg="mod">
          <ac:chgData name="Sora's System" userId="e473e365a3e05e69" providerId="LiveId" clId="{7B9D4779-B40C-461E-89A3-62964655570B}" dt="2022-09-16T12:05:03.494" v="5040" actId="1076"/>
          <ac:cxnSpMkLst>
            <pc:docMk/>
            <pc:sldMk cId="1710851320" sldId="292"/>
            <ac:cxnSpMk id="29" creationId="{3A3B609D-5CC9-3BEC-BD7F-036713BD00D4}"/>
          </ac:cxnSpMkLst>
        </pc:cxnChg>
        <pc:cxnChg chg="mod">
          <ac:chgData name="Sora's System" userId="e473e365a3e05e69" providerId="LiveId" clId="{7B9D4779-B40C-461E-89A3-62964655570B}" dt="2022-09-16T12:05:03.494" v="5040" actId="1076"/>
          <ac:cxnSpMkLst>
            <pc:docMk/>
            <pc:sldMk cId="1710851320" sldId="292"/>
            <ac:cxnSpMk id="33" creationId="{F9F3B89C-715E-0AF3-9CB7-4FB35DE76EDE}"/>
          </ac:cxnSpMkLst>
        </pc:cxnChg>
        <pc:cxnChg chg="mod">
          <ac:chgData name="Sora's System" userId="e473e365a3e05e69" providerId="LiveId" clId="{7B9D4779-B40C-461E-89A3-62964655570B}" dt="2022-09-16T12:05:03.494" v="5040" actId="1076"/>
          <ac:cxnSpMkLst>
            <pc:docMk/>
            <pc:sldMk cId="1710851320" sldId="292"/>
            <ac:cxnSpMk id="45" creationId="{69B7911F-7195-8DF2-365E-7635307198F1}"/>
          </ac:cxnSpMkLst>
        </pc:cxnChg>
        <pc:cxnChg chg="mod">
          <ac:chgData name="Sora's System" userId="e473e365a3e05e69" providerId="LiveId" clId="{7B9D4779-B40C-461E-89A3-62964655570B}" dt="2022-09-16T12:05:03.494" v="5040" actId="1076"/>
          <ac:cxnSpMkLst>
            <pc:docMk/>
            <pc:sldMk cId="1710851320" sldId="292"/>
            <ac:cxnSpMk id="53" creationId="{8A7A04D2-3F55-C98B-C874-E3357C3CD6C9}"/>
          </ac:cxnSpMkLst>
        </pc:cxnChg>
        <pc:cxnChg chg="mod">
          <ac:chgData name="Sora's System" userId="e473e365a3e05e69" providerId="LiveId" clId="{7B9D4779-B40C-461E-89A3-62964655570B}" dt="2022-09-16T12:05:03.494" v="5040" actId="1076"/>
          <ac:cxnSpMkLst>
            <pc:docMk/>
            <pc:sldMk cId="1710851320" sldId="292"/>
            <ac:cxnSpMk id="59" creationId="{0719C52A-C73F-11FA-FF29-EAC12A599F7A}"/>
          </ac:cxnSpMkLst>
        </pc:cxnChg>
        <pc:cxnChg chg="mod">
          <ac:chgData name="Sora's System" userId="e473e365a3e05e69" providerId="LiveId" clId="{7B9D4779-B40C-461E-89A3-62964655570B}" dt="2022-09-16T12:05:03.494" v="5040" actId="1076"/>
          <ac:cxnSpMkLst>
            <pc:docMk/>
            <pc:sldMk cId="1710851320" sldId="292"/>
            <ac:cxnSpMk id="62" creationId="{706A647A-1EDD-D907-8992-751227126543}"/>
          </ac:cxnSpMkLst>
        </pc:cxnChg>
      </pc:sldChg>
      <pc:sldChg chg="delSp mod">
        <pc:chgData name="Sora's System" userId="e473e365a3e05e69" providerId="LiveId" clId="{7B9D4779-B40C-461E-89A3-62964655570B}" dt="2022-10-28T04:13:44.160" v="5076" actId="478"/>
        <pc:sldMkLst>
          <pc:docMk/>
          <pc:sldMk cId="1703035976" sldId="300"/>
        </pc:sldMkLst>
        <pc:inkChg chg="del">
          <ac:chgData name="Sora's System" userId="e473e365a3e05e69" providerId="LiveId" clId="{7B9D4779-B40C-461E-89A3-62964655570B}" dt="2022-10-28T04:13:44.160" v="5076" actId="478"/>
          <ac:inkMkLst>
            <pc:docMk/>
            <pc:sldMk cId="1703035976" sldId="300"/>
            <ac:inkMk id="21" creationId="{90BF3F68-B71C-9DE4-EE24-31509813CE05}"/>
          </ac:inkMkLst>
        </pc:inkChg>
      </pc:sldChg>
      <pc:sldChg chg="delSp mod">
        <pc:chgData name="Sora's System" userId="e473e365a3e05e69" providerId="LiveId" clId="{7B9D4779-B40C-461E-89A3-62964655570B}" dt="2022-10-28T04:13:49.230" v="5077" actId="478"/>
        <pc:sldMkLst>
          <pc:docMk/>
          <pc:sldMk cId="1951411942" sldId="304"/>
        </pc:sldMkLst>
        <pc:inkChg chg="del">
          <ac:chgData name="Sora's System" userId="e473e365a3e05e69" providerId="LiveId" clId="{7B9D4779-B40C-461E-89A3-62964655570B}" dt="2022-10-28T04:13:49.230" v="5077" actId="478"/>
          <ac:inkMkLst>
            <pc:docMk/>
            <pc:sldMk cId="1951411942" sldId="304"/>
            <ac:inkMk id="20" creationId="{75717937-DCED-6A74-60AE-4C4E2FCAD452}"/>
          </ac:inkMkLst>
        </pc:inkChg>
      </pc:sldChg>
      <pc:sldChg chg="delSp mod">
        <pc:chgData name="Sora's System" userId="e473e365a3e05e69" providerId="LiveId" clId="{7B9D4779-B40C-461E-89A3-62964655570B}" dt="2022-09-17T06:45:56.642" v="5059" actId="478"/>
        <pc:sldMkLst>
          <pc:docMk/>
          <pc:sldMk cId="912405421" sldId="313"/>
        </pc:sldMkLst>
        <pc:picChg chg="del">
          <ac:chgData name="Sora's System" userId="e473e365a3e05e69" providerId="LiveId" clId="{7B9D4779-B40C-461E-89A3-62964655570B}" dt="2022-09-17T06:45:56.642" v="5059" actId="478"/>
          <ac:picMkLst>
            <pc:docMk/>
            <pc:sldMk cId="912405421" sldId="313"/>
            <ac:picMk id="23" creationId="{13830FD4-8788-2967-76A7-FF4BEC8C028D}"/>
          </ac:picMkLst>
        </pc:picChg>
      </pc:sldChg>
      <pc:sldChg chg="delSp mod">
        <pc:chgData name="Sora's System" userId="e473e365a3e05e69" providerId="LiveId" clId="{7B9D4779-B40C-461E-89A3-62964655570B}" dt="2022-10-28T13:17:00.937" v="7079" actId="478"/>
        <pc:sldMkLst>
          <pc:docMk/>
          <pc:sldMk cId="1714920107" sldId="317"/>
        </pc:sldMkLst>
        <pc:grpChg chg="del">
          <ac:chgData name="Sora's System" userId="e473e365a3e05e69" providerId="LiveId" clId="{7B9D4779-B40C-461E-89A3-62964655570B}" dt="2022-10-28T13:17:00.937" v="7079" actId="478"/>
          <ac:grpSpMkLst>
            <pc:docMk/>
            <pc:sldMk cId="1714920107" sldId="317"/>
            <ac:grpSpMk id="35" creationId="{FE98FB78-CF20-BC58-C870-46EA6E1A73E5}"/>
          </ac:grpSpMkLst>
        </pc:grpChg>
        <pc:grpChg chg="del">
          <ac:chgData name="Sora's System" userId="e473e365a3e05e69" providerId="LiveId" clId="{7B9D4779-B40C-461E-89A3-62964655570B}" dt="2022-10-28T13:17:00.144" v="7078" actId="478"/>
          <ac:grpSpMkLst>
            <pc:docMk/>
            <pc:sldMk cId="1714920107" sldId="317"/>
            <ac:grpSpMk id="36" creationId="{EC951FB1-C7C2-BD2D-FD55-1B39DC011006}"/>
          </ac:grpSpMkLst>
        </pc:grpChg>
      </pc:sldChg>
      <pc:sldChg chg="delSp mod">
        <pc:chgData name="Sora's System" userId="e473e365a3e05e69" providerId="LiveId" clId="{7B9D4779-B40C-461E-89A3-62964655570B}" dt="2022-10-28T13:16:53.321" v="7077" actId="478"/>
        <pc:sldMkLst>
          <pc:docMk/>
          <pc:sldMk cId="1043078241" sldId="325"/>
        </pc:sldMkLst>
        <pc:grpChg chg="del">
          <ac:chgData name="Sora's System" userId="e473e365a3e05e69" providerId="LiveId" clId="{7B9D4779-B40C-461E-89A3-62964655570B}" dt="2022-10-28T13:16:51.456" v="7074" actId="478"/>
          <ac:grpSpMkLst>
            <pc:docMk/>
            <pc:sldMk cId="1043078241" sldId="325"/>
            <ac:grpSpMk id="21" creationId="{32D43D83-2F82-6510-9ED9-275F8EB44AA4}"/>
          </ac:grpSpMkLst>
        </pc:grpChg>
        <pc:grpChg chg="del">
          <ac:chgData name="Sora's System" userId="e473e365a3e05e69" providerId="LiveId" clId="{7B9D4779-B40C-461E-89A3-62964655570B}" dt="2022-10-28T13:16:52.002" v="7075" actId="478"/>
          <ac:grpSpMkLst>
            <pc:docMk/>
            <pc:sldMk cId="1043078241" sldId="325"/>
            <ac:grpSpMk id="27" creationId="{78856714-7C7F-ED2E-5026-EA6C218C805E}"/>
          </ac:grpSpMkLst>
        </pc:grpChg>
        <pc:grpChg chg="del">
          <ac:chgData name="Sora's System" userId="e473e365a3e05e69" providerId="LiveId" clId="{7B9D4779-B40C-461E-89A3-62964655570B}" dt="2022-10-28T13:16:53.321" v="7077" actId="478"/>
          <ac:grpSpMkLst>
            <pc:docMk/>
            <pc:sldMk cId="1043078241" sldId="325"/>
            <ac:grpSpMk id="30" creationId="{220106B2-89DE-44B1-B7B4-0EC650881CD7}"/>
          </ac:grpSpMkLst>
        </pc:grpChg>
        <pc:grpChg chg="del">
          <ac:chgData name="Sora's System" userId="e473e365a3e05e69" providerId="LiveId" clId="{7B9D4779-B40C-461E-89A3-62964655570B}" dt="2022-10-28T13:16:50.440" v="7073" actId="478"/>
          <ac:grpSpMkLst>
            <pc:docMk/>
            <pc:sldMk cId="1043078241" sldId="325"/>
            <ac:grpSpMk id="46" creationId="{83728A61-BF57-89A8-BC85-60963D8EF603}"/>
          </ac:grpSpMkLst>
        </pc:grpChg>
        <pc:grpChg chg="del">
          <ac:chgData name="Sora's System" userId="e473e365a3e05e69" providerId="LiveId" clId="{7B9D4779-B40C-461E-89A3-62964655570B}" dt="2022-10-28T13:16:50.440" v="7073" actId="478"/>
          <ac:grpSpMkLst>
            <pc:docMk/>
            <pc:sldMk cId="1043078241" sldId="325"/>
            <ac:grpSpMk id="47" creationId="{9BD3E45E-B3AD-704C-4F8C-2CE7D8C1C9E7}"/>
          </ac:grpSpMkLst>
        </pc:grpChg>
        <pc:grpChg chg="del">
          <ac:chgData name="Sora's System" userId="e473e365a3e05e69" providerId="LiveId" clId="{7B9D4779-B40C-461E-89A3-62964655570B}" dt="2022-10-28T13:16:50.440" v="7073" actId="478"/>
          <ac:grpSpMkLst>
            <pc:docMk/>
            <pc:sldMk cId="1043078241" sldId="325"/>
            <ac:grpSpMk id="48" creationId="{D22B32DB-F253-4981-6F6C-E5EE375AFB78}"/>
          </ac:grpSpMkLst>
        </pc:grpChg>
        <pc:grpChg chg="del">
          <ac:chgData name="Sora's System" userId="e473e365a3e05e69" providerId="LiveId" clId="{7B9D4779-B40C-461E-89A3-62964655570B}" dt="2022-10-28T13:16:50.440" v="7073" actId="478"/>
          <ac:grpSpMkLst>
            <pc:docMk/>
            <pc:sldMk cId="1043078241" sldId="325"/>
            <ac:grpSpMk id="66" creationId="{6BE96713-815B-01F5-26C8-A1BF853DDE0B}"/>
          </ac:grpSpMkLst>
        </pc:grpChg>
        <pc:grpChg chg="del">
          <ac:chgData name="Sora's System" userId="e473e365a3e05e69" providerId="LiveId" clId="{7B9D4779-B40C-461E-89A3-62964655570B}" dt="2022-10-28T13:16:50.440" v="7073" actId="478"/>
          <ac:grpSpMkLst>
            <pc:docMk/>
            <pc:sldMk cId="1043078241" sldId="325"/>
            <ac:grpSpMk id="82" creationId="{EF80343E-4CE2-AB4C-CDAD-675482C5766F}"/>
          </ac:grpSpMkLst>
        </pc:grpChg>
        <pc:inkChg chg="del">
          <ac:chgData name="Sora's System" userId="e473e365a3e05e69" providerId="LiveId" clId="{7B9D4779-B40C-461E-89A3-62964655570B}" dt="2022-10-28T13:16:52.659" v="7076" actId="478"/>
          <ac:inkMkLst>
            <pc:docMk/>
            <pc:sldMk cId="1043078241" sldId="325"/>
            <ac:inkMk id="31" creationId="{0AA8336D-23A2-7B2C-D0D8-7770ACBDD629}"/>
          </ac:inkMkLst>
        </pc:inkChg>
        <pc:inkChg chg="del">
          <ac:chgData name="Sora's System" userId="e473e365a3e05e69" providerId="LiveId" clId="{7B9D4779-B40C-461E-89A3-62964655570B}" dt="2022-10-28T13:16:50.440" v="7073" actId="478"/>
          <ac:inkMkLst>
            <pc:docMk/>
            <pc:sldMk cId="1043078241" sldId="325"/>
            <ac:inkMk id="32" creationId="{2D2D8F34-C4BD-B11F-52D0-5E90612E650D}"/>
          </ac:inkMkLst>
        </pc:inkChg>
        <pc:inkChg chg="del">
          <ac:chgData name="Sora's System" userId="e473e365a3e05e69" providerId="LiveId" clId="{7B9D4779-B40C-461E-89A3-62964655570B}" dt="2022-10-28T13:16:50.440" v="7073" actId="478"/>
          <ac:inkMkLst>
            <pc:docMk/>
            <pc:sldMk cId="1043078241" sldId="325"/>
            <ac:inkMk id="34" creationId="{9B67E54A-520D-3DD3-74D5-7A68298077C0}"/>
          </ac:inkMkLst>
        </pc:inkChg>
        <pc:inkChg chg="del">
          <ac:chgData name="Sora's System" userId="e473e365a3e05e69" providerId="LiveId" clId="{7B9D4779-B40C-461E-89A3-62964655570B}" dt="2022-10-28T13:16:50.440" v="7073" actId="478"/>
          <ac:inkMkLst>
            <pc:docMk/>
            <pc:sldMk cId="1043078241" sldId="325"/>
            <ac:inkMk id="49" creationId="{A2710935-E4C5-CE75-8A7B-C0DCCD0A3C2A}"/>
          </ac:inkMkLst>
        </pc:inkChg>
        <pc:inkChg chg="del">
          <ac:chgData name="Sora's System" userId="e473e365a3e05e69" providerId="LiveId" clId="{7B9D4779-B40C-461E-89A3-62964655570B}" dt="2022-10-28T13:16:50.440" v="7073" actId="478"/>
          <ac:inkMkLst>
            <pc:docMk/>
            <pc:sldMk cId="1043078241" sldId="325"/>
            <ac:inkMk id="50" creationId="{A68975B6-3B91-107B-B6AC-CD8BDCCBC32A}"/>
          </ac:inkMkLst>
        </pc:inkChg>
        <pc:inkChg chg="del">
          <ac:chgData name="Sora's System" userId="e473e365a3e05e69" providerId="LiveId" clId="{7B9D4779-B40C-461E-89A3-62964655570B}" dt="2022-10-28T13:16:50.440" v="7073" actId="478"/>
          <ac:inkMkLst>
            <pc:docMk/>
            <pc:sldMk cId="1043078241" sldId="325"/>
            <ac:inkMk id="51" creationId="{97F9794A-D600-257C-DD27-5AC5CE8E3934}"/>
          </ac:inkMkLst>
        </pc:inkChg>
        <pc:inkChg chg="del">
          <ac:chgData name="Sora's System" userId="e473e365a3e05e69" providerId="LiveId" clId="{7B9D4779-B40C-461E-89A3-62964655570B}" dt="2022-10-28T13:16:50.440" v="7073" actId="478"/>
          <ac:inkMkLst>
            <pc:docMk/>
            <pc:sldMk cId="1043078241" sldId="325"/>
            <ac:inkMk id="52" creationId="{94E997B2-B463-392E-628E-6B7C9DD6849F}"/>
          </ac:inkMkLst>
        </pc:inkChg>
        <pc:inkChg chg="del">
          <ac:chgData name="Sora's System" userId="e473e365a3e05e69" providerId="LiveId" clId="{7B9D4779-B40C-461E-89A3-62964655570B}" dt="2022-10-28T13:16:50.440" v="7073" actId="478"/>
          <ac:inkMkLst>
            <pc:docMk/>
            <pc:sldMk cId="1043078241" sldId="325"/>
            <ac:inkMk id="53" creationId="{D449BB7B-2973-DECC-2042-6D48EBEC6BC3}"/>
          </ac:inkMkLst>
        </pc:inkChg>
        <pc:inkChg chg="del">
          <ac:chgData name="Sora's System" userId="e473e365a3e05e69" providerId="LiveId" clId="{7B9D4779-B40C-461E-89A3-62964655570B}" dt="2022-10-28T13:16:50.440" v="7073" actId="478"/>
          <ac:inkMkLst>
            <pc:docMk/>
            <pc:sldMk cId="1043078241" sldId="325"/>
            <ac:inkMk id="67" creationId="{5C3C7B2E-A9E6-33BB-FADD-B16CCE5635D9}"/>
          </ac:inkMkLst>
        </pc:inkChg>
        <pc:inkChg chg="del">
          <ac:chgData name="Sora's System" userId="e473e365a3e05e69" providerId="LiveId" clId="{7B9D4779-B40C-461E-89A3-62964655570B}" dt="2022-10-28T13:16:50.440" v="7073" actId="478"/>
          <ac:inkMkLst>
            <pc:docMk/>
            <pc:sldMk cId="1043078241" sldId="325"/>
            <ac:inkMk id="68" creationId="{9C56788D-F71A-7CAC-31F1-6D50C4CCF86C}"/>
          </ac:inkMkLst>
        </pc:inkChg>
        <pc:inkChg chg="del">
          <ac:chgData name="Sora's System" userId="e473e365a3e05e69" providerId="LiveId" clId="{7B9D4779-B40C-461E-89A3-62964655570B}" dt="2022-10-28T13:16:50.440" v="7073" actId="478"/>
          <ac:inkMkLst>
            <pc:docMk/>
            <pc:sldMk cId="1043078241" sldId="325"/>
            <ac:inkMk id="69" creationId="{FDB14F98-CAFF-8318-8A0B-E1074A891DBA}"/>
          </ac:inkMkLst>
        </pc:inkChg>
        <pc:inkChg chg="del">
          <ac:chgData name="Sora's System" userId="e473e365a3e05e69" providerId="LiveId" clId="{7B9D4779-B40C-461E-89A3-62964655570B}" dt="2022-10-28T13:16:50.440" v="7073" actId="478"/>
          <ac:inkMkLst>
            <pc:docMk/>
            <pc:sldMk cId="1043078241" sldId="325"/>
            <ac:inkMk id="70" creationId="{004EB78F-8596-27B4-CC66-EDDE23605BA1}"/>
          </ac:inkMkLst>
        </pc:inkChg>
        <pc:inkChg chg="del">
          <ac:chgData name="Sora's System" userId="e473e365a3e05e69" providerId="LiveId" clId="{7B9D4779-B40C-461E-89A3-62964655570B}" dt="2022-10-28T13:16:50.440" v="7073" actId="478"/>
          <ac:inkMkLst>
            <pc:docMk/>
            <pc:sldMk cId="1043078241" sldId="325"/>
            <ac:inkMk id="71" creationId="{817DA5A0-B6A7-4EC4-ABB1-769941424297}"/>
          </ac:inkMkLst>
        </pc:inkChg>
        <pc:inkChg chg="del">
          <ac:chgData name="Sora's System" userId="e473e365a3e05e69" providerId="LiveId" clId="{7B9D4779-B40C-461E-89A3-62964655570B}" dt="2022-10-28T13:16:50.440" v="7073" actId="478"/>
          <ac:inkMkLst>
            <pc:docMk/>
            <pc:sldMk cId="1043078241" sldId="325"/>
            <ac:inkMk id="72" creationId="{7CC801D6-AC9D-342E-1B75-46FCAA0B50B8}"/>
          </ac:inkMkLst>
        </pc:inkChg>
      </pc:sldChg>
      <pc:sldChg chg="addSp delSp modSp add mod delAnim">
        <pc:chgData name="Sora's System" userId="e473e365a3e05e69" providerId="LiveId" clId="{7B9D4779-B40C-461E-89A3-62964655570B}" dt="2022-10-28T06:46:44.935" v="5776"/>
        <pc:sldMkLst>
          <pc:docMk/>
          <pc:sldMk cId="2022298806" sldId="327"/>
        </pc:sldMkLst>
        <pc:spChg chg="mod">
          <ac:chgData name="Sora's System" userId="e473e365a3e05e69" providerId="LiveId" clId="{7B9D4779-B40C-461E-89A3-62964655570B}" dt="2022-10-28T04:18:20.908" v="5142" actId="1076"/>
          <ac:spMkLst>
            <pc:docMk/>
            <pc:sldMk cId="2022298806" sldId="327"/>
            <ac:spMk id="19" creationId="{B118D965-357D-0CB7-F58E-F1C4D4E16D47}"/>
          </ac:spMkLst>
        </pc:spChg>
        <pc:spChg chg="del">
          <ac:chgData name="Sora's System" userId="e473e365a3e05e69" providerId="LiveId" clId="{7B9D4779-B40C-461E-89A3-62964655570B}" dt="2022-10-28T04:18:53.420" v="5143" actId="478"/>
          <ac:spMkLst>
            <pc:docMk/>
            <pc:sldMk cId="2022298806" sldId="327"/>
            <ac:spMk id="21" creationId="{AE475D14-2B31-C501-B280-048BA99E27C4}"/>
          </ac:spMkLst>
        </pc:spChg>
        <pc:spChg chg="del">
          <ac:chgData name="Sora's System" userId="e473e365a3e05e69" providerId="LiveId" clId="{7B9D4779-B40C-461E-89A3-62964655570B}" dt="2022-10-28T04:18:53.420" v="5143" actId="478"/>
          <ac:spMkLst>
            <pc:docMk/>
            <pc:sldMk cId="2022298806" sldId="327"/>
            <ac:spMk id="22" creationId="{E7F15315-AAE8-8B37-8A00-5748BA0B91F9}"/>
          </ac:spMkLst>
        </pc:spChg>
        <pc:spChg chg="del">
          <ac:chgData name="Sora's System" userId="e473e365a3e05e69" providerId="LiveId" clId="{7B9D4779-B40C-461E-89A3-62964655570B}" dt="2022-10-28T04:18:53.420" v="5143" actId="478"/>
          <ac:spMkLst>
            <pc:docMk/>
            <pc:sldMk cId="2022298806" sldId="327"/>
            <ac:spMk id="29" creationId="{B2D38B4C-8666-009C-7A4A-2E3244B2573D}"/>
          </ac:spMkLst>
        </pc:spChg>
        <pc:spChg chg="del">
          <ac:chgData name="Sora's System" userId="e473e365a3e05e69" providerId="LiveId" clId="{7B9D4779-B40C-461E-89A3-62964655570B}" dt="2022-10-28T04:18:53.420" v="5143" actId="478"/>
          <ac:spMkLst>
            <pc:docMk/>
            <pc:sldMk cId="2022298806" sldId="327"/>
            <ac:spMk id="30" creationId="{108D5B62-D649-9FE6-B908-C46FBB393F76}"/>
          </ac:spMkLst>
        </pc:spChg>
        <pc:spChg chg="del">
          <ac:chgData name="Sora's System" userId="e473e365a3e05e69" providerId="LiveId" clId="{7B9D4779-B40C-461E-89A3-62964655570B}" dt="2022-10-28T04:18:53.420" v="5143" actId="478"/>
          <ac:spMkLst>
            <pc:docMk/>
            <pc:sldMk cId="2022298806" sldId="327"/>
            <ac:spMk id="33" creationId="{19AE6194-C924-20AE-760A-6D3C0D2CEFF1}"/>
          </ac:spMkLst>
        </pc:spChg>
        <pc:spChg chg="del">
          <ac:chgData name="Sora's System" userId="e473e365a3e05e69" providerId="LiveId" clId="{7B9D4779-B40C-461E-89A3-62964655570B}" dt="2022-10-28T04:18:53.420" v="5143" actId="478"/>
          <ac:spMkLst>
            <pc:docMk/>
            <pc:sldMk cId="2022298806" sldId="327"/>
            <ac:spMk id="35" creationId="{F6861C58-BD5D-14C8-323C-6B94CD347516}"/>
          </ac:spMkLst>
        </pc:spChg>
        <pc:spChg chg="del">
          <ac:chgData name="Sora's System" userId="e473e365a3e05e69" providerId="LiveId" clId="{7B9D4779-B40C-461E-89A3-62964655570B}" dt="2022-10-28T04:18:53.420" v="5143" actId="478"/>
          <ac:spMkLst>
            <pc:docMk/>
            <pc:sldMk cId="2022298806" sldId="327"/>
            <ac:spMk id="36" creationId="{F62D3219-858A-845A-F721-28CC8B0E3F13}"/>
          </ac:spMkLst>
        </pc:spChg>
        <pc:spChg chg="del">
          <ac:chgData name="Sora's System" userId="e473e365a3e05e69" providerId="LiveId" clId="{7B9D4779-B40C-461E-89A3-62964655570B}" dt="2022-10-28T04:18:53.420" v="5143" actId="478"/>
          <ac:spMkLst>
            <pc:docMk/>
            <pc:sldMk cId="2022298806" sldId="327"/>
            <ac:spMk id="38" creationId="{D6FA951D-77FC-6CBD-E84C-F19776C8BB91}"/>
          </ac:spMkLst>
        </pc:spChg>
        <pc:spChg chg="mod">
          <ac:chgData name="Sora's System" userId="e473e365a3e05e69" providerId="LiveId" clId="{7B9D4779-B40C-461E-89A3-62964655570B}" dt="2022-10-28T06:44:30.227" v="5774" actId="1038"/>
          <ac:spMkLst>
            <pc:docMk/>
            <pc:sldMk cId="2022298806" sldId="327"/>
            <ac:spMk id="39" creationId="{105289D6-F7CE-EA4F-C7C9-448D83B996EE}"/>
          </ac:spMkLst>
        </pc:spChg>
        <pc:spChg chg="add mod">
          <ac:chgData name="Sora's System" userId="e473e365a3e05e69" providerId="LiveId" clId="{7B9D4779-B40C-461E-89A3-62964655570B}" dt="2022-10-28T06:44:30.227" v="5774" actId="1038"/>
          <ac:spMkLst>
            <pc:docMk/>
            <pc:sldMk cId="2022298806" sldId="327"/>
            <ac:spMk id="40" creationId="{99A7E6FC-2920-4416-71C0-EA78BC4C7CCB}"/>
          </ac:spMkLst>
        </pc:spChg>
        <pc:spChg chg="add mod">
          <ac:chgData name="Sora's System" userId="e473e365a3e05e69" providerId="LiveId" clId="{7B9D4779-B40C-461E-89A3-62964655570B}" dt="2022-10-28T06:44:30.227" v="5774" actId="1038"/>
          <ac:spMkLst>
            <pc:docMk/>
            <pc:sldMk cId="2022298806" sldId="327"/>
            <ac:spMk id="42" creationId="{C3510E88-45DA-D219-6031-AC0599C1095F}"/>
          </ac:spMkLst>
        </pc:spChg>
        <pc:spChg chg="add mod">
          <ac:chgData name="Sora's System" userId="e473e365a3e05e69" providerId="LiveId" clId="{7B9D4779-B40C-461E-89A3-62964655570B}" dt="2022-10-28T06:44:30.227" v="5774" actId="1038"/>
          <ac:spMkLst>
            <pc:docMk/>
            <pc:sldMk cId="2022298806" sldId="327"/>
            <ac:spMk id="44" creationId="{92D4D121-192F-CF1B-BA09-E68EB74A5798}"/>
          </ac:spMkLst>
        </pc:spChg>
        <pc:spChg chg="add mod">
          <ac:chgData name="Sora's System" userId="e473e365a3e05e69" providerId="LiveId" clId="{7B9D4779-B40C-461E-89A3-62964655570B}" dt="2022-10-28T06:44:30.227" v="5774" actId="1038"/>
          <ac:spMkLst>
            <pc:docMk/>
            <pc:sldMk cId="2022298806" sldId="327"/>
            <ac:spMk id="46" creationId="{9183FB4E-624A-B128-57FA-B3A2774E7727}"/>
          </ac:spMkLst>
        </pc:spChg>
        <pc:spChg chg="add mod">
          <ac:chgData name="Sora's System" userId="e473e365a3e05e69" providerId="LiveId" clId="{7B9D4779-B40C-461E-89A3-62964655570B}" dt="2022-10-28T06:44:30.227" v="5774" actId="1038"/>
          <ac:spMkLst>
            <pc:docMk/>
            <pc:sldMk cId="2022298806" sldId="327"/>
            <ac:spMk id="47" creationId="{A30D42D1-24A7-7F91-AB88-56595810F439}"/>
          </ac:spMkLst>
        </pc:spChg>
        <pc:spChg chg="del">
          <ac:chgData name="Sora's System" userId="e473e365a3e05e69" providerId="LiveId" clId="{7B9D4779-B40C-461E-89A3-62964655570B}" dt="2022-10-28T04:19:59.332" v="5161" actId="478"/>
          <ac:spMkLst>
            <pc:docMk/>
            <pc:sldMk cId="2022298806" sldId="327"/>
            <ac:spMk id="48" creationId="{1C87E32E-B064-3C0F-EF27-C2EDD6BD3496}"/>
          </ac:spMkLst>
        </pc:spChg>
        <pc:spChg chg="add mod">
          <ac:chgData name="Sora's System" userId="e473e365a3e05e69" providerId="LiveId" clId="{7B9D4779-B40C-461E-89A3-62964655570B}" dt="2022-10-28T06:44:30.227" v="5774" actId="1038"/>
          <ac:spMkLst>
            <pc:docMk/>
            <pc:sldMk cId="2022298806" sldId="327"/>
            <ac:spMk id="49" creationId="{7B608A5E-3E71-507D-F498-5FF659259128}"/>
          </ac:spMkLst>
        </pc:spChg>
        <pc:spChg chg="del">
          <ac:chgData name="Sora's System" userId="e473e365a3e05e69" providerId="LiveId" clId="{7B9D4779-B40C-461E-89A3-62964655570B}" dt="2022-10-28T04:18:53.420" v="5143" actId="478"/>
          <ac:spMkLst>
            <pc:docMk/>
            <pc:sldMk cId="2022298806" sldId="327"/>
            <ac:spMk id="50" creationId="{E4BA45EE-D63C-1D5E-DE70-778415D4B4AF}"/>
          </ac:spMkLst>
        </pc:spChg>
        <pc:spChg chg="add mod">
          <ac:chgData name="Sora's System" userId="e473e365a3e05e69" providerId="LiveId" clId="{7B9D4779-B40C-461E-89A3-62964655570B}" dt="2022-10-28T06:44:30.227" v="5774" actId="1038"/>
          <ac:spMkLst>
            <pc:docMk/>
            <pc:sldMk cId="2022298806" sldId="327"/>
            <ac:spMk id="51" creationId="{813AB771-0FDC-1961-09CD-1E1BEDE4EF8D}"/>
          </ac:spMkLst>
        </pc:spChg>
        <pc:spChg chg="add mod">
          <ac:chgData name="Sora's System" userId="e473e365a3e05e69" providerId="LiveId" clId="{7B9D4779-B40C-461E-89A3-62964655570B}" dt="2022-10-28T06:44:30.227" v="5774" actId="1038"/>
          <ac:spMkLst>
            <pc:docMk/>
            <pc:sldMk cId="2022298806" sldId="327"/>
            <ac:spMk id="56" creationId="{A10240F5-F5F5-606A-A3C1-D9756E7FCBC0}"/>
          </ac:spMkLst>
        </pc:spChg>
        <pc:spChg chg="add mod">
          <ac:chgData name="Sora's System" userId="e473e365a3e05e69" providerId="LiveId" clId="{7B9D4779-B40C-461E-89A3-62964655570B}" dt="2022-10-28T06:44:30.227" v="5774" actId="1038"/>
          <ac:spMkLst>
            <pc:docMk/>
            <pc:sldMk cId="2022298806" sldId="327"/>
            <ac:spMk id="57" creationId="{A1B1129D-DD31-C1A6-FB37-EA2B58D4614D}"/>
          </ac:spMkLst>
        </pc:spChg>
        <pc:picChg chg="del">
          <ac:chgData name="Sora's System" userId="e473e365a3e05e69" providerId="LiveId" clId="{7B9D4779-B40C-461E-89A3-62964655570B}" dt="2022-10-28T04:18:53.420" v="5143" actId="478"/>
          <ac:picMkLst>
            <pc:docMk/>
            <pc:sldMk cId="2022298806" sldId="327"/>
            <ac:picMk id="18" creationId="{FC263BC6-0132-C094-CAA4-1AF51AAB2779}"/>
          </ac:picMkLst>
        </pc:picChg>
        <pc:picChg chg="del">
          <ac:chgData name="Sora's System" userId="e473e365a3e05e69" providerId="LiveId" clId="{7B9D4779-B40C-461E-89A3-62964655570B}" dt="2022-10-28T04:18:53.420" v="5143" actId="478"/>
          <ac:picMkLst>
            <pc:docMk/>
            <pc:sldMk cId="2022298806" sldId="327"/>
            <ac:picMk id="20" creationId="{07199262-E0FD-B634-AC86-FB003CB3D0AE}"/>
          </ac:picMkLst>
        </pc:picChg>
        <pc:picChg chg="del">
          <ac:chgData name="Sora's System" userId="e473e365a3e05e69" providerId="LiveId" clId="{7B9D4779-B40C-461E-89A3-62964655570B}" dt="2022-10-28T04:18:53.420" v="5143" actId="478"/>
          <ac:picMkLst>
            <pc:docMk/>
            <pc:sldMk cId="2022298806" sldId="327"/>
            <ac:picMk id="23" creationId="{E2857BD3-028E-88BC-F848-88F48F44B948}"/>
          </ac:picMkLst>
        </pc:picChg>
        <pc:picChg chg="del">
          <ac:chgData name="Sora's System" userId="e473e365a3e05e69" providerId="LiveId" clId="{7B9D4779-B40C-461E-89A3-62964655570B}" dt="2022-10-28T04:18:53.420" v="5143" actId="478"/>
          <ac:picMkLst>
            <pc:docMk/>
            <pc:sldMk cId="2022298806" sldId="327"/>
            <ac:picMk id="25" creationId="{C8CB88FD-3A83-855B-DDE6-25C3FC6B9FD9}"/>
          </ac:picMkLst>
        </pc:picChg>
        <pc:picChg chg="del">
          <ac:chgData name="Sora's System" userId="e473e365a3e05e69" providerId="LiveId" clId="{7B9D4779-B40C-461E-89A3-62964655570B}" dt="2022-10-28T04:18:54.818" v="5144" actId="478"/>
          <ac:picMkLst>
            <pc:docMk/>
            <pc:sldMk cId="2022298806" sldId="327"/>
            <ac:picMk id="26" creationId="{593F07C0-8F01-8972-F96B-7DF1638EA7F3}"/>
          </ac:picMkLst>
        </pc:picChg>
        <pc:picChg chg="del">
          <ac:chgData name="Sora's System" userId="e473e365a3e05e69" providerId="LiveId" clId="{7B9D4779-B40C-461E-89A3-62964655570B}" dt="2022-10-28T04:18:53.420" v="5143" actId="478"/>
          <ac:picMkLst>
            <pc:docMk/>
            <pc:sldMk cId="2022298806" sldId="327"/>
            <ac:picMk id="31" creationId="{9A9DEC1B-79DB-23F2-3623-D462E1641E4B}"/>
          </ac:picMkLst>
        </pc:picChg>
        <pc:picChg chg="add del mod">
          <ac:chgData name="Sora's System" userId="e473e365a3e05e69" providerId="LiveId" clId="{7B9D4779-B40C-461E-89A3-62964655570B}" dt="2022-10-28T06:46:44.935" v="5776"/>
          <ac:picMkLst>
            <pc:docMk/>
            <pc:sldMk cId="2022298806" sldId="327"/>
            <ac:picMk id="58" creationId="{A77E2729-6C09-6DC7-CC62-6188B42AAB80}"/>
          </ac:picMkLst>
        </pc:picChg>
        <pc:picChg chg="add mod">
          <ac:chgData name="Sora's System" userId="e473e365a3e05e69" providerId="LiveId" clId="{7B9D4779-B40C-461E-89A3-62964655570B}" dt="2022-10-28T06:44:30.227" v="5774" actId="1038"/>
          <ac:picMkLst>
            <pc:docMk/>
            <pc:sldMk cId="2022298806" sldId="327"/>
            <ac:picMk id="1026" creationId="{D7D6E995-BD1D-2184-4DF7-26BD2ACF3BB0}"/>
          </ac:picMkLst>
        </pc:picChg>
        <pc:picChg chg="add mod">
          <ac:chgData name="Sora's System" userId="e473e365a3e05e69" providerId="LiveId" clId="{7B9D4779-B40C-461E-89A3-62964655570B}" dt="2022-10-28T06:44:30.227" v="5774" actId="1038"/>
          <ac:picMkLst>
            <pc:docMk/>
            <pc:sldMk cId="2022298806" sldId="327"/>
            <ac:picMk id="1028" creationId="{1710CECF-29BD-3FA4-E14B-8E62DFCDA548}"/>
          </ac:picMkLst>
        </pc:picChg>
        <pc:cxnChg chg="del">
          <ac:chgData name="Sora's System" userId="e473e365a3e05e69" providerId="LiveId" clId="{7B9D4779-B40C-461E-89A3-62964655570B}" dt="2022-10-28T04:18:53.420" v="5143" actId="478"/>
          <ac:cxnSpMkLst>
            <pc:docMk/>
            <pc:sldMk cId="2022298806" sldId="327"/>
            <ac:cxnSpMk id="24" creationId="{9884BEEE-DD75-9EEE-8DC8-64482716C026}"/>
          </ac:cxnSpMkLst>
        </pc:cxnChg>
        <pc:cxnChg chg="del">
          <ac:chgData name="Sora's System" userId="e473e365a3e05e69" providerId="LiveId" clId="{7B9D4779-B40C-461E-89A3-62964655570B}" dt="2022-10-28T04:18:53.420" v="5143" actId="478"/>
          <ac:cxnSpMkLst>
            <pc:docMk/>
            <pc:sldMk cId="2022298806" sldId="327"/>
            <ac:cxnSpMk id="27" creationId="{8D0FE36A-7D11-6E67-38FB-60F3264B7F31}"/>
          </ac:cxnSpMkLst>
        </pc:cxnChg>
        <pc:cxnChg chg="del">
          <ac:chgData name="Sora's System" userId="e473e365a3e05e69" providerId="LiveId" clId="{7B9D4779-B40C-461E-89A3-62964655570B}" dt="2022-10-28T04:18:53.420" v="5143" actId="478"/>
          <ac:cxnSpMkLst>
            <pc:docMk/>
            <pc:sldMk cId="2022298806" sldId="327"/>
            <ac:cxnSpMk id="32" creationId="{C76D9499-B1B2-CDB3-9186-212D1F320E20}"/>
          </ac:cxnSpMkLst>
        </pc:cxnChg>
        <pc:cxnChg chg="del">
          <ac:chgData name="Sora's System" userId="e473e365a3e05e69" providerId="LiveId" clId="{7B9D4779-B40C-461E-89A3-62964655570B}" dt="2022-10-28T04:18:53.420" v="5143" actId="478"/>
          <ac:cxnSpMkLst>
            <pc:docMk/>
            <pc:sldMk cId="2022298806" sldId="327"/>
            <ac:cxnSpMk id="34" creationId="{43CC7D67-0590-0938-1A98-1CEA641AE5FA}"/>
          </ac:cxnSpMkLst>
        </pc:cxnChg>
        <pc:cxnChg chg="del">
          <ac:chgData name="Sora's System" userId="e473e365a3e05e69" providerId="LiveId" clId="{7B9D4779-B40C-461E-89A3-62964655570B}" dt="2022-10-28T04:18:53.420" v="5143" actId="478"/>
          <ac:cxnSpMkLst>
            <pc:docMk/>
            <pc:sldMk cId="2022298806" sldId="327"/>
            <ac:cxnSpMk id="37" creationId="{422EBDCC-859A-20F3-878C-F30D4EE242E5}"/>
          </ac:cxnSpMkLst>
        </pc:cxnChg>
        <pc:cxnChg chg="add mod">
          <ac:chgData name="Sora's System" userId="e473e365a3e05e69" providerId="LiveId" clId="{7B9D4779-B40C-461E-89A3-62964655570B}" dt="2022-10-28T06:44:30.227" v="5774" actId="1038"/>
          <ac:cxnSpMkLst>
            <pc:docMk/>
            <pc:sldMk cId="2022298806" sldId="327"/>
            <ac:cxnSpMk id="52" creationId="{DB240C87-CEC3-0799-49AC-DA7CB16778FA}"/>
          </ac:cxnSpMkLst>
        </pc:cxnChg>
        <pc:cxnChg chg="add mod">
          <ac:chgData name="Sora's System" userId="e473e365a3e05e69" providerId="LiveId" clId="{7B9D4779-B40C-461E-89A3-62964655570B}" dt="2022-10-28T06:44:30.227" v="5774" actId="1038"/>
          <ac:cxnSpMkLst>
            <pc:docMk/>
            <pc:sldMk cId="2022298806" sldId="327"/>
            <ac:cxnSpMk id="55" creationId="{0D445E6A-68A6-02DA-A992-6927CDCC713D}"/>
          </ac:cxnSpMkLst>
        </pc:cxnChg>
      </pc:sldChg>
      <pc:sldChg chg="addSp delSp modSp add mod delAnim modAnim">
        <pc:chgData name="Sora's System" userId="e473e365a3e05e69" providerId="LiveId" clId="{7B9D4779-B40C-461E-89A3-62964655570B}" dt="2022-10-28T06:41:58.391" v="5759"/>
        <pc:sldMkLst>
          <pc:docMk/>
          <pc:sldMk cId="2074797878" sldId="328"/>
        </pc:sldMkLst>
        <pc:spChg chg="mod">
          <ac:chgData name="Sora's System" userId="e473e365a3e05e69" providerId="LiveId" clId="{7B9D4779-B40C-461E-89A3-62964655570B}" dt="2022-10-28T06:37:10.562" v="5679" actId="1076"/>
          <ac:spMkLst>
            <pc:docMk/>
            <pc:sldMk cId="2074797878" sldId="328"/>
            <ac:spMk id="19" creationId="{B118D965-357D-0CB7-F58E-F1C4D4E16D47}"/>
          </ac:spMkLst>
        </pc:spChg>
        <pc:spChg chg="add mod">
          <ac:chgData name="Sora's System" userId="e473e365a3e05e69" providerId="LiveId" clId="{7B9D4779-B40C-461E-89A3-62964655570B}" dt="2022-10-28T06:37:13.623" v="5680" actId="1076"/>
          <ac:spMkLst>
            <pc:docMk/>
            <pc:sldMk cId="2074797878" sldId="328"/>
            <ac:spMk id="28" creationId="{BB210A5E-0E76-1E90-B286-224AD4F888B0}"/>
          </ac:spMkLst>
        </pc:spChg>
        <pc:spChg chg="add del mod">
          <ac:chgData name="Sora's System" userId="e473e365a3e05e69" providerId="LiveId" clId="{7B9D4779-B40C-461E-89A3-62964655570B}" dt="2022-10-28T06:36:45.853" v="5672" actId="478"/>
          <ac:spMkLst>
            <pc:docMk/>
            <pc:sldMk cId="2074797878" sldId="328"/>
            <ac:spMk id="29" creationId="{23C5483F-0A6F-2673-0BA6-C9BDF6C66F41}"/>
          </ac:spMkLst>
        </pc:spChg>
        <pc:spChg chg="add del mod">
          <ac:chgData name="Sora's System" userId="e473e365a3e05e69" providerId="LiveId" clId="{7B9D4779-B40C-461E-89A3-62964655570B}" dt="2022-10-28T06:36:45.853" v="5672" actId="478"/>
          <ac:spMkLst>
            <pc:docMk/>
            <pc:sldMk cId="2074797878" sldId="328"/>
            <ac:spMk id="30" creationId="{1667C765-4F2B-D4C6-2E2B-368416F1AABE}"/>
          </ac:spMkLst>
        </pc:spChg>
        <pc:spChg chg="add del mod">
          <ac:chgData name="Sora's System" userId="e473e365a3e05e69" providerId="LiveId" clId="{7B9D4779-B40C-461E-89A3-62964655570B}" dt="2022-10-28T06:36:45.853" v="5672" actId="478"/>
          <ac:spMkLst>
            <pc:docMk/>
            <pc:sldMk cId="2074797878" sldId="328"/>
            <ac:spMk id="31" creationId="{FDF023C7-A5E5-F52E-F6E9-085664251791}"/>
          </ac:spMkLst>
        </pc:spChg>
        <pc:spChg chg="del">
          <ac:chgData name="Sora's System" userId="e473e365a3e05e69" providerId="LiveId" clId="{7B9D4779-B40C-461E-89A3-62964655570B}" dt="2022-10-28T06:34:46.406" v="5656" actId="478"/>
          <ac:spMkLst>
            <pc:docMk/>
            <pc:sldMk cId="2074797878" sldId="328"/>
            <ac:spMk id="33" creationId="{A6380DF8-AE0C-0C01-46A2-384C49A2CEC8}"/>
          </ac:spMkLst>
        </pc:spChg>
        <pc:spChg chg="del">
          <ac:chgData name="Sora's System" userId="e473e365a3e05e69" providerId="LiveId" clId="{7B9D4779-B40C-461E-89A3-62964655570B}" dt="2022-10-28T06:34:46.406" v="5656" actId="478"/>
          <ac:spMkLst>
            <pc:docMk/>
            <pc:sldMk cId="2074797878" sldId="328"/>
            <ac:spMk id="34" creationId="{70C7E7ED-35FE-786B-63C2-C87962B855C6}"/>
          </ac:spMkLst>
        </pc:spChg>
        <pc:spChg chg="del">
          <ac:chgData name="Sora's System" userId="e473e365a3e05e69" providerId="LiveId" clId="{7B9D4779-B40C-461E-89A3-62964655570B}" dt="2022-10-28T06:34:46.406" v="5656" actId="478"/>
          <ac:spMkLst>
            <pc:docMk/>
            <pc:sldMk cId="2074797878" sldId="328"/>
            <ac:spMk id="35" creationId="{C38C40E6-9093-0656-4FEC-869A0EEF6371}"/>
          </ac:spMkLst>
        </pc:spChg>
        <pc:spChg chg="add del mod">
          <ac:chgData name="Sora's System" userId="e473e365a3e05e69" providerId="LiveId" clId="{7B9D4779-B40C-461E-89A3-62964655570B}" dt="2022-10-28T06:36:45.853" v="5672" actId="478"/>
          <ac:spMkLst>
            <pc:docMk/>
            <pc:sldMk cId="2074797878" sldId="328"/>
            <ac:spMk id="37" creationId="{D59CD19B-8754-2FF9-D562-4AA7E789EA52}"/>
          </ac:spMkLst>
        </pc:spChg>
        <pc:spChg chg="del">
          <ac:chgData name="Sora's System" userId="e473e365a3e05e69" providerId="LiveId" clId="{7B9D4779-B40C-461E-89A3-62964655570B}" dt="2022-10-28T06:34:46.406" v="5656" actId="478"/>
          <ac:spMkLst>
            <pc:docMk/>
            <pc:sldMk cId="2074797878" sldId="328"/>
            <ac:spMk id="40" creationId="{83673D4F-C070-3562-5090-F27EFB1B2AB3}"/>
          </ac:spMkLst>
        </pc:spChg>
        <pc:spChg chg="del">
          <ac:chgData name="Sora's System" userId="e473e365a3e05e69" providerId="LiveId" clId="{7B9D4779-B40C-461E-89A3-62964655570B}" dt="2022-10-28T06:34:46.406" v="5656" actId="478"/>
          <ac:spMkLst>
            <pc:docMk/>
            <pc:sldMk cId="2074797878" sldId="328"/>
            <ac:spMk id="41" creationId="{7CF3245C-AEF7-8CD1-8418-170F8CCA0829}"/>
          </ac:spMkLst>
        </pc:spChg>
        <pc:spChg chg="mod">
          <ac:chgData name="Sora's System" userId="e473e365a3e05e69" providerId="LiveId" clId="{7B9D4779-B40C-461E-89A3-62964655570B}" dt="2022-10-28T06:37:08.228" v="5678" actId="1076"/>
          <ac:spMkLst>
            <pc:docMk/>
            <pc:sldMk cId="2074797878" sldId="328"/>
            <ac:spMk id="42" creationId="{7529D22C-8C27-5163-B880-125CD1335387}"/>
          </ac:spMkLst>
        </pc:spChg>
        <pc:spChg chg="mod">
          <ac:chgData name="Sora's System" userId="e473e365a3e05e69" providerId="LiveId" clId="{7B9D4779-B40C-461E-89A3-62964655570B}" dt="2022-10-28T06:37:08.228" v="5678" actId="1076"/>
          <ac:spMkLst>
            <pc:docMk/>
            <pc:sldMk cId="2074797878" sldId="328"/>
            <ac:spMk id="43" creationId="{527DD4CF-28E4-5489-41D4-DD4CA2AA4982}"/>
          </ac:spMkLst>
        </pc:spChg>
        <pc:spChg chg="mod">
          <ac:chgData name="Sora's System" userId="e473e365a3e05e69" providerId="LiveId" clId="{7B9D4779-B40C-461E-89A3-62964655570B}" dt="2022-10-28T06:37:08.228" v="5678" actId="1076"/>
          <ac:spMkLst>
            <pc:docMk/>
            <pc:sldMk cId="2074797878" sldId="328"/>
            <ac:spMk id="44" creationId="{8435AADD-2DE3-6DA9-3FCE-A0C139EA3E24}"/>
          </ac:spMkLst>
        </pc:spChg>
        <pc:spChg chg="mod">
          <ac:chgData name="Sora's System" userId="e473e365a3e05e69" providerId="LiveId" clId="{7B9D4779-B40C-461E-89A3-62964655570B}" dt="2022-10-28T06:37:08.228" v="5678" actId="1076"/>
          <ac:spMkLst>
            <pc:docMk/>
            <pc:sldMk cId="2074797878" sldId="328"/>
            <ac:spMk id="45" creationId="{6943522D-54D2-2AA9-8BB8-B7A64F7CB972}"/>
          </ac:spMkLst>
        </pc:spChg>
        <pc:spChg chg="mod">
          <ac:chgData name="Sora's System" userId="e473e365a3e05e69" providerId="LiveId" clId="{7B9D4779-B40C-461E-89A3-62964655570B}" dt="2022-10-28T06:37:08.228" v="5678" actId="1076"/>
          <ac:spMkLst>
            <pc:docMk/>
            <pc:sldMk cId="2074797878" sldId="328"/>
            <ac:spMk id="46" creationId="{E06F1AA7-3649-25C6-47D8-3949406F81E2}"/>
          </ac:spMkLst>
        </pc:spChg>
        <pc:spChg chg="mod">
          <ac:chgData name="Sora's System" userId="e473e365a3e05e69" providerId="LiveId" clId="{7B9D4779-B40C-461E-89A3-62964655570B}" dt="2022-10-28T06:37:08.228" v="5678" actId="1076"/>
          <ac:spMkLst>
            <pc:docMk/>
            <pc:sldMk cId="2074797878" sldId="328"/>
            <ac:spMk id="47" creationId="{F1D89537-3F71-4B37-46C6-6FDF6B51177D}"/>
          </ac:spMkLst>
        </pc:spChg>
        <pc:spChg chg="add del mod">
          <ac:chgData name="Sora's System" userId="e473e365a3e05e69" providerId="LiveId" clId="{7B9D4779-B40C-461E-89A3-62964655570B}" dt="2022-10-28T06:36:45.853" v="5672" actId="478"/>
          <ac:spMkLst>
            <pc:docMk/>
            <pc:sldMk cId="2074797878" sldId="328"/>
            <ac:spMk id="48" creationId="{9F885ED4-01BB-FCC1-5A43-29A4C3A24764}"/>
          </ac:spMkLst>
        </pc:spChg>
        <pc:spChg chg="mod">
          <ac:chgData name="Sora's System" userId="e473e365a3e05e69" providerId="LiveId" clId="{7B9D4779-B40C-461E-89A3-62964655570B}" dt="2022-10-28T06:37:08.228" v="5678" actId="1076"/>
          <ac:spMkLst>
            <pc:docMk/>
            <pc:sldMk cId="2074797878" sldId="328"/>
            <ac:spMk id="52" creationId="{D839CFFC-23CA-3C72-4994-51DE97FFBBB7}"/>
          </ac:spMkLst>
        </pc:spChg>
        <pc:spChg chg="mod">
          <ac:chgData name="Sora's System" userId="e473e365a3e05e69" providerId="LiveId" clId="{7B9D4779-B40C-461E-89A3-62964655570B}" dt="2022-10-28T06:37:08.228" v="5678" actId="1076"/>
          <ac:spMkLst>
            <pc:docMk/>
            <pc:sldMk cId="2074797878" sldId="328"/>
            <ac:spMk id="53" creationId="{8D0EC3CE-F7FA-BC5B-10F7-7D891A3EFA8A}"/>
          </ac:spMkLst>
        </pc:spChg>
        <pc:spChg chg="mod">
          <ac:chgData name="Sora's System" userId="e473e365a3e05e69" providerId="LiveId" clId="{7B9D4779-B40C-461E-89A3-62964655570B}" dt="2022-10-28T06:37:08.228" v="5678" actId="1076"/>
          <ac:spMkLst>
            <pc:docMk/>
            <pc:sldMk cId="2074797878" sldId="328"/>
            <ac:spMk id="54" creationId="{C974E754-1EDC-037B-06A0-5FFABEC9CB81}"/>
          </ac:spMkLst>
        </pc:spChg>
        <pc:spChg chg="mod">
          <ac:chgData name="Sora's System" userId="e473e365a3e05e69" providerId="LiveId" clId="{7B9D4779-B40C-461E-89A3-62964655570B}" dt="2022-10-28T06:37:08.228" v="5678" actId="1076"/>
          <ac:spMkLst>
            <pc:docMk/>
            <pc:sldMk cId="2074797878" sldId="328"/>
            <ac:spMk id="55" creationId="{A448F904-7582-993C-43C3-0EFB02F7145E}"/>
          </ac:spMkLst>
        </pc:spChg>
        <pc:spChg chg="mod">
          <ac:chgData name="Sora's System" userId="e473e365a3e05e69" providerId="LiveId" clId="{7B9D4779-B40C-461E-89A3-62964655570B}" dt="2022-10-28T06:37:08.228" v="5678" actId="1076"/>
          <ac:spMkLst>
            <pc:docMk/>
            <pc:sldMk cId="2074797878" sldId="328"/>
            <ac:spMk id="56" creationId="{106DD2F3-8336-74EB-E47D-3B9CA2869B8F}"/>
          </ac:spMkLst>
        </pc:spChg>
        <pc:spChg chg="mod">
          <ac:chgData name="Sora's System" userId="e473e365a3e05e69" providerId="LiveId" clId="{7B9D4779-B40C-461E-89A3-62964655570B}" dt="2022-10-28T06:37:08.228" v="5678" actId="1076"/>
          <ac:spMkLst>
            <pc:docMk/>
            <pc:sldMk cId="2074797878" sldId="328"/>
            <ac:spMk id="57" creationId="{26AFAB57-BCB0-E99D-7FD2-77AE37DEE550}"/>
          </ac:spMkLst>
        </pc:spChg>
        <pc:spChg chg="add del mod">
          <ac:chgData name="Sora's System" userId="e473e365a3e05e69" providerId="LiveId" clId="{7B9D4779-B40C-461E-89A3-62964655570B}" dt="2022-10-28T06:36:45.853" v="5672" actId="478"/>
          <ac:spMkLst>
            <pc:docMk/>
            <pc:sldMk cId="2074797878" sldId="328"/>
            <ac:spMk id="60" creationId="{56DC6E37-1A54-AB7E-2F50-BB6C04F53959}"/>
          </ac:spMkLst>
        </pc:spChg>
        <pc:spChg chg="add del mod">
          <ac:chgData name="Sora's System" userId="e473e365a3e05e69" providerId="LiveId" clId="{7B9D4779-B40C-461E-89A3-62964655570B}" dt="2022-10-28T06:36:45.853" v="5672" actId="478"/>
          <ac:spMkLst>
            <pc:docMk/>
            <pc:sldMk cId="2074797878" sldId="328"/>
            <ac:spMk id="61" creationId="{57D1F66A-29CB-A06B-D8B6-03C669A3C477}"/>
          </ac:spMkLst>
        </pc:spChg>
        <pc:spChg chg="add del mod">
          <ac:chgData name="Sora's System" userId="e473e365a3e05e69" providerId="LiveId" clId="{7B9D4779-B40C-461E-89A3-62964655570B}" dt="2022-10-28T06:36:45.853" v="5672" actId="478"/>
          <ac:spMkLst>
            <pc:docMk/>
            <pc:sldMk cId="2074797878" sldId="328"/>
            <ac:spMk id="62" creationId="{86DFCC35-8F8E-C968-D484-67F210B10C4C}"/>
          </ac:spMkLst>
        </pc:spChg>
        <pc:spChg chg="mod">
          <ac:chgData name="Sora's System" userId="e473e365a3e05e69" providerId="LiveId" clId="{7B9D4779-B40C-461E-89A3-62964655570B}" dt="2022-10-28T06:37:08.228" v="5678" actId="1076"/>
          <ac:spMkLst>
            <pc:docMk/>
            <pc:sldMk cId="2074797878" sldId="328"/>
            <ac:spMk id="63" creationId="{F99FBAA7-84F7-A941-A584-227D97B54E8B}"/>
          </ac:spMkLst>
        </pc:spChg>
        <pc:spChg chg="mod">
          <ac:chgData name="Sora's System" userId="e473e365a3e05e69" providerId="LiveId" clId="{7B9D4779-B40C-461E-89A3-62964655570B}" dt="2022-10-28T06:37:08.228" v="5678" actId="1076"/>
          <ac:spMkLst>
            <pc:docMk/>
            <pc:sldMk cId="2074797878" sldId="328"/>
            <ac:spMk id="64" creationId="{AAC36E4A-F338-CDE7-539F-BF8C61C20CCA}"/>
          </ac:spMkLst>
        </pc:spChg>
        <pc:spChg chg="del">
          <ac:chgData name="Sora's System" userId="e473e365a3e05e69" providerId="LiveId" clId="{7B9D4779-B40C-461E-89A3-62964655570B}" dt="2022-10-28T06:34:46.406" v="5656" actId="478"/>
          <ac:spMkLst>
            <pc:docMk/>
            <pc:sldMk cId="2074797878" sldId="328"/>
            <ac:spMk id="65" creationId="{7503B3FA-335D-5087-7986-30AE04B8D527}"/>
          </ac:spMkLst>
        </pc:spChg>
        <pc:spChg chg="add del mod">
          <ac:chgData name="Sora's System" userId="e473e365a3e05e69" providerId="LiveId" clId="{7B9D4779-B40C-461E-89A3-62964655570B}" dt="2022-10-28T06:36:45.853" v="5672" actId="478"/>
          <ac:spMkLst>
            <pc:docMk/>
            <pc:sldMk cId="2074797878" sldId="328"/>
            <ac:spMk id="67" creationId="{677FF7FD-8DEF-2789-16EB-6FE040B28CDE}"/>
          </ac:spMkLst>
        </pc:spChg>
        <pc:spChg chg="del">
          <ac:chgData name="Sora's System" userId="e473e365a3e05e69" providerId="LiveId" clId="{7B9D4779-B40C-461E-89A3-62964655570B}" dt="2022-10-28T06:34:49.269" v="5657" actId="478"/>
          <ac:spMkLst>
            <pc:docMk/>
            <pc:sldMk cId="2074797878" sldId="328"/>
            <ac:spMk id="68" creationId="{A77C6D36-736D-4DCC-3C17-F93B06426EB4}"/>
          </ac:spMkLst>
        </pc:spChg>
        <pc:spChg chg="add del mod">
          <ac:chgData name="Sora's System" userId="e473e365a3e05e69" providerId="LiveId" clId="{7B9D4779-B40C-461E-89A3-62964655570B}" dt="2022-10-28T06:36:45.853" v="5672" actId="478"/>
          <ac:spMkLst>
            <pc:docMk/>
            <pc:sldMk cId="2074797878" sldId="328"/>
            <ac:spMk id="72" creationId="{1BD3B272-B41F-B4C0-1406-75545124D4CF}"/>
          </ac:spMkLst>
        </pc:spChg>
        <pc:spChg chg="del">
          <ac:chgData name="Sora's System" userId="e473e365a3e05e69" providerId="LiveId" clId="{7B9D4779-B40C-461E-89A3-62964655570B}" dt="2022-10-28T06:34:46.406" v="5656" actId="478"/>
          <ac:spMkLst>
            <pc:docMk/>
            <pc:sldMk cId="2074797878" sldId="328"/>
            <ac:spMk id="73" creationId="{2A6067A0-73AB-FC10-F9AD-68BB4ACA4D51}"/>
          </ac:spMkLst>
        </pc:spChg>
        <pc:spChg chg="del">
          <ac:chgData name="Sora's System" userId="e473e365a3e05e69" providerId="LiveId" clId="{7B9D4779-B40C-461E-89A3-62964655570B}" dt="2022-10-28T06:34:46.406" v="5656" actId="478"/>
          <ac:spMkLst>
            <pc:docMk/>
            <pc:sldMk cId="2074797878" sldId="328"/>
            <ac:spMk id="74" creationId="{2EA4BE1C-8CAF-A660-0915-2639EBC30EA5}"/>
          </ac:spMkLst>
        </pc:spChg>
        <pc:spChg chg="del">
          <ac:chgData name="Sora's System" userId="e473e365a3e05e69" providerId="LiveId" clId="{7B9D4779-B40C-461E-89A3-62964655570B}" dt="2022-10-28T06:34:49.269" v="5657" actId="478"/>
          <ac:spMkLst>
            <pc:docMk/>
            <pc:sldMk cId="2074797878" sldId="328"/>
            <ac:spMk id="75" creationId="{BB55313D-652D-D0F3-ED95-6961326A4865}"/>
          </ac:spMkLst>
        </pc:spChg>
        <pc:spChg chg="add del mod">
          <ac:chgData name="Sora's System" userId="e473e365a3e05e69" providerId="LiveId" clId="{7B9D4779-B40C-461E-89A3-62964655570B}" dt="2022-10-28T06:36:45.853" v="5672" actId="478"/>
          <ac:spMkLst>
            <pc:docMk/>
            <pc:sldMk cId="2074797878" sldId="328"/>
            <ac:spMk id="76" creationId="{F7490730-DBEC-A4E5-8B9C-0EF772334AFE}"/>
          </ac:spMkLst>
        </pc:spChg>
        <pc:spChg chg="add del mod">
          <ac:chgData name="Sora's System" userId="e473e365a3e05e69" providerId="LiveId" clId="{7B9D4779-B40C-461E-89A3-62964655570B}" dt="2022-10-28T06:36:45.853" v="5672" actId="478"/>
          <ac:spMkLst>
            <pc:docMk/>
            <pc:sldMk cId="2074797878" sldId="328"/>
            <ac:spMk id="79" creationId="{9966DB75-0402-4197-EDB4-CE7C0F4D6C1B}"/>
          </ac:spMkLst>
        </pc:spChg>
        <pc:spChg chg="del">
          <ac:chgData name="Sora's System" userId="e473e365a3e05e69" providerId="LiveId" clId="{7B9D4779-B40C-461E-89A3-62964655570B}" dt="2022-10-28T06:34:46.406" v="5656" actId="478"/>
          <ac:spMkLst>
            <pc:docMk/>
            <pc:sldMk cId="2074797878" sldId="328"/>
            <ac:spMk id="81" creationId="{A113F0A3-B8E6-5AA3-71AD-27CE300E6C2D}"/>
          </ac:spMkLst>
        </pc:spChg>
        <pc:spChg chg="del">
          <ac:chgData name="Sora's System" userId="e473e365a3e05e69" providerId="LiveId" clId="{7B9D4779-B40C-461E-89A3-62964655570B}" dt="2022-10-28T06:34:46.406" v="5656" actId="478"/>
          <ac:spMkLst>
            <pc:docMk/>
            <pc:sldMk cId="2074797878" sldId="328"/>
            <ac:spMk id="82" creationId="{9140F329-DB0C-985E-B857-22828F6C734F}"/>
          </ac:spMkLst>
        </pc:spChg>
        <pc:spChg chg="add del mod">
          <ac:chgData name="Sora's System" userId="e473e365a3e05e69" providerId="LiveId" clId="{7B9D4779-B40C-461E-89A3-62964655570B}" dt="2022-10-28T06:36:45.853" v="5672" actId="478"/>
          <ac:spMkLst>
            <pc:docMk/>
            <pc:sldMk cId="2074797878" sldId="328"/>
            <ac:spMk id="85" creationId="{6204FCC8-7A8C-93B2-2978-3872605C5EFD}"/>
          </ac:spMkLst>
        </pc:spChg>
        <pc:spChg chg="add del mod">
          <ac:chgData name="Sora's System" userId="e473e365a3e05e69" providerId="LiveId" clId="{7B9D4779-B40C-461E-89A3-62964655570B}" dt="2022-10-28T06:36:45.853" v="5672" actId="478"/>
          <ac:spMkLst>
            <pc:docMk/>
            <pc:sldMk cId="2074797878" sldId="328"/>
            <ac:spMk id="86" creationId="{7F3B6EBF-3B4F-71F5-3666-6CB53ED7F5C6}"/>
          </ac:spMkLst>
        </pc:spChg>
        <pc:spChg chg="del">
          <ac:chgData name="Sora's System" userId="e473e365a3e05e69" providerId="LiveId" clId="{7B9D4779-B40C-461E-89A3-62964655570B}" dt="2022-10-28T06:34:46.406" v="5656" actId="478"/>
          <ac:spMkLst>
            <pc:docMk/>
            <pc:sldMk cId="2074797878" sldId="328"/>
            <ac:spMk id="87" creationId="{FC77AA43-CB23-CFCB-7940-F15623CE1BD4}"/>
          </ac:spMkLst>
        </pc:spChg>
        <pc:spChg chg="del">
          <ac:chgData name="Sora's System" userId="e473e365a3e05e69" providerId="LiveId" clId="{7B9D4779-B40C-461E-89A3-62964655570B}" dt="2022-10-28T06:34:46.406" v="5656" actId="478"/>
          <ac:spMkLst>
            <pc:docMk/>
            <pc:sldMk cId="2074797878" sldId="328"/>
            <ac:spMk id="88" creationId="{91E2D40A-B5BB-1DC7-1376-804FE0FA2036}"/>
          </ac:spMkLst>
        </pc:spChg>
        <pc:spChg chg="del">
          <ac:chgData name="Sora's System" userId="e473e365a3e05e69" providerId="LiveId" clId="{7B9D4779-B40C-461E-89A3-62964655570B}" dt="2022-10-28T06:34:46.406" v="5656" actId="478"/>
          <ac:spMkLst>
            <pc:docMk/>
            <pc:sldMk cId="2074797878" sldId="328"/>
            <ac:spMk id="95" creationId="{762DA517-E879-8357-D600-504EDEAD77E2}"/>
          </ac:spMkLst>
        </pc:spChg>
        <pc:spChg chg="del">
          <ac:chgData name="Sora's System" userId="e473e365a3e05e69" providerId="LiveId" clId="{7B9D4779-B40C-461E-89A3-62964655570B}" dt="2022-10-28T06:34:46.406" v="5656" actId="478"/>
          <ac:spMkLst>
            <pc:docMk/>
            <pc:sldMk cId="2074797878" sldId="328"/>
            <ac:spMk id="96" creationId="{0EFD0DA9-75DF-3427-ADCB-FEEE901B6A93}"/>
          </ac:spMkLst>
        </pc:spChg>
        <pc:spChg chg="del">
          <ac:chgData name="Sora's System" userId="e473e365a3e05e69" providerId="LiveId" clId="{7B9D4779-B40C-461E-89A3-62964655570B}" dt="2022-10-28T06:34:46.406" v="5656" actId="478"/>
          <ac:spMkLst>
            <pc:docMk/>
            <pc:sldMk cId="2074797878" sldId="328"/>
            <ac:spMk id="97" creationId="{11579E16-85FD-3C8F-EA5C-1D65B4E305D0}"/>
          </ac:spMkLst>
        </pc:spChg>
        <pc:spChg chg="del">
          <ac:chgData name="Sora's System" userId="e473e365a3e05e69" providerId="LiveId" clId="{7B9D4779-B40C-461E-89A3-62964655570B}" dt="2022-10-28T06:34:46.406" v="5656" actId="478"/>
          <ac:spMkLst>
            <pc:docMk/>
            <pc:sldMk cId="2074797878" sldId="328"/>
            <ac:spMk id="98" creationId="{B3E8CA53-AE05-CDE6-9D45-310039954612}"/>
          </ac:spMkLst>
        </pc:spChg>
        <pc:spChg chg="del">
          <ac:chgData name="Sora's System" userId="e473e365a3e05e69" providerId="LiveId" clId="{7B9D4779-B40C-461E-89A3-62964655570B}" dt="2022-10-28T06:34:46.406" v="5656" actId="478"/>
          <ac:spMkLst>
            <pc:docMk/>
            <pc:sldMk cId="2074797878" sldId="328"/>
            <ac:spMk id="99" creationId="{86A73D7C-DA47-9F59-F893-1ADC310CCC7D}"/>
          </ac:spMkLst>
        </pc:spChg>
        <pc:spChg chg="add mod">
          <ac:chgData name="Sora's System" userId="e473e365a3e05e69" providerId="LiveId" clId="{7B9D4779-B40C-461E-89A3-62964655570B}" dt="2022-10-28T06:37:01.853" v="5676" actId="1076"/>
          <ac:spMkLst>
            <pc:docMk/>
            <pc:sldMk cId="2074797878" sldId="328"/>
            <ac:spMk id="105" creationId="{DAA397C1-BB8C-7FCB-1506-CB73AED71AB2}"/>
          </ac:spMkLst>
        </pc:spChg>
        <pc:spChg chg="add mod">
          <ac:chgData name="Sora's System" userId="e473e365a3e05e69" providerId="LiveId" clId="{7B9D4779-B40C-461E-89A3-62964655570B}" dt="2022-10-28T06:37:01.853" v="5676" actId="1076"/>
          <ac:spMkLst>
            <pc:docMk/>
            <pc:sldMk cId="2074797878" sldId="328"/>
            <ac:spMk id="106" creationId="{63312736-04BF-B8B9-97E2-AFEC9B1DBF79}"/>
          </ac:spMkLst>
        </pc:spChg>
        <pc:spChg chg="add mod">
          <ac:chgData name="Sora's System" userId="e473e365a3e05e69" providerId="LiveId" clId="{7B9D4779-B40C-461E-89A3-62964655570B}" dt="2022-10-28T06:37:28.951" v="5689" actId="20577"/>
          <ac:spMkLst>
            <pc:docMk/>
            <pc:sldMk cId="2074797878" sldId="328"/>
            <ac:spMk id="107" creationId="{B89A635E-C5BE-3C14-08C2-FA9562DA5EDF}"/>
          </ac:spMkLst>
        </pc:spChg>
        <pc:spChg chg="add mod">
          <ac:chgData name="Sora's System" userId="e473e365a3e05e69" providerId="LiveId" clId="{7B9D4779-B40C-461E-89A3-62964655570B}" dt="2022-10-28T06:38:27.465" v="5739" actId="20577"/>
          <ac:spMkLst>
            <pc:docMk/>
            <pc:sldMk cId="2074797878" sldId="328"/>
            <ac:spMk id="108" creationId="{2AFE0CD9-B607-EA1F-9C04-7A2908F1F847}"/>
          </ac:spMkLst>
        </pc:spChg>
        <pc:spChg chg="add mod">
          <ac:chgData name="Sora's System" userId="e473e365a3e05e69" providerId="LiveId" clId="{7B9D4779-B40C-461E-89A3-62964655570B}" dt="2022-10-28T06:38:28.859" v="5740" actId="20577"/>
          <ac:spMkLst>
            <pc:docMk/>
            <pc:sldMk cId="2074797878" sldId="328"/>
            <ac:spMk id="109" creationId="{47CDD06F-D3C6-6313-823F-FE798B544881}"/>
          </ac:spMkLst>
        </pc:spChg>
        <pc:spChg chg="add mod">
          <ac:chgData name="Sora's System" userId="e473e365a3e05e69" providerId="LiveId" clId="{7B9D4779-B40C-461E-89A3-62964655570B}" dt="2022-10-28T06:38:30.284" v="5741" actId="20577"/>
          <ac:spMkLst>
            <pc:docMk/>
            <pc:sldMk cId="2074797878" sldId="328"/>
            <ac:spMk id="110" creationId="{EC5DECF1-8AAF-8651-B34E-0E88FEBE707A}"/>
          </ac:spMkLst>
        </pc:spChg>
        <pc:spChg chg="add mod">
          <ac:chgData name="Sora's System" userId="e473e365a3e05e69" providerId="LiveId" clId="{7B9D4779-B40C-461E-89A3-62964655570B}" dt="2022-10-28T06:37:01.853" v="5676" actId="1076"/>
          <ac:spMkLst>
            <pc:docMk/>
            <pc:sldMk cId="2074797878" sldId="328"/>
            <ac:spMk id="114" creationId="{715BD0B6-647E-6D75-0FDC-2AC1C7F377C3}"/>
          </ac:spMkLst>
        </pc:spChg>
        <pc:spChg chg="add mod">
          <ac:chgData name="Sora's System" userId="e473e365a3e05e69" providerId="LiveId" clId="{7B9D4779-B40C-461E-89A3-62964655570B}" dt="2022-10-28T06:37:01.853" v="5676" actId="1076"/>
          <ac:spMkLst>
            <pc:docMk/>
            <pc:sldMk cId="2074797878" sldId="328"/>
            <ac:spMk id="115" creationId="{B3077818-A053-06D5-BE46-AF0D3112F7C8}"/>
          </ac:spMkLst>
        </pc:spChg>
        <pc:spChg chg="add mod">
          <ac:chgData name="Sora's System" userId="e473e365a3e05e69" providerId="LiveId" clId="{7B9D4779-B40C-461E-89A3-62964655570B}" dt="2022-10-28T06:37:38.070" v="5697" actId="20577"/>
          <ac:spMkLst>
            <pc:docMk/>
            <pc:sldMk cId="2074797878" sldId="328"/>
            <ac:spMk id="116" creationId="{B0191D46-4706-F51C-0542-98C54BCE0265}"/>
          </ac:spMkLst>
        </pc:spChg>
        <pc:spChg chg="add mod">
          <ac:chgData name="Sora's System" userId="e473e365a3e05e69" providerId="LiveId" clId="{7B9D4779-B40C-461E-89A3-62964655570B}" dt="2022-10-28T06:38:54.971" v="5753" actId="20577"/>
          <ac:spMkLst>
            <pc:docMk/>
            <pc:sldMk cId="2074797878" sldId="328"/>
            <ac:spMk id="117" creationId="{E724D56D-27DF-2CD7-F1B1-0ABF84711043}"/>
          </ac:spMkLst>
        </pc:spChg>
        <pc:spChg chg="add mod">
          <ac:chgData name="Sora's System" userId="e473e365a3e05e69" providerId="LiveId" clId="{7B9D4779-B40C-461E-89A3-62964655570B}" dt="2022-10-28T06:38:57.401" v="5755" actId="20577"/>
          <ac:spMkLst>
            <pc:docMk/>
            <pc:sldMk cId="2074797878" sldId="328"/>
            <ac:spMk id="118" creationId="{48E77F26-3259-5FD5-E106-CB76066EDBB9}"/>
          </ac:spMkLst>
        </pc:spChg>
        <pc:spChg chg="add mod">
          <ac:chgData name="Sora's System" userId="e473e365a3e05e69" providerId="LiveId" clId="{7B9D4779-B40C-461E-89A3-62964655570B}" dt="2022-10-28T06:39:01.856" v="5758" actId="1035"/>
          <ac:spMkLst>
            <pc:docMk/>
            <pc:sldMk cId="2074797878" sldId="328"/>
            <ac:spMk id="119" creationId="{F854137F-D028-0F4C-E3DC-9A9C007E542E}"/>
          </ac:spMkLst>
        </pc:spChg>
        <pc:spChg chg="add mod">
          <ac:chgData name="Sora's System" userId="e473e365a3e05e69" providerId="LiveId" clId="{7B9D4779-B40C-461E-89A3-62964655570B}" dt="2022-10-28T06:37:01.853" v="5676" actId="1076"/>
          <ac:spMkLst>
            <pc:docMk/>
            <pc:sldMk cId="2074797878" sldId="328"/>
            <ac:spMk id="122" creationId="{F762E576-0158-9C20-299B-ED28B89184C8}"/>
          </ac:spMkLst>
        </pc:spChg>
        <pc:spChg chg="add mod">
          <ac:chgData name="Sora's System" userId="e473e365a3e05e69" providerId="LiveId" clId="{7B9D4779-B40C-461E-89A3-62964655570B}" dt="2022-10-28T06:37:01.853" v="5676" actId="1076"/>
          <ac:spMkLst>
            <pc:docMk/>
            <pc:sldMk cId="2074797878" sldId="328"/>
            <ac:spMk id="123" creationId="{5FC9E5E6-63A4-B060-5BCA-D315B41D6D80}"/>
          </ac:spMkLst>
        </pc:spChg>
        <pc:picChg chg="del">
          <ac:chgData name="Sora's System" userId="e473e365a3e05e69" providerId="LiveId" clId="{7B9D4779-B40C-461E-89A3-62964655570B}" dt="2022-10-28T06:34:46.406" v="5656" actId="478"/>
          <ac:picMkLst>
            <pc:docMk/>
            <pc:sldMk cId="2074797878" sldId="328"/>
            <ac:picMk id="18" creationId="{4F76E82D-EB0A-824D-A50E-E3EFCAA62552}"/>
          </ac:picMkLst>
        </pc:picChg>
        <pc:picChg chg="del">
          <ac:chgData name="Sora's System" userId="e473e365a3e05e69" providerId="LiveId" clId="{7B9D4779-B40C-461E-89A3-62964655570B}" dt="2022-10-28T06:34:46.406" v="5656" actId="478"/>
          <ac:picMkLst>
            <pc:docMk/>
            <pc:sldMk cId="2074797878" sldId="328"/>
            <ac:picMk id="20" creationId="{1563F6E2-C754-EBA0-46C9-79E96C912AE3}"/>
          </ac:picMkLst>
        </pc:picChg>
        <pc:picChg chg="add mod">
          <ac:chgData name="Sora's System" userId="e473e365a3e05e69" providerId="LiveId" clId="{7B9D4779-B40C-461E-89A3-62964655570B}" dt="2022-10-28T06:37:08.228" v="5678" actId="1076"/>
          <ac:picMkLst>
            <pc:docMk/>
            <pc:sldMk cId="2074797878" sldId="328"/>
            <ac:picMk id="22" creationId="{288BBE66-12CF-0C4D-EF7F-4AB841547139}"/>
          </ac:picMkLst>
        </pc:picChg>
        <pc:picChg chg="add mod">
          <ac:chgData name="Sora's System" userId="e473e365a3e05e69" providerId="LiveId" clId="{7B9D4779-B40C-461E-89A3-62964655570B}" dt="2022-10-28T06:37:08.228" v="5678" actId="1076"/>
          <ac:picMkLst>
            <pc:docMk/>
            <pc:sldMk cId="2074797878" sldId="328"/>
            <ac:picMk id="23" creationId="{D9C39962-6523-A75D-ED0A-08FC0C9EB2C2}"/>
          </ac:picMkLst>
        </pc:picChg>
        <pc:picChg chg="add mod">
          <ac:chgData name="Sora's System" userId="e473e365a3e05e69" providerId="LiveId" clId="{7B9D4779-B40C-461E-89A3-62964655570B}" dt="2022-10-28T06:37:08.228" v="5678" actId="1076"/>
          <ac:picMkLst>
            <pc:docMk/>
            <pc:sldMk cId="2074797878" sldId="328"/>
            <ac:picMk id="24" creationId="{58AAC39C-B0C9-95B0-FCC1-6889A665753F}"/>
          </ac:picMkLst>
        </pc:picChg>
        <pc:picChg chg="add mod">
          <ac:chgData name="Sora's System" userId="e473e365a3e05e69" providerId="LiveId" clId="{7B9D4779-B40C-461E-89A3-62964655570B}" dt="2022-10-28T06:37:08.228" v="5678" actId="1076"/>
          <ac:picMkLst>
            <pc:docMk/>
            <pc:sldMk cId="2074797878" sldId="328"/>
            <ac:picMk id="25" creationId="{35634FEF-B5E9-93F5-4039-7058AC830E72}"/>
          </ac:picMkLst>
        </pc:picChg>
        <pc:picChg chg="add mod">
          <ac:chgData name="Sora's System" userId="e473e365a3e05e69" providerId="LiveId" clId="{7B9D4779-B40C-461E-89A3-62964655570B}" dt="2022-10-28T06:37:08.228" v="5678" actId="1076"/>
          <ac:picMkLst>
            <pc:docMk/>
            <pc:sldMk cId="2074797878" sldId="328"/>
            <ac:picMk id="26" creationId="{AA3F7AB5-937C-62E0-E8E1-58D4F3B02EE7}"/>
          </ac:picMkLst>
        </pc:picChg>
        <pc:picChg chg="add mod">
          <ac:chgData name="Sora's System" userId="e473e365a3e05e69" providerId="LiveId" clId="{7B9D4779-B40C-461E-89A3-62964655570B}" dt="2022-10-28T06:37:08.228" v="5678" actId="1076"/>
          <ac:picMkLst>
            <pc:docMk/>
            <pc:sldMk cId="2074797878" sldId="328"/>
            <ac:picMk id="27" creationId="{F5CAD286-E806-0906-D5DC-2AEC82A689EA}"/>
          </ac:picMkLst>
        </pc:picChg>
        <pc:picChg chg="del">
          <ac:chgData name="Sora's System" userId="e473e365a3e05e69" providerId="LiveId" clId="{7B9D4779-B40C-461E-89A3-62964655570B}" dt="2022-10-28T06:32:06.128" v="5552" actId="478"/>
          <ac:picMkLst>
            <pc:docMk/>
            <pc:sldMk cId="2074797878" sldId="328"/>
            <ac:picMk id="36" creationId="{EADE10B6-7857-659F-3BF0-99D3C276B7ED}"/>
          </ac:picMkLst>
        </pc:picChg>
        <pc:picChg chg="del">
          <ac:chgData name="Sora's System" userId="e473e365a3e05e69" providerId="LiveId" clId="{7B9D4779-B40C-461E-89A3-62964655570B}" dt="2022-10-28T06:32:06.128" v="5552" actId="478"/>
          <ac:picMkLst>
            <pc:docMk/>
            <pc:sldMk cId="2074797878" sldId="328"/>
            <ac:picMk id="38" creationId="{97AD27F7-8495-7ADA-E7CE-17B0576F1B7E}"/>
          </ac:picMkLst>
        </pc:picChg>
        <pc:picChg chg="del">
          <ac:chgData name="Sora's System" userId="e473e365a3e05e69" providerId="LiveId" clId="{7B9D4779-B40C-461E-89A3-62964655570B}" dt="2022-10-28T06:32:06.128" v="5552" actId="478"/>
          <ac:picMkLst>
            <pc:docMk/>
            <pc:sldMk cId="2074797878" sldId="328"/>
            <ac:picMk id="39" creationId="{A0209E87-5A53-20E4-110D-2F6D880EA27F}"/>
          </ac:picMkLst>
        </pc:picChg>
        <pc:picChg chg="del">
          <ac:chgData name="Sora's System" userId="e473e365a3e05e69" providerId="LiveId" clId="{7B9D4779-B40C-461E-89A3-62964655570B}" dt="2022-10-28T06:32:06.128" v="5552" actId="478"/>
          <ac:picMkLst>
            <pc:docMk/>
            <pc:sldMk cId="2074797878" sldId="328"/>
            <ac:picMk id="49" creationId="{A0AB1E66-6E32-EBBD-7AC3-92170029C829}"/>
          </ac:picMkLst>
        </pc:picChg>
        <pc:picChg chg="del">
          <ac:chgData name="Sora's System" userId="e473e365a3e05e69" providerId="LiveId" clId="{7B9D4779-B40C-461E-89A3-62964655570B}" dt="2022-10-28T06:32:06.128" v="5552" actId="478"/>
          <ac:picMkLst>
            <pc:docMk/>
            <pc:sldMk cId="2074797878" sldId="328"/>
            <ac:picMk id="50" creationId="{C165E852-09C6-FD19-8FFA-9D89D3C49E60}"/>
          </ac:picMkLst>
        </pc:picChg>
        <pc:picChg chg="del">
          <ac:chgData name="Sora's System" userId="e473e365a3e05e69" providerId="LiveId" clId="{7B9D4779-B40C-461E-89A3-62964655570B}" dt="2022-10-28T06:32:06.128" v="5552" actId="478"/>
          <ac:picMkLst>
            <pc:docMk/>
            <pc:sldMk cId="2074797878" sldId="328"/>
            <ac:picMk id="51" creationId="{82EE1366-56C7-323A-8CE4-E08EA5D4A902}"/>
          </ac:picMkLst>
        </pc:picChg>
        <pc:picChg chg="del">
          <ac:chgData name="Sora's System" userId="e473e365a3e05e69" providerId="LiveId" clId="{7B9D4779-B40C-461E-89A3-62964655570B}" dt="2022-10-28T06:34:46.406" v="5656" actId="478"/>
          <ac:picMkLst>
            <pc:docMk/>
            <pc:sldMk cId="2074797878" sldId="328"/>
            <ac:picMk id="69" creationId="{42A20FC3-59A0-91C4-B3AD-4BC7E15A4566}"/>
          </ac:picMkLst>
        </pc:picChg>
        <pc:picChg chg="del">
          <ac:chgData name="Sora's System" userId="e473e365a3e05e69" providerId="LiveId" clId="{7B9D4779-B40C-461E-89A3-62964655570B}" dt="2022-10-28T06:34:46.406" v="5656" actId="478"/>
          <ac:picMkLst>
            <pc:docMk/>
            <pc:sldMk cId="2074797878" sldId="328"/>
            <ac:picMk id="70" creationId="{CD775CFC-A0F5-231F-DA99-62CED5645FBA}"/>
          </ac:picMkLst>
        </pc:picChg>
        <pc:picChg chg="del">
          <ac:chgData name="Sora's System" userId="e473e365a3e05e69" providerId="LiveId" clId="{7B9D4779-B40C-461E-89A3-62964655570B}" dt="2022-10-28T06:34:46.406" v="5656" actId="478"/>
          <ac:picMkLst>
            <pc:docMk/>
            <pc:sldMk cId="2074797878" sldId="328"/>
            <ac:picMk id="77" creationId="{3CDA6C95-B350-6386-CCF6-EC8ECCF492F1}"/>
          </ac:picMkLst>
        </pc:picChg>
        <pc:picChg chg="del">
          <ac:chgData name="Sora's System" userId="e473e365a3e05e69" providerId="LiveId" clId="{7B9D4779-B40C-461E-89A3-62964655570B}" dt="2022-10-28T06:34:46.406" v="5656" actId="478"/>
          <ac:picMkLst>
            <pc:docMk/>
            <pc:sldMk cId="2074797878" sldId="328"/>
            <ac:picMk id="78" creationId="{3A3B4FA7-37B1-E5A8-3DB5-419D7BCEC590}"/>
          </ac:picMkLst>
        </pc:picChg>
        <pc:picChg chg="add del mod">
          <ac:chgData name="Sora's System" userId="e473e365a3e05e69" providerId="LiveId" clId="{7B9D4779-B40C-461E-89A3-62964655570B}" dt="2022-10-28T06:36:45.853" v="5672" actId="478"/>
          <ac:picMkLst>
            <pc:docMk/>
            <pc:sldMk cId="2074797878" sldId="328"/>
            <ac:picMk id="89" creationId="{1E367278-1057-5296-B47D-B307A7AE09C9}"/>
          </ac:picMkLst>
        </pc:picChg>
        <pc:picChg chg="add del mod">
          <ac:chgData name="Sora's System" userId="e473e365a3e05e69" providerId="LiveId" clId="{7B9D4779-B40C-461E-89A3-62964655570B}" dt="2022-10-28T06:36:45.853" v="5672" actId="478"/>
          <ac:picMkLst>
            <pc:docMk/>
            <pc:sldMk cId="2074797878" sldId="328"/>
            <ac:picMk id="90" creationId="{EE649624-41E6-3106-F558-697ABF6DA33B}"/>
          </ac:picMkLst>
        </pc:picChg>
        <pc:picChg chg="add del mod">
          <ac:chgData name="Sora's System" userId="e473e365a3e05e69" providerId="LiveId" clId="{7B9D4779-B40C-461E-89A3-62964655570B}" dt="2022-10-28T06:36:45.853" v="5672" actId="478"/>
          <ac:picMkLst>
            <pc:docMk/>
            <pc:sldMk cId="2074797878" sldId="328"/>
            <ac:picMk id="91" creationId="{F32A0F27-0F4C-D119-B772-1B15AA2A2AB2}"/>
          </ac:picMkLst>
        </pc:picChg>
        <pc:picChg chg="add del mod">
          <ac:chgData name="Sora's System" userId="e473e365a3e05e69" providerId="LiveId" clId="{7B9D4779-B40C-461E-89A3-62964655570B}" dt="2022-10-28T06:36:45.853" v="5672" actId="478"/>
          <ac:picMkLst>
            <pc:docMk/>
            <pc:sldMk cId="2074797878" sldId="328"/>
            <ac:picMk id="92" creationId="{224B9368-AFA6-241D-A2C5-19EC9D8BD99F}"/>
          </ac:picMkLst>
        </pc:picChg>
        <pc:picChg chg="add del mod">
          <ac:chgData name="Sora's System" userId="e473e365a3e05e69" providerId="LiveId" clId="{7B9D4779-B40C-461E-89A3-62964655570B}" dt="2022-10-28T06:36:45.853" v="5672" actId="478"/>
          <ac:picMkLst>
            <pc:docMk/>
            <pc:sldMk cId="2074797878" sldId="328"/>
            <ac:picMk id="93" creationId="{F9F5A97E-E3CF-5CDD-6AE1-40203DC4284C}"/>
          </ac:picMkLst>
        </pc:picChg>
        <pc:picChg chg="add del mod">
          <ac:chgData name="Sora's System" userId="e473e365a3e05e69" providerId="LiveId" clId="{7B9D4779-B40C-461E-89A3-62964655570B}" dt="2022-10-28T06:36:45.853" v="5672" actId="478"/>
          <ac:picMkLst>
            <pc:docMk/>
            <pc:sldMk cId="2074797878" sldId="328"/>
            <ac:picMk id="94" creationId="{C09AF74D-966D-C76E-2F8E-E98695C5A295}"/>
          </ac:picMkLst>
        </pc:picChg>
        <pc:picChg chg="add del mod">
          <ac:chgData name="Sora's System" userId="e473e365a3e05e69" providerId="LiveId" clId="{7B9D4779-B40C-461E-89A3-62964655570B}" dt="2022-10-28T06:37:47.611" v="5698" actId="478"/>
          <ac:picMkLst>
            <pc:docMk/>
            <pc:sldMk cId="2074797878" sldId="328"/>
            <ac:picMk id="100" creationId="{6E17421D-600C-EE7A-8BE1-885216AD4E67}"/>
          </ac:picMkLst>
        </pc:picChg>
        <pc:picChg chg="add del mod">
          <ac:chgData name="Sora's System" userId="e473e365a3e05e69" providerId="LiveId" clId="{7B9D4779-B40C-461E-89A3-62964655570B}" dt="2022-10-28T06:37:47.611" v="5698" actId="478"/>
          <ac:picMkLst>
            <pc:docMk/>
            <pc:sldMk cId="2074797878" sldId="328"/>
            <ac:picMk id="102" creationId="{39CC5182-8B77-AB7D-4711-74B8521C4867}"/>
          </ac:picMkLst>
        </pc:picChg>
        <pc:picChg chg="add del mod">
          <ac:chgData name="Sora's System" userId="e473e365a3e05e69" providerId="LiveId" clId="{7B9D4779-B40C-461E-89A3-62964655570B}" dt="2022-10-28T06:37:47.611" v="5698" actId="478"/>
          <ac:picMkLst>
            <pc:docMk/>
            <pc:sldMk cId="2074797878" sldId="328"/>
            <ac:picMk id="104" creationId="{9B4E1379-A756-8596-47E0-96EDBB937204}"/>
          </ac:picMkLst>
        </pc:picChg>
        <pc:picChg chg="add del mod">
          <ac:chgData name="Sora's System" userId="e473e365a3e05e69" providerId="LiveId" clId="{7B9D4779-B40C-461E-89A3-62964655570B}" dt="2022-10-28T06:38:33.483" v="5742" actId="478"/>
          <ac:picMkLst>
            <pc:docMk/>
            <pc:sldMk cId="2074797878" sldId="328"/>
            <ac:picMk id="111" creationId="{D2E92CD8-9B77-A063-6464-F7C0B152193C}"/>
          </ac:picMkLst>
        </pc:picChg>
        <pc:picChg chg="add del mod">
          <ac:chgData name="Sora's System" userId="e473e365a3e05e69" providerId="LiveId" clId="{7B9D4779-B40C-461E-89A3-62964655570B}" dt="2022-10-28T06:38:34.080" v="5743" actId="478"/>
          <ac:picMkLst>
            <pc:docMk/>
            <pc:sldMk cId="2074797878" sldId="328"/>
            <ac:picMk id="112" creationId="{52D1D432-8F17-3929-5C26-B305557DBEF3}"/>
          </ac:picMkLst>
        </pc:picChg>
        <pc:picChg chg="add del mod">
          <ac:chgData name="Sora's System" userId="e473e365a3e05e69" providerId="LiveId" clId="{7B9D4779-B40C-461E-89A3-62964655570B}" dt="2022-10-28T06:38:35.320" v="5744" actId="478"/>
          <ac:picMkLst>
            <pc:docMk/>
            <pc:sldMk cId="2074797878" sldId="328"/>
            <ac:picMk id="113" creationId="{77285556-2FD6-8067-C601-924EA989F080}"/>
          </ac:picMkLst>
        </pc:picChg>
        <pc:picChg chg="add mod">
          <ac:chgData name="Sora's System" userId="e473e365a3e05e69" providerId="LiveId" clId="{7B9D4779-B40C-461E-89A3-62964655570B}" dt="2022-10-28T06:37:57.666" v="5703" actId="1076"/>
          <ac:picMkLst>
            <pc:docMk/>
            <pc:sldMk cId="2074797878" sldId="328"/>
            <ac:picMk id="124" creationId="{8DD3AD98-4026-6E04-90B9-074B69A84143}"/>
          </ac:picMkLst>
        </pc:picChg>
        <pc:picChg chg="add mod">
          <ac:chgData name="Sora's System" userId="e473e365a3e05e69" providerId="LiveId" clId="{7B9D4779-B40C-461E-89A3-62964655570B}" dt="2022-10-28T06:38:17.524" v="5727" actId="1037"/>
          <ac:picMkLst>
            <pc:docMk/>
            <pc:sldMk cId="2074797878" sldId="328"/>
            <ac:picMk id="125" creationId="{82FCE076-8C96-DE5B-E073-A176F217CD14}"/>
          </ac:picMkLst>
        </pc:picChg>
        <pc:picChg chg="add mod">
          <ac:chgData name="Sora's System" userId="e473e365a3e05e69" providerId="LiveId" clId="{7B9D4779-B40C-461E-89A3-62964655570B}" dt="2022-10-28T06:38:11.306" v="5711" actId="1035"/>
          <ac:picMkLst>
            <pc:docMk/>
            <pc:sldMk cId="2074797878" sldId="328"/>
            <ac:picMk id="126" creationId="{05E072B4-F2C9-0F68-363A-FB93E508AC83}"/>
          </ac:picMkLst>
        </pc:picChg>
        <pc:picChg chg="add mod">
          <ac:chgData name="Sora's System" userId="e473e365a3e05e69" providerId="LiveId" clId="{7B9D4779-B40C-461E-89A3-62964655570B}" dt="2022-10-28T06:38:51.476" v="5751" actId="1076"/>
          <ac:picMkLst>
            <pc:docMk/>
            <pc:sldMk cId="2074797878" sldId="328"/>
            <ac:picMk id="127" creationId="{D95093E0-20C7-7D1A-901C-7EC513B88B49}"/>
          </ac:picMkLst>
        </pc:picChg>
        <pc:picChg chg="add mod">
          <ac:chgData name="Sora's System" userId="e473e365a3e05e69" providerId="LiveId" clId="{7B9D4779-B40C-461E-89A3-62964655570B}" dt="2022-10-28T06:38:42.450" v="5746" actId="571"/>
          <ac:picMkLst>
            <pc:docMk/>
            <pc:sldMk cId="2074797878" sldId="328"/>
            <ac:picMk id="128" creationId="{B377239C-DEA4-21B6-9B78-BFE0723AF149}"/>
          </ac:picMkLst>
        </pc:picChg>
        <pc:picChg chg="add mod">
          <ac:chgData name="Sora's System" userId="e473e365a3e05e69" providerId="LiveId" clId="{7B9D4779-B40C-461E-89A3-62964655570B}" dt="2022-10-28T06:38:45.025" v="5747" actId="571"/>
          <ac:picMkLst>
            <pc:docMk/>
            <pc:sldMk cId="2074797878" sldId="328"/>
            <ac:picMk id="129" creationId="{972EF429-7369-E5DE-4C3F-CE65734F9539}"/>
          </ac:picMkLst>
        </pc:picChg>
        <pc:cxnChg chg="del">
          <ac:chgData name="Sora's System" userId="e473e365a3e05e69" providerId="LiveId" clId="{7B9D4779-B40C-461E-89A3-62964655570B}" dt="2022-10-28T06:34:46.406" v="5656" actId="478"/>
          <ac:cxnSpMkLst>
            <pc:docMk/>
            <pc:sldMk cId="2074797878" sldId="328"/>
            <ac:cxnSpMk id="21" creationId="{B2103241-8E7F-8CBA-B37D-8F775D07C8B6}"/>
          </ac:cxnSpMkLst>
        </pc:cxnChg>
        <pc:cxnChg chg="del">
          <ac:chgData name="Sora's System" userId="e473e365a3e05e69" providerId="LiveId" clId="{7B9D4779-B40C-461E-89A3-62964655570B}" dt="2022-10-28T06:34:46.406" v="5656" actId="478"/>
          <ac:cxnSpMkLst>
            <pc:docMk/>
            <pc:sldMk cId="2074797878" sldId="328"/>
            <ac:cxnSpMk id="32" creationId="{9C05D7BE-E12E-B2A4-3733-9D9F511F2965}"/>
          </ac:cxnSpMkLst>
        </pc:cxnChg>
        <pc:cxnChg chg="mod">
          <ac:chgData name="Sora's System" userId="e473e365a3e05e69" providerId="LiveId" clId="{7B9D4779-B40C-461E-89A3-62964655570B}" dt="2022-10-28T06:37:08.228" v="5678" actId="1076"/>
          <ac:cxnSpMkLst>
            <pc:docMk/>
            <pc:sldMk cId="2074797878" sldId="328"/>
            <ac:cxnSpMk id="58" creationId="{96802D5B-3A5E-C784-15A7-A480B613BF16}"/>
          </ac:cxnSpMkLst>
        </pc:cxnChg>
        <pc:cxnChg chg="mod">
          <ac:chgData name="Sora's System" userId="e473e365a3e05e69" providerId="LiveId" clId="{7B9D4779-B40C-461E-89A3-62964655570B}" dt="2022-10-28T06:37:08.228" v="5678" actId="1076"/>
          <ac:cxnSpMkLst>
            <pc:docMk/>
            <pc:sldMk cId="2074797878" sldId="328"/>
            <ac:cxnSpMk id="59" creationId="{9A45F57E-5F2A-5D8C-1976-597D5DFFB08C}"/>
          </ac:cxnSpMkLst>
        </pc:cxnChg>
        <pc:cxnChg chg="mod">
          <ac:chgData name="Sora's System" userId="e473e365a3e05e69" providerId="LiveId" clId="{7B9D4779-B40C-461E-89A3-62964655570B}" dt="2022-10-28T06:37:03.860" v="5677" actId="1076"/>
          <ac:cxnSpMkLst>
            <pc:docMk/>
            <pc:sldMk cId="2074797878" sldId="328"/>
            <ac:cxnSpMk id="66" creationId="{C24F9716-7959-AFF5-CF2F-75C6BA6B8249}"/>
          </ac:cxnSpMkLst>
        </pc:cxnChg>
        <pc:cxnChg chg="del">
          <ac:chgData name="Sora's System" userId="e473e365a3e05e69" providerId="LiveId" clId="{7B9D4779-B40C-461E-89A3-62964655570B}" dt="2022-10-28T06:34:46.406" v="5656" actId="478"/>
          <ac:cxnSpMkLst>
            <pc:docMk/>
            <pc:sldMk cId="2074797878" sldId="328"/>
            <ac:cxnSpMk id="71" creationId="{ECCDED03-C6FA-0B0C-BDE3-EE560F8DD045}"/>
          </ac:cxnSpMkLst>
        </pc:cxnChg>
        <pc:cxnChg chg="del">
          <ac:chgData name="Sora's System" userId="e473e365a3e05e69" providerId="LiveId" clId="{7B9D4779-B40C-461E-89A3-62964655570B}" dt="2022-10-28T06:34:46.406" v="5656" actId="478"/>
          <ac:cxnSpMkLst>
            <pc:docMk/>
            <pc:sldMk cId="2074797878" sldId="328"/>
            <ac:cxnSpMk id="80" creationId="{7F7AA2CE-7A56-D424-3FB0-6B90148DF57E}"/>
          </ac:cxnSpMkLst>
        </pc:cxnChg>
        <pc:cxnChg chg="add del mod">
          <ac:chgData name="Sora's System" userId="e473e365a3e05e69" providerId="LiveId" clId="{7B9D4779-B40C-461E-89A3-62964655570B}" dt="2022-10-28T06:36:45.853" v="5672" actId="478"/>
          <ac:cxnSpMkLst>
            <pc:docMk/>
            <pc:sldMk cId="2074797878" sldId="328"/>
            <ac:cxnSpMk id="83" creationId="{7221E964-C3E0-2061-3424-3EFEE44E4151}"/>
          </ac:cxnSpMkLst>
        </pc:cxnChg>
        <pc:cxnChg chg="add del mod">
          <ac:chgData name="Sora's System" userId="e473e365a3e05e69" providerId="LiveId" clId="{7B9D4779-B40C-461E-89A3-62964655570B}" dt="2022-10-28T06:36:45.853" v="5672" actId="478"/>
          <ac:cxnSpMkLst>
            <pc:docMk/>
            <pc:sldMk cId="2074797878" sldId="328"/>
            <ac:cxnSpMk id="84" creationId="{E745E165-1BEF-72CA-FE38-22C26758019D}"/>
          </ac:cxnSpMkLst>
        </pc:cxnChg>
        <pc:cxnChg chg="add mod">
          <ac:chgData name="Sora's System" userId="e473e365a3e05e69" providerId="LiveId" clId="{7B9D4779-B40C-461E-89A3-62964655570B}" dt="2022-10-28T06:37:01.853" v="5676" actId="1076"/>
          <ac:cxnSpMkLst>
            <pc:docMk/>
            <pc:sldMk cId="2074797878" sldId="328"/>
            <ac:cxnSpMk id="120" creationId="{07225575-3BC7-B58C-56A7-902EA56B2267}"/>
          </ac:cxnSpMkLst>
        </pc:cxnChg>
        <pc:cxnChg chg="add mod">
          <ac:chgData name="Sora's System" userId="e473e365a3e05e69" providerId="LiveId" clId="{7B9D4779-B40C-461E-89A3-62964655570B}" dt="2022-10-28T06:37:01.853" v="5676" actId="1076"/>
          <ac:cxnSpMkLst>
            <pc:docMk/>
            <pc:sldMk cId="2074797878" sldId="328"/>
            <ac:cxnSpMk id="121" creationId="{7728D5D0-41FA-2EE3-E491-44F5FFB38EF9}"/>
          </ac:cxnSpMkLst>
        </pc:cxnChg>
      </pc:sldChg>
      <pc:sldChg chg="addSp delSp modSp add mod">
        <pc:chgData name="Sora's System" userId="e473e365a3e05e69" providerId="LiveId" clId="{7B9D4779-B40C-461E-89A3-62964655570B}" dt="2022-10-28T07:42:58.758" v="5975" actId="14100"/>
        <pc:sldMkLst>
          <pc:docMk/>
          <pc:sldMk cId="1865159645" sldId="329"/>
        </pc:sldMkLst>
        <pc:spChg chg="add del mod">
          <ac:chgData name="Sora's System" userId="e473e365a3e05e69" providerId="LiveId" clId="{7B9D4779-B40C-461E-89A3-62964655570B}" dt="2022-10-28T06:54:22.857" v="5897" actId="478"/>
          <ac:spMkLst>
            <pc:docMk/>
            <pc:sldMk cId="1865159645" sldId="329"/>
            <ac:spMk id="18" creationId="{00A441A6-1A99-52E3-F77A-AFC7D07319F9}"/>
          </ac:spMkLst>
        </pc:spChg>
        <pc:spChg chg="mod">
          <ac:chgData name="Sora's System" userId="e473e365a3e05e69" providerId="LiveId" clId="{7B9D4779-B40C-461E-89A3-62964655570B}" dt="2022-10-28T07:42:58.758" v="5975" actId="14100"/>
          <ac:spMkLst>
            <pc:docMk/>
            <pc:sldMk cId="1865159645" sldId="329"/>
            <ac:spMk id="19" creationId="{B118D965-357D-0CB7-F58E-F1C4D4E16D47}"/>
          </ac:spMkLst>
        </pc:spChg>
        <pc:spChg chg="add mod">
          <ac:chgData name="Sora's System" userId="e473e365a3e05e69" providerId="LiveId" clId="{7B9D4779-B40C-461E-89A3-62964655570B}" dt="2022-10-28T06:55:49.193" v="5961" actId="1038"/>
          <ac:spMkLst>
            <pc:docMk/>
            <pc:sldMk cId="1865159645" sldId="329"/>
            <ac:spMk id="20" creationId="{D104BC40-A902-D46B-84E9-9AC186DEBA4D}"/>
          </ac:spMkLst>
        </pc:spChg>
        <pc:spChg chg="add mod">
          <ac:chgData name="Sora's System" userId="e473e365a3e05e69" providerId="LiveId" clId="{7B9D4779-B40C-461E-89A3-62964655570B}" dt="2022-10-28T06:55:49.193" v="5961" actId="1038"/>
          <ac:spMkLst>
            <pc:docMk/>
            <pc:sldMk cId="1865159645" sldId="329"/>
            <ac:spMk id="21" creationId="{B414A7D0-1B22-C2BB-77F5-418A7E5CE3F6}"/>
          </ac:spMkLst>
        </pc:spChg>
        <pc:spChg chg="add mod">
          <ac:chgData name="Sora's System" userId="e473e365a3e05e69" providerId="LiveId" clId="{7B9D4779-B40C-461E-89A3-62964655570B}" dt="2022-10-28T06:55:49.193" v="5961" actId="1038"/>
          <ac:spMkLst>
            <pc:docMk/>
            <pc:sldMk cId="1865159645" sldId="329"/>
            <ac:spMk id="22" creationId="{E8BCDEE4-B57E-7A6D-17EA-F871B4DA08FB}"/>
          </ac:spMkLst>
        </pc:spChg>
        <pc:spChg chg="add mod">
          <ac:chgData name="Sora's System" userId="e473e365a3e05e69" providerId="LiveId" clId="{7B9D4779-B40C-461E-89A3-62964655570B}" dt="2022-10-28T06:55:49.193" v="5961" actId="1038"/>
          <ac:spMkLst>
            <pc:docMk/>
            <pc:sldMk cId="1865159645" sldId="329"/>
            <ac:spMk id="23" creationId="{6E8A483A-0415-35E4-5BBF-C99B0B9A7FB7}"/>
          </ac:spMkLst>
        </pc:spChg>
        <pc:spChg chg="add del mod">
          <ac:chgData name="Sora's System" userId="e473e365a3e05e69" providerId="LiveId" clId="{7B9D4779-B40C-461E-89A3-62964655570B}" dt="2022-10-28T07:39:38.663" v="5962" actId="1076"/>
          <ac:spMkLst>
            <pc:docMk/>
            <pc:sldMk cId="1865159645" sldId="329"/>
            <ac:spMk id="39" creationId="{105289D6-F7CE-EA4F-C7C9-448D83B996EE}"/>
          </ac:spMkLst>
        </pc:spChg>
        <pc:spChg chg="add del mod">
          <ac:chgData name="Sora's System" userId="e473e365a3e05e69" providerId="LiveId" clId="{7B9D4779-B40C-461E-89A3-62964655570B}" dt="2022-10-28T07:39:38.663" v="5962" actId="1076"/>
          <ac:spMkLst>
            <pc:docMk/>
            <pc:sldMk cId="1865159645" sldId="329"/>
            <ac:spMk id="40" creationId="{99A7E6FC-2920-4416-71C0-EA78BC4C7CCB}"/>
          </ac:spMkLst>
        </pc:spChg>
        <pc:spChg chg="add del">
          <ac:chgData name="Sora's System" userId="e473e365a3e05e69" providerId="LiveId" clId="{7B9D4779-B40C-461E-89A3-62964655570B}" dt="2022-10-28T06:53:14.264" v="5836" actId="478"/>
          <ac:spMkLst>
            <pc:docMk/>
            <pc:sldMk cId="1865159645" sldId="329"/>
            <ac:spMk id="42" creationId="{C3510E88-45DA-D219-6031-AC0599C1095F}"/>
          </ac:spMkLst>
        </pc:spChg>
        <pc:spChg chg="add del">
          <ac:chgData name="Sora's System" userId="e473e365a3e05e69" providerId="LiveId" clId="{7B9D4779-B40C-461E-89A3-62964655570B}" dt="2022-10-28T06:54:37.175" v="5909" actId="478"/>
          <ac:spMkLst>
            <pc:docMk/>
            <pc:sldMk cId="1865159645" sldId="329"/>
            <ac:spMk id="44" creationId="{92D4D121-192F-CF1B-BA09-E68EB74A5798}"/>
          </ac:spMkLst>
        </pc:spChg>
        <pc:spChg chg="add del mod">
          <ac:chgData name="Sora's System" userId="e473e365a3e05e69" providerId="LiveId" clId="{7B9D4779-B40C-461E-89A3-62964655570B}" dt="2022-10-28T06:55:49.193" v="5961" actId="1038"/>
          <ac:spMkLst>
            <pc:docMk/>
            <pc:sldMk cId="1865159645" sldId="329"/>
            <ac:spMk id="46" creationId="{9183FB4E-624A-B128-57FA-B3A2774E7727}"/>
          </ac:spMkLst>
        </pc:spChg>
        <pc:spChg chg="add del">
          <ac:chgData name="Sora's System" userId="e473e365a3e05e69" providerId="LiveId" clId="{7B9D4779-B40C-461E-89A3-62964655570B}" dt="2022-10-28T06:54:37.175" v="5909" actId="478"/>
          <ac:spMkLst>
            <pc:docMk/>
            <pc:sldMk cId="1865159645" sldId="329"/>
            <ac:spMk id="47" creationId="{A30D42D1-24A7-7F91-AB88-56595810F439}"/>
          </ac:spMkLst>
        </pc:spChg>
        <pc:spChg chg="add del">
          <ac:chgData name="Sora's System" userId="e473e365a3e05e69" providerId="LiveId" clId="{7B9D4779-B40C-461E-89A3-62964655570B}" dt="2022-10-28T06:53:11.504" v="5834" actId="478"/>
          <ac:spMkLst>
            <pc:docMk/>
            <pc:sldMk cId="1865159645" sldId="329"/>
            <ac:spMk id="49" creationId="{7B608A5E-3E71-507D-F498-5FF659259128}"/>
          </ac:spMkLst>
        </pc:spChg>
        <pc:spChg chg="add del">
          <ac:chgData name="Sora's System" userId="e473e365a3e05e69" providerId="LiveId" clId="{7B9D4779-B40C-461E-89A3-62964655570B}" dt="2022-10-28T06:54:37.175" v="5909" actId="478"/>
          <ac:spMkLst>
            <pc:docMk/>
            <pc:sldMk cId="1865159645" sldId="329"/>
            <ac:spMk id="51" creationId="{813AB771-0FDC-1961-09CD-1E1BEDE4EF8D}"/>
          </ac:spMkLst>
        </pc:spChg>
        <pc:spChg chg="add del mod">
          <ac:chgData name="Sora's System" userId="e473e365a3e05e69" providerId="LiveId" clId="{7B9D4779-B40C-461E-89A3-62964655570B}" dt="2022-10-28T06:55:49.193" v="5961" actId="1038"/>
          <ac:spMkLst>
            <pc:docMk/>
            <pc:sldMk cId="1865159645" sldId="329"/>
            <ac:spMk id="56" creationId="{A10240F5-F5F5-606A-A3C1-D9756E7FCBC0}"/>
          </ac:spMkLst>
        </pc:spChg>
        <pc:spChg chg="add del">
          <ac:chgData name="Sora's System" userId="e473e365a3e05e69" providerId="LiveId" clId="{7B9D4779-B40C-461E-89A3-62964655570B}" dt="2022-10-28T06:54:37.175" v="5909" actId="478"/>
          <ac:spMkLst>
            <pc:docMk/>
            <pc:sldMk cId="1865159645" sldId="329"/>
            <ac:spMk id="57" creationId="{A1B1129D-DD31-C1A6-FB37-EA2B58D4614D}"/>
          </ac:spMkLst>
        </pc:spChg>
        <pc:picChg chg="add del mod">
          <ac:chgData name="Sora's System" userId="e473e365a3e05e69" providerId="LiveId" clId="{7B9D4779-B40C-461E-89A3-62964655570B}" dt="2022-10-28T07:39:38.663" v="5962" actId="1076"/>
          <ac:picMkLst>
            <pc:docMk/>
            <pc:sldMk cId="1865159645" sldId="329"/>
            <ac:picMk id="1026" creationId="{D7D6E995-BD1D-2184-4DF7-26BD2ACF3BB0}"/>
          </ac:picMkLst>
        </pc:picChg>
        <pc:picChg chg="add del mod">
          <ac:chgData name="Sora's System" userId="e473e365a3e05e69" providerId="LiveId" clId="{7B9D4779-B40C-461E-89A3-62964655570B}" dt="2022-10-28T07:39:38.663" v="5962" actId="1076"/>
          <ac:picMkLst>
            <pc:docMk/>
            <pc:sldMk cId="1865159645" sldId="329"/>
            <ac:picMk id="1028" creationId="{1710CECF-29BD-3FA4-E14B-8E62DFCDA548}"/>
          </ac:picMkLst>
        </pc:picChg>
        <pc:cxnChg chg="add del">
          <ac:chgData name="Sora's System" userId="e473e365a3e05e69" providerId="LiveId" clId="{7B9D4779-B40C-461E-89A3-62964655570B}" dt="2022-10-28T06:53:12.424" v="5835" actId="478"/>
          <ac:cxnSpMkLst>
            <pc:docMk/>
            <pc:sldMk cId="1865159645" sldId="329"/>
            <ac:cxnSpMk id="52" creationId="{DB240C87-CEC3-0799-49AC-DA7CB16778FA}"/>
          </ac:cxnSpMkLst>
        </pc:cxnChg>
        <pc:cxnChg chg="add del">
          <ac:chgData name="Sora's System" userId="e473e365a3e05e69" providerId="LiveId" clId="{7B9D4779-B40C-461E-89A3-62964655570B}" dt="2022-10-28T06:54:37.175" v="5909" actId="478"/>
          <ac:cxnSpMkLst>
            <pc:docMk/>
            <pc:sldMk cId="1865159645" sldId="329"/>
            <ac:cxnSpMk id="55" creationId="{0D445E6A-68A6-02DA-A992-6927CDCC713D}"/>
          </ac:cxnSpMkLst>
        </pc:cxnChg>
      </pc:sldChg>
      <pc:sldChg chg="addSp delSp modSp add mod delAnim modAnim">
        <pc:chgData name="Sora's System" userId="e473e365a3e05e69" providerId="LiveId" clId="{7B9D4779-B40C-461E-89A3-62964655570B}" dt="2022-10-28T08:27:32.416" v="6328" actId="1076"/>
        <pc:sldMkLst>
          <pc:docMk/>
          <pc:sldMk cId="3535645043" sldId="330"/>
        </pc:sldMkLst>
        <pc:spChg chg="add mod">
          <ac:chgData name="Sora's System" userId="e473e365a3e05e69" providerId="LiveId" clId="{7B9D4779-B40C-461E-89A3-62964655570B}" dt="2022-10-28T08:24:56.761" v="6270" actId="20577"/>
          <ac:spMkLst>
            <pc:docMk/>
            <pc:sldMk cId="3535645043" sldId="330"/>
            <ac:spMk id="18" creationId="{0D66167D-D64E-5290-2979-9ECD7D768B21}"/>
          </ac:spMkLst>
        </pc:spChg>
        <pc:spChg chg="mod">
          <ac:chgData name="Sora's System" userId="e473e365a3e05e69" providerId="LiveId" clId="{7B9D4779-B40C-461E-89A3-62964655570B}" dt="2022-10-28T07:43:24.866" v="5981" actId="20577"/>
          <ac:spMkLst>
            <pc:docMk/>
            <pc:sldMk cId="3535645043" sldId="330"/>
            <ac:spMk id="19" creationId="{B118D965-357D-0CB7-F58E-F1C4D4E16D47}"/>
          </ac:spMkLst>
        </pc:spChg>
        <pc:spChg chg="del">
          <ac:chgData name="Sora's System" userId="e473e365a3e05e69" providerId="LiveId" clId="{7B9D4779-B40C-461E-89A3-62964655570B}" dt="2022-10-28T08:24:36.939" v="6204" actId="478"/>
          <ac:spMkLst>
            <pc:docMk/>
            <pc:sldMk cId="3535645043" sldId="330"/>
            <ac:spMk id="20" creationId="{D104BC40-A902-D46B-84E9-9AC186DEBA4D}"/>
          </ac:spMkLst>
        </pc:spChg>
        <pc:spChg chg="del">
          <ac:chgData name="Sora's System" userId="e473e365a3e05e69" providerId="LiveId" clId="{7B9D4779-B40C-461E-89A3-62964655570B}" dt="2022-10-28T08:24:36.939" v="6204" actId="478"/>
          <ac:spMkLst>
            <pc:docMk/>
            <pc:sldMk cId="3535645043" sldId="330"/>
            <ac:spMk id="21" creationId="{B414A7D0-1B22-C2BB-77F5-418A7E5CE3F6}"/>
          </ac:spMkLst>
        </pc:spChg>
        <pc:spChg chg="del">
          <ac:chgData name="Sora's System" userId="e473e365a3e05e69" providerId="LiveId" clId="{7B9D4779-B40C-461E-89A3-62964655570B}" dt="2022-10-28T08:24:36.939" v="6204" actId="478"/>
          <ac:spMkLst>
            <pc:docMk/>
            <pc:sldMk cId="3535645043" sldId="330"/>
            <ac:spMk id="22" creationId="{E8BCDEE4-B57E-7A6D-17EA-F871B4DA08FB}"/>
          </ac:spMkLst>
        </pc:spChg>
        <pc:spChg chg="del">
          <ac:chgData name="Sora's System" userId="e473e365a3e05e69" providerId="LiveId" clId="{7B9D4779-B40C-461E-89A3-62964655570B}" dt="2022-10-28T08:24:36.939" v="6204" actId="478"/>
          <ac:spMkLst>
            <pc:docMk/>
            <pc:sldMk cId="3535645043" sldId="330"/>
            <ac:spMk id="23" creationId="{6E8A483A-0415-35E4-5BBF-C99B0B9A7FB7}"/>
          </ac:spMkLst>
        </pc:spChg>
        <pc:spChg chg="add del mod">
          <ac:chgData name="Sora's System" userId="e473e365a3e05e69" providerId="LiveId" clId="{7B9D4779-B40C-461E-89A3-62964655570B}" dt="2022-10-28T08:25:47.669" v="6291" actId="478"/>
          <ac:spMkLst>
            <pc:docMk/>
            <pc:sldMk cId="3535645043" sldId="330"/>
            <ac:spMk id="30" creationId="{6904A6ED-F966-A8DD-BE3D-D0D99D0A26CC}"/>
          </ac:spMkLst>
        </pc:spChg>
        <pc:spChg chg="add del mod">
          <ac:chgData name="Sora's System" userId="e473e365a3e05e69" providerId="LiveId" clId="{7B9D4779-B40C-461E-89A3-62964655570B}" dt="2022-10-28T08:25:43.128" v="6287" actId="478"/>
          <ac:spMkLst>
            <pc:docMk/>
            <pc:sldMk cId="3535645043" sldId="330"/>
            <ac:spMk id="31" creationId="{ED81C711-9A81-5374-C9A2-C929EC5D1629}"/>
          </ac:spMkLst>
        </pc:spChg>
        <pc:spChg chg="add del mod">
          <ac:chgData name="Sora's System" userId="e473e365a3e05e69" providerId="LiveId" clId="{7B9D4779-B40C-461E-89A3-62964655570B}" dt="2022-10-28T08:25:44.238" v="6289" actId="478"/>
          <ac:spMkLst>
            <pc:docMk/>
            <pc:sldMk cId="3535645043" sldId="330"/>
            <ac:spMk id="33" creationId="{61B057BE-7BDB-426A-D0BD-8D9786CC4546}"/>
          </ac:spMkLst>
        </pc:spChg>
        <pc:spChg chg="add del mod">
          <ac:chgData name="Sora's System" userId="e473e365a3e05e69" providerId="LiveId" clId="{7B9D4779-B40C-461E-89A3-62964655570B}" dt="2022-10-28T08:25:43.618" v="6288" actId="478"/>
          <ac:spMkLst>
            <pc:docMk/>
            <pc:sldMk cId="3535645043" sldId="330"/>
            <ac:spMk id="34" creationId="{EC5CC298-2C3D-0340-3535-B11BFD4AB244}"/>
          </ac:spMkLst>
        </pc:spChg>
        <pc:spChg chg="add del mod">
          <ac:chgData name="Sora's System" userId="e473e365a3e05e69" providerId="LiveId" clId="{7B9D4779-B40C-461E-89A3-62964655570B}" dt="2022-10-28T08:25:44.796" v="6290" actId="478"/>
          <ac:spMkLst>
            <pc:docMk/>
            <pc:sldMk cId="3535645043" sldId="330"/>
            <ac:spMk id="35" creationId="{0806674E-C360-174E-2487-C8B3A7F047D2}"/>
          </ac:spMkLst>
        </pc:spChg>
        <pc:spChg chg="del">
          <ac:chgData name="Sora's System" userId="e473e365a3e05e69" providerId="LiveId" clId="{7B9D4779-B40C-461E-89A3-62964655570B}" dt="2022-10-28T08:24:36.939" v="6204" actId="478"/>
          <ac:spMkLst>
            <pc:docMk/>
            <pc:sldMk cId="3535645043" sldId="330"/>
            <ac:spMk id="39" creationId="{105289D6-F7CE-EA4F-C7C9-448D83B996EE}"/>
          </ac:spMkLst>
        </pc:spChg>
        <pc:spChg chg="del">
          <ac:chgData name="Sora's System" userId="e473e365a3e05e69" providerId="LiveId" clId="{7B9D4779-B40C-461E-89A3-62964655570B}" dt="2022-10-28T08:24:36.939" v="6204" actId="478"/>
          <ac:spMkLst>
            <pc:docMk/>
            <pc:sldMk cId="3535645043" sldId="330"/>
            <ac:spMk id="40" creationId="{99A7E6FC-2920-4416-71C0-EA78BC4C7CCB}"/>
          </ac:spMkLst>
        </pc:spChg>
        <pc:spChg chg="add mod">
          <ac:chgData name="Sora's System" userId="e473e365a3e05e69" providerId="LiveId" clId="{7B9D4779-B40C-461E-89A3-62964655570B}" dt="2022-10-28T08:26:34.094" v="6311" actId="1076"/>
          <ac:spMkLst>
            <pc:docMk/>
            <pc:sldMk cId="3535645043" sldId="330"/>
            <ac:spMk id="42" creationId="{60220BFC-DA91-F023-6A70-4210F89543AE}"/>
          </ac:spMkLst>
        </pc:spChg>
        <pc:spChg chg="add mod">
          <ac:chgData name="Sora's System" userId="e473e365a3e05e69" providerId="LiveId" clId="{7B9D4779-B40C-461E-89A3-62964655570B}" dt="2022-10-28T08:26:34.094" v="6311" actId="1076"/>
          <ac:spMkLst>
            <pc:docMk/>
            <pc:sldMk cId="3535645043" sldId="330"/>
            <ac:spMk id="44" creationId="{A92E1484-6348-7B85-25AC-73D970BDE34D}"/>
          </ac:spMkLst>
        </pc:spChg>
        <pc:spChg chg="del">
          <ac:chgData name="Sora's System" userId="e473e365a3e05e69" providerId="LiveId" clId="{7B9D4779-B40C-461E-89A3-62964655570B}" dt="2022-10-28T08:24:36.939" v="6204" actId="478"/>
          <ac:spMkLst>
            <pc:docMk/>
            <pc:sldMk cId="3535645043" sldId="330"/>
            <ac:spMk id="46" creationId="{9183FB4E-624A-B128-57FA-B3A2774E7727}"/>
          </ac:spMkLst>
        </pc:spChg>
        <pc:spChg chg="add del mod">
          <ac:chgData name="Sora's System" userId="e473e365a3e05e69" providerId="LiveId" clId="{7B9D4779-B40C-461E-89A3-62964655570B}" dt="2022-10-28T08:25:56.293" v="6295" actId="478"/>
          <ac:spMkLst>
            <pc:docMk/>
            <pc:sldMk cId="3535645043" sldId="330"/>
            <ac:spMk id="48" creationId="{D5CAE5A5-B840-F896-D9D8-93A3358123E5}"/>
          </ac:spMkLst>
        </pc:spChg>
        <pc:spChg chg="add del mod">
          <ac:chgData name="Sora's System" userId="e473e365a3e05e69" providerId="LiveId" clId="{7B9D4779-B40C-461E-89A3-62964655570B}" dt="2022-10-28T08:25:40.364" v="6285" actId="478"/>
          <ac:spMkLst>
            <pc:docMk/>
            <pc:sldMk cId="3535645043" sldId="330"/>
            <ac:spMk id="54" creationId="{6AA3F0DD-79EC-71D7-3C9A-A5F4AAE7F4E4}"/>
          </ac:spMkLst>
        </pc:spChg>
        <pc:spChg chg="add del mod">
          <ac:chgData name="Sora's System" userId="e473e365a3e05e69" providerId="LiveId" clId="{7B9D4779-B40C-461E-89A3-62964655570B}" dt="2022-10-28T08:25:39.896" v="6284" actId="478"/>
          <ac:spMkLst>
            <pc:docMk/>
            <pc:sldMk cId="3535645043" sldId="330"/>
            <ac:spMk id="55" creationId="{D41F4018-A8A7-3186-DF8A-182C09D3C9E8}"/>
          </ac:spMkLst>
        </pc:spChg>
        <pc:spChg chg="del">
          <ac:chgData name="Sora's System" userId="e473e365a3e05e69" providerId="LiveId" clId="{7B9D4779-B40C-461E-89A3-62964655570B}" dt="2022-10-28T08:24:36.939" v="6204" actId="478"/>
          <ac:spMkLst>
            <pc:docMk/>
            <pc:sldMk cId="3535645043" sldId="330"/>
            <ac:spMk id="56" creationId="{A10240F5-F5F5-606A-A3C1-D9756E7FCBC0}"/>
          </ac:spMkLst>
        </pc:spChg>
        <pc:spChg chg="add del mod">
          <ac:chgData name="Sora's System" userId="e473e365a3e05e69" providerId="LiveId" clId="{7B9D4779-B40C-461E-89A3-62964655570B}" dt="2022-10-28T08:25:42.036" v="6286" actId="478"/>
          <ac:spMkLst>
            <pc:docMk/>
            <pc:sldMk cId="3535645043" sldId="330"/>
            <ac:spMk id="57" creationId="{CAE98AAE-7E98-90D8-D3BE-535A27DAF980}"/>
          </ac:spMkLst>
        </pc:spChg>
        <pc:spChg chg="add del mod">
          <ac:chgData name="Sora's System" userId="e473e365a3e05e69" providerId="LiveId" clId="{7B9D4779-B40C-461E-89A3-62964655570B}" dt="2022-10-28T08:26:35.931" v="6312" actId="478"/>
          <ac:spMkLst>
            <pc:docMk/>
            <pc:sldMk cId="3535645043" sldId="330"/>
            <ac:spMk id="58" creationId="{6D4FFFB0-E1C1-8AC3-2EAF-1E612475BB5B}"/>
          </ac:spMkLst>
        </pc:spChg>
        <pc:spChg chg="add del mod">
          <ac:chgData name="Sora's System" userId="e473e365a3e05e69" providerId="LiveId" clId="{7B9D4779-B40C-461E-89A3-62964655570B}" dt="2022-10-28T08:25:35.591" v="6281" actId="478"/>
          <ac:spMkLst>
            <pc:docMk/>
            <pc:sldMk cId="3535645043" sldId="330"/>
            <ac:spMk id="59" creationId="{7579E732-E2EC-DD0A-0939-F2E3E7BF9D32}"/>
          </ac:spMkLst>
        </pc:spChg>
        <pc:spChg chg="add del mod">
          <ac:chgData name="Sora's System" userId="e473e365a3e05e69" providerId="LiveId" clId="{7B9D4779-B40C-461E-89A3-62964655570B}" dt="2022-10-28T08:25:37.162" v="6282" actId="478"/>
          <ac:spMkLst>
            <pc:docMk/>
            <pc:sldMk cId="3535645043" sldId="330"/>
            <ac:spMk id="60" creationId="{0832ED03-9960-99F6-EC59-6DDA47EDA154}"/>
          </ac:spMkLst>
        </pc:spChg>
        <pc:spChg chg="add del mod">
          <ac:chgData name="Sora's System" userId="e473e365a3e05e69" providerId="LiveId" clId="{7B9D4779-B40C-461E-89A3-62964655570B}" dt="2022-10-28T08:25:38.283" v="6283" actId="478"/>
          <ac:spMkLst>
            <pc:docMk/>
            <pc:sldMk cId="3535645043" sldId="330"/>
            <ac:spMk id="61" creationId="{BB3BBE87-F751-0121-8670-5D49A09C53DA}"/>
          </ac:spMkLst>
        </pc:spChg>
        <pc:spChg chg="add del mod">
          <ac:chgData name="Sora's System" userId="e473e365a3e05e69" providerId="LiveId" clId="{7B9D4779-B40C-461E-89A3-62964655570B}" dt="2022-10-28T08:25:33.187" v="6278" actId="478"/>
          <ac:spMkLst>
            <pc:docMk/>
            <pc:sldMk cId="3535645043" sldId="330"/>
            <ac:spMk id="62" creationId="{F6CB8BA5-947D-207C-E2C0-FA3EAE51A05F}"/>
          </ac:spMkLst>
        </pc:spChg>
        <pc:spChg chg="add del mod">
          <ac:chgData name="Sora's System" userId="e473e365a3e05e69" providerId="LiveId" clId="{7B9D4779-B40C-461E-89A3-62964655570B}" dt="2022-10-28T08:25:34.823" v="6280" actId="478"/>
          <ac:spMkLst>
            <pc:docMk/>
            <pc:sldMk cId="3535645043" sldId="330"/>
            <ac:spMk id="63" creationId="{EF257512-DB58-60BF-753F-F8A874C4FAEA}"/>
          </ac:spMkLst>
        </pc:spChg>
        <pc:spChg chg="add del mod">
          <ac:chgData name="Sora's System" userId="e473e365a3e05e69" providerId="LiveId" clId="{7B9D4779-B40C-461E-89A3-62964655570B}" dt="2022-10-28T08:25:32.772" v="6277" actId="478"/>
          <ac:spMkLst>
            <pc:docMk/>
            <pc:sldMk cId="3535645043" sldId="330"/>
            <ac:spMk id="1024" creationId="{6ABE9DAE-1B36-4C59-2A4E-93895376ADBF}"/>
          </ac:spMkLst>
        </pc:spChg>
        <pc:spChg chg="add mod">
          <ac:chgData name="Sora's System" userId="e473e365a3e05e69" providerId="LiveId" clId="{7B9D4779-B40C-461E-89A3-62964655570B}" dt="2022-10-28T08:26:34.094" v="6311" actId="1076"/>
          <ac:spMkLst>
            <pc:docMk/>
            <pc:sldMk cId="3535645043" sldId="330"/>
            <ac:spMk id="1030" creationId="{499C500B-DDFA-2D03-E036-1E4CA1B88AAE}"/>
          </ac:spMkLst>
        </pc:spChg>
        <pc:spChg chg="add mod">
          <ac:chgData name="Sora's System" userId="e473e365a3e05e69" providerId="LiveId" clId="{7B9D4779-B40C-461E-89A3-62964655570B}" dt="2022-10-28T08:27:32.416" v="6328" actId="1076"/>
          <ac:spMkLst>
            <pc:docMk/>
            <pc:sldMk cId="3535645043" sldId="330"/>
            <ac:spMk id="1034" creationId="{384273C7-05E8-978C-1906-145D57AF573D}"/>
          </ac:spMkLst>
        </pc:spChg>
        <pc:spChg chg="add mod">
          <ac:chgData name="Sora's System" userId="e473e365a3e05e69" providerId="LiveId" clId="{7B9D4779-B40C-461E-89A3-62964655570B}" dt="2022-10-28T08:27:32.416" v="6328" actId="1076"/>
          <ac:spMkLst>
            <pc:docMk/>
            <pc:sldMk cId="3535645043" sldId="330"/>
            <ac:spMk id="1035" creationId="{FC15EEBC-43CB-6EB0-F0C5-4DE1770F6CD5}"/>
          </ac:spMkLst>
        </pc:spChg>
        <pc:spChg chg="add del mod">
          <ac:chgData name="Sora's System" userId="e473e365a3e05e69" providerId="LiveId" clId="{7B9D4779-B40C-461E-89A3-62964655570B}" dt="2022-10-28T08:26:36.683" v="6313" actId="478"/>
          <ac:spMkLst>
            <pc:docMk/>
            <pc:sldMk cId="3535645043" sldId="330"/>
            <ac:spMk id="1040" creationId="{74A621E0-21C7-0AD5-2CE6-B199DA1F4329}"/>
          </ac:spMkLst>
        </pc:spChg>
        <pc:spChg chg="add mod">
          <ac:chgData name="Sora's System" userId="e473e365a3e05e69" providerId="LiveId" clId="{7B9D4779-B40C-461E-89A3-62964655570B}" dt="2022-10-28T08:27:32.416" v="6328" actId="1076"/>
          <ac:spMkLst>
            <pc:docMk/>
            <pc:sldMk cId="3535645043" sldId="330"/>
            <ac:spMk id="1044" creationId="{D30FB6FF-D011-B3FF-F674-7909024A7CAF}"/>
          </ac:spMkLst>
        </pc:spChg>
        <pc:spChg chg="add mod">
          <ac:chgData name="Sora's System" userId="e473e365a3e05e69" providerId="LiveId" clId="{7B9D4779-B40C-461E-89A3-62964655570B}" dt="2022-10-28T08:26:40.198" v="6314" actId="571"/>
          <ac:spMkLst>
            <pc:docMk/>
            <pc:sldMk cId="3535645043" sldId="330"/>
            <ac:spMk id="1045" creationId="{4B766D97-7A75-B12A-87E5-E641C97DCEEF}"/>
          </ac:spMkLst>
        </pc:spChg>
        <pc:spChg chg="add mod">
          <ac:chgData name="Sora's System" userId="e473e365a3e05e69" providerId="LiveId" clId="{7B9D4779-B40C-461E-89A3-62964655570B}" dt="2022-10-28T08:27:32.416" v="6328" actId="1076"/>
          <ac:spMkLst>
            <pc:docMk/>
            <pc:sldMk cId="3535645043" sldId="330"/>
            <ac:spMk id="1046" creationId="{3B2DEA4E-5219-04C6-DBF0-92D2E884CAFC}"/>
          </ac:spMkLst>
        </pc:spChg>
        <pc:spChg chg="add mod">
          <ac:chgData name="Sora's System" userId="e473e365a3e05e69" providerId="LiveId" clId="{7B9D4779-B40C-461E-89A3-62964655570B}" dt="2022-10-28T08:27:32.416" v="6328" actId="1076"/>
          <ac:spMkLst>
            <pc:docMk/>
            <pc:sldMk cId="3535645043" sldId="330"/>
            <ac:spMk id="1050" creationId="{A8C931E9-8FF6-70E4-A333-7C0F5BC5C6A1}"/>
          </ac:spMkLst>
        </pc:spChg>
        <pc:spChg chg="add mod">
          <ac:chgData name="Sora's System" userId="e473e365a3e05e69" providerId="LiveId" clId="{7B9D4779-B40C-461E-89A3-62964655570B}" dt="2022-10-28T08:27:32.416" v="6328" actId="1076"/>
          <ac:spMkLst>
            <pc:docMk/>
            <pc:sldMk cId="3535645043" sldId="330"/>
            <ac:spMk id="1051" creationId="{8A7B9CCE-950E-F606-3F7A-7E841DBE8BBB}"/>
          </ac:spMkLst>
        </pc:spChg>
        <pc:spChg chg="add mod">
          <ac:chgData name="Sora's System" userId="e473e365a3e05e69" providerId="LiveId" clId="{7B9D4779-B40C-461E-89A3-62964655570B}" dt="2022-10-28T08:27:32.416" v="6328" actId="1076"/>
          <ac:spMkLst>
            <pc:docMk/>
            <pc:sldMk cId="3535645043" sldId="330"/>
            <ac:spMk id="1052" creationId="{CDA4186F-B563-698A-9CE8-3C1D1D81883E}"/>
          </ac:spMkLst>
        </pc:spChg>
        <pc:spChg chg="add mod">
          <ac:chgData name="Sora's System" userId="e473e365a3e05e69" providerId="LiveId" clId="{7B9D4779-B40C-461E-89A3-62964655570B}" dt="2022-10-28T08:27:32.416" v="6328" actId="1076"/>
          <ac:spMkLst>
            <pc:docMk/>
            <pc:sldMk cId="3535645043" sldId="330"/>
            <ac:spMk id="1053" creationId="{5E8C680E-8106-5E5A-34C0-A2F3212CE815}"/>
          </ac:spMkLst>
        </pc:spChg>
        <pc:picChg chg="add del mod">
          <ac:chgData name="Sora's System" userId="e473e365a3e05e69" providerId="LiveId" clId="{7B9D4779-B40C-461E-89A3-62964655570B}" dt="2022-10-28T08:25:21.548" v="6274" actId="478"/>
          <ac:picMkLst>
            <pc:docMk/>
            <pc:sldMk cId="3535645043" sldId="330"/>
            <ac:picMk id="24" creationId="{7D888AEA-418B-288C-1F83-B61908FC4E99}"/>
          </ac:picMkLst>
        </pc:picChg>
        <pc:picChg chg="add del mod">
          <ac:chgData name="Sora's System" userId="e473e365a3e05e69" providerId="LiveId" clId="{7B9D4779-B40C-461E-89A3-62964655570B}" dt="2022-10-28T08:25:21.548" v="6274" actId="478"/>
          <ac:picMkLst>
            <pc:docMk/>
            <pc:sldMk cId="3535645043" sldId="330"/>
            <ac:picMk id="26" creationId="{FF9F8BBA-5490-FB90-F7DD-F5ABD076A4F7}"/>
          </ac:picMkLst>
        </pc:picChg>
        <pc:picChg chg="add del mod">
          <ac:chgData name="Sora's System" userId="e473e365a3e05e69" providerId="LiveId" clId="{7B9D4779-B40C-461E-89A3-62964655570B}" dt="2022-10-28T08:25:21.548" v="6274" actId="478"/>
          <ac:picMkLst>
            <pc:docMk/>
            <pc:sldMk cId="3535645043" sldId="330"/>
            <ac:picMk id="27" creationId="{0F45C25C-546A-1A84-6459-DDD13CECF708}"/>
          </ac:picMkLst>
        </pc:picChg>
        <pc:picChg chg="add del mod">
          <ac:chgData name="Sora's System" userId="e473e365a3e05e69" providerId="LiveId" clId="{7B9D4779-B40C-461E-89A3-62964655570B}" dt="2022-10-28T08:26:14.377" v="6306" actId="478"/>
          <ac:picMkLst>
            <pc:docMk/>
            <pc:sldMk cId="3535645043" sldId="330"/>
            <ac:picMk id="32" creationId="{8FC25BAE-759D-E38E-A9D4-71AEA1EEADBB}"/>
          </ac:picMkLst>
        </pc:picChg>
        <pc:picChg chg="add mod">
          <ac:chgData name="Sora's System" userId="e473e365a3e05e69" providerId="LiveId" clId="{7B9D4779-B40C-461E-89A3-62964655570B}" dt="2022-10-28T08:26:34.094" v="6311" actId="1076"/>
          <ac:picMkLst>
            <pc:docMk/>
            <pc:sldMk cId="3535645043" sldId="330"/>
            <ac:picMk id="36" creationId="{8C1AA9CF-33EB-AC53-0364-31D949878A1E}"/>
          </ac:picMkLst>
        </pc:picChg>
        <pc:picChg chg="add mod">
          <ac:chgData name="Sora's System" userId="e473e365a3e05e69" providerId="LiveId" clId="{7B9D4779-B40C-461E-89A3-62964655570B}" dt="2022-10-28T08:26:34.094" v="6311" actId="1076"/>
          <ac:picMkLst>
            <pc:docMk/>
            <pc:sldMk cId="3535645043" sldId="330"/>
            <ac:picMk id="37" creationId="{D7DE8BB5-186D-09DF-A34E-24A82D54273A}"/>
          </ac:picMkLst>
        </pc:picChg>
        <pc:picChg chg="add del mod">
          <ac:chgData name="Sora's System" userId="e473e365a3e05e69" providerId="LiveId" clId="{7B9D4779-B40C-461E-89A3-62964655570B}" dt="2022-10-28T08:25:55.673" v="6294" actId="478"/>
          <ac:picMkLst>
            <pc:docMk/>
            <pc:sldMk cId="3535645043" sldId="330"/>
            <ac:picMk id="47" creationId="{0D1D1AC8-EDD9-1BA2-F745-2330971DF81C}"/>
          </ac:picMkLst>
        </pc:picChg>
        <pc:picChg chg="add mod">
          <ac:chgData name="Sora's System" userId="e473e365a3e05e69" providerId="LiveId" clId="{7B9D4779-B40C-461E-89A3-62964655570B}" dt="2022-10-28T08:26:34.094" v="6311" actId="1076"/>
          <ac:picMkLst>
            <pc:docMk/>
            <pc:sldMk cId="3535645043" sldId="330"/>
            <ac:picMk id="49" creationId="{6B834D88-1652-BEE1-6D29-A86F3650FDD0}"/>
          </ac:picMkLst>
        </pc:picChg>
        <pc:picChg chg="add del mod">
          <ac:chgData name="Sora's System" userId="e473e365a3e05e69" providerId="LiveId" clId="{7B9D4779-B40C-461E-89A3-62964655570B}" dt="2022-10-28T08:25:32.048" v="6276" actId="478"/>
          <ac:picMkLst>
            <pc:docMk/>
            <pc:sldMk cId="3535645043" sldId="330"/>
            <ac:picMk id="50" creationId="{C05F8255-E882-254A-86C6-6B73D06348B4}"/>
          </ac:picMkLst>
        </pc:picChg>
        <pc:picChg chg="add mod">
          <ac:chgData name="Sora's System" userId="e473e365a3e05e69" providerId="LiveId" clId="{7B9D4779-B40C-461E-89A3-62964655570B}" dt="2022-10-28T08:26:34.094" v="6311" actId="1076"/>
          <ac:picMkLst>
            <pc:docMk/>
            <pc:sldMk cId="3535645043" sldId="330"/>
            <ac:picMk id="1025" creationId="{D59DF8AC-4C14-36C3-3B4F-C65156BB0780}"/>
          </ac:picMkLst>
        </pc:picChg>
        <pc:picChg chg="del">
          <ac:chgData name="Sora's System" userId="e473e365a3e05e69" providerId="LiveId" clId="{7B9D4779-B40C-461E-89A3-62964655570B}" dt="2022-10-28T08:24:36.939" v="6204" actId="478"/>
          <ac:picMkLst>
            <pc:docMk/>
            <pc:sldMk cId="3535645043" sldId="330"/>
            <ac:picMk id="1026" creationId="{D7D6E995-BD1D-2184-4DF7-26BD2ACF3BB0}"/>
          </ac:picMkLst>
        </pc:picChg>
        <pc:picChg chg="add mod">
          <ac:chgData name="Sora's System" userId="e473e365a3e05e69" providerId="LiveId" clId="{7B9D4779-B40C-461E-89A3-62964655570B}" dt="2022-10-28T08:26:34.094" v="6311" actId="1076"/>
          <ac:picMkLst>
            <pc:docMk/>
            <pc:sldMk cId="3535645043" sldId="330"/>
            <ac:picMk id="1027" creationId="{C5A46E7D-7113-5869-C6E6-F3857398F90D}"/>
          </ac:picMkLst>
        </pc:picChg>
        <pc:picChg chg="del">
          <ac:chgData name="Sora's System" userId="e473e365a3e05e69" providerId="LiveId" clId="{7B9D4779-B40C-461E-89A3-62964655570B}" dt="2022-10-28T08:24:36.939" v="6204" actId="478"/>
          <ac:picMkLst>
            <pc:docMk/>
            <pc:sldMk cId="3535645043" sldId="330"/>
            <ac:picMk id="1028" creationId="{1710CECF-29BD-3FA4-E14B-8E62DFCDA548}"/>
          </ac:picMkLst>
        </pc:picChg>
        <pc:picChg chg="add mod">
          <ac:chgData name="Sora's System" userId="e473e365a3e05e69" providerId="LiveId" clId="{7B9D4779-B40C-461E-89A3-62964655570B}" dt="2022-10-28T08:26:34.094" v="6311" actId="1076"/>
          <ac:picMkLst>
            <pc:docMk/>
            <pc:sldMk cId="3535645043" sldId="330"/>
            <ac:picMk id="1029" creationId="{5E4B714B-61B0-E084-393E-AD66A2074266}"/>
          </ac:picMkLst>
        </pc:picChg>
        <pc:picChg chg="add mod">
          <ac:chgData name="Sora's System" userId="e473e365a3e05e69" providerId="LiveId" clId="{7B9D4779-B40C-461E-89A3-62964655570B}" dt="2022-10-28T08:27:32.416" v="6328" actId="1076"/>
          <ac:picMkLst>
            <pc:docMk/>
            <pc:sldMk cId="3535645043" sldId="330"/>
            <ac:picMk id="1031" creationId="{01BA47AB-C59F-92DB-1D41-37FC6733D621}"/>
          </ac:picMkLst>
        </pc:picChg>
        <pc:picChg chg="add mod">
          <ac:chgData name="Sora's System" userId="e473e365a3e05e69" providerId="LiveId" clId="{7B9D4779-B40C-461E-89A3-62964655570B}" dt="2022-10-28T08:27:32.416" v="6328" actId="1076"/>
          <ac:picMkLst>
            <pc:docMk/>
            <pc:sldMk cId="3535645043" sldId="330"/>
            <ac:picMk id="1032" creationId="{A78124D7-82FC-248F-4A11-A1876758269F}"/>
          </ac:picMkLst>
        </pc:picChg>
        <pc:picChg chg="add mod">
          <ac:chgData name="Sora's System" userId="e473e365a3e05e69" providerId="LiveId" clId="{7B9D4779-B40C-461E-89A3-62964655570B}" dt="2022-10-28T08:27:32.416" v="6328" actId="1076"/>
          <ac:picMkLst>
            <pc:docMk/>
            <pc:sldMk cId="3535645043" sldId="330"/>
            <ac:picMk id="1036" creationId="{E1586F20-1114-825C-6821-C2B289748BEA}"/>
          </ac:picMkLst>
        </pc:picChg>
        <pc:picChg chg="add del mod">
          <ac:chgData name="Sora's System" userId="e473e365a3e05e69" providerId="LiveId" clId="{7B9D4779-B40C-461E-89A3-62964655570B}" dt="2022-10-28T08:27:00.423" v="6317" actId="478"/>
          <ac:picMkLst>
            <pc:docMk/>
            <pc:sldMk cId="3535645043" sldId="330"/>
            <ac:picMk id="1041" creationId="{1DB0F8DA-F00F-F0AD-2CFB-D47448DFB3E8}"/>
          </ac:picMkLst>
        </pc:picChg>
        <pc:picChg chg="add del mod">
          <ac:chgData name="Sora's System" userId="e473e365a3e05e69" providerId="LiveId" clId="{7B9D4779-B40C-461E-89A3-62964655570B}" dt="2022-10-28T08:27:01.855" v="6318" actId="478"/>
          <ac:picMkLst>
            <pc:docMk/>
            <pc:sldMk cId="3535645043" sldId="330"/>
            <ac:picMk id="1042" creationId="{BD0E7C93-D73D-A4BA-10CE-11142FD944BB}"/>
          </ac:picMkLst>
        </pc:picChg>
        <pc:picChg chg="add mod">
          <ac:chgData name="Sora's System" userId="e473e365a3e05e69" providerId="LiveId" clId="{7B9D4779-B40C-461E-89A3-62964655570B}" dt="2022-10-28T08:27:32.416" v="6328" actId="1076"/>
          <ac:picMkLst>
            <pc:docMk/>
            <pc:sldMk cId="3535645043" sldId="330"/>
            <ac:picMk id="1043" creationId="{3FC5BA9A-590B-8252-E337-A9C6E4F669C4}"/>
          </ac:picMkLst>
        </pc:picChg>
        <pc:cxnChg chg="add del mod">
          <ac:chgData name="Sora's System" userId="e473e365a3e05e69" providerId="LiveId" clId="{7B9D4779-B40C-461E-89A3-62964655570B}" dt="2022-10-28T08:25:21.548" v="6274" actId="478"/>
          <ac:cxnSpMkLst>
            <pc:docMk/>
            <pc:sldMk cId="3535645043" sldId="330"/>
            <ac:cxnSpMk id="25" creationId="{5552AB26-970C-0B99-48BA-D776282B4082}"/>
          </ac:cxnSpMkLst>
        </pc:cxnChg>
        <pc:cxnChg chg="add del mod">
          <ac:chgData name="Sora's System" userId="e473e365a3e05e69" providerId="LiveId" clId="{7B9D4779-B40C-461E-89A3-62964655570B}" dt="2022-10-28T08:25:21.548" v="6274" actId="478"/>
          <ac:cxnSpMkLst>
            <pc:docMk/>
            <pc:sldMk cId="3535645043" sldId="330"/>
            <ac:cxnSpMk id="29" creationId="{D9E43EDA-DE55-F2B0-6444-04EDF89DDA80}"/>
          </ac:cxnSpMkLst>
        </pc:cxnChg>
        <pc:cxnChg chg="add mod">
          <ac:chgData name="Sora's System" userId="e473e365a3e05e69" providerId="LiveId" clId="{7B9D4779-B40C-461E-89A3-62964655570B}" dt="2022-10-28T08:26:34.094" v="6311" actId="1076"/>
          <ac:cxnSpMkLst>
            <pc:docMk/>
            <pc:sldMk cId="3535645043" sldId="330"/>
            <ac:cxnSpMk id="38" creationId="{A74E8971-5169-D3F0-F95C-574B8BB320C5}"/>
          </ac:cxnSpMkLst>
        </pc:cxnChg>
        <pc:cxnChg chg="add mod">
          <ac:chgData name="Sora's System" userId="e473e365a3e05e69" providerId="LiveId" clId="{7B9D4779-B40C-461E-89A3-62964655570B}" dt="2022-10-28T08:26:34.094" v="6311" actId="1076"/>
          <ac:cxnSpMkLst>
            <pc:docMk/>
            <pc:sldMk cId="3535645043" sldId="330"/>
            <ac:cxnSpMk id="51" creationId="{3B76D3BA-7F11-72B2-3CE1-6EB961E420AD}"/>
          </ac:cxnSpMkLst>
        </pc:cxnChg>
        <pc:cxnChg chg="add mod">
          <ac:chgData name="Sora's System" userId="e473e365a3e05e69" providerId="LiveId" clId="{7B9D4779-B40C-461E-89A3-62964655570B}" dt="2022-10-28T08:26:34.094" v="6311" actId="1076"/>
          <ac:cxnSpMkLst>
            <pc:docMk/>
            <pc:sldMk cId="3535645043" sldId="330"/>
            <ac:cxnSpMk id="52" creationId="{CACB5C51-5C59-32F5-2B57-CC46501526A3}"/>
          </ac:cxnSpMkLst>
        </pc:cxnChg>
        <pc:cxnChg chg="add mod">
          <ac:chgData name="Sora's System" userId="e473e365a3e05e69" providerId="LiveId" clId="{7B9D4779-B40C-461E-89A3-62964655570B}" dt="2022-10-28T08:26:34.094" v="6311" actId="1076"/>
          <ac:cxnSpMkLst>
            <pc:docMk/>
            <pc:sldMk cId="3535645043" sldId="330"/>
            <ac:cxnSpMk id="53" creationId="{548F6315-42C6-D3CC-E491-0C051CD0DADE}"/>
          </ac:cxnSpMkLst>
        </pc:cxnChg>
        <pc:cxnChg chg="add mod">
          <ac:chgData name="Sora's System" userId="e473e365a3e05e69" providerId="LiveId" clId="{7B9D4779-B40C-461E-89A3-62964655570B}" dt="2022-10-28T08:27:32.416" v="6328" actId="1076"/>
          <ac:cxnSpMkLst>
            <pc:docMk/>
            <pc:sldMk cId="3535645043" sldId="330"/>
            <ac:cxnSpMk id="1033" creationId="{DD995C1C-2951-B9C9-E558-A0B3085D8B95}"/>
          </ac:cxnSpMkLst>
        </pc:cxnChg>
        <pc:cxnChg chg="add mod">
          <ac:chgData name="Sora's System" userId="e473e365a3e05e69" providerId="LiveId" clId="{7B9D4779-B40C-461E-89A3-62964655570B}" dt="2022-10-28T08:27:32.416" v="6328" actId="1076"/>
          <ac:cxnSpMkLst>
            <pc:docMk/>
            <pc:sldMk cId="3535645043" sldId="330"/>
            <ac:cxnSpMk id="1037" creationId="{E5193AAB-D0B7-C55D-512C-3DF096EEB001}"/>
          </ac:cxnSpMkLst>
        </pc:cxnChg>
        <pc:cxnChg chg="add mod">
          <ac:chgData name="Sora's System" userId="e473e365a3e05e69" providerId="LiveId" clId="{7B9D4779-B40C-461E-89A3-62964655570B}" dt="2022-10-28T08:27:32.416" v="6328" actId="1076"/>
          <ac:cxnSpMkLst>
            <pc:docMk/>
            <pc:sldMk cId="3535645043" sldId="330"/>
            <ac:cxnSpMk id="1038" creationId="{A59104A1-2DE1-0090-6FF7-0E45244BBCDF}"/>
          </ac:cxnSpMkLst>
        </pc:cxnChg>
        <pc:cxnChg chg="add mod">
          <ac:chgData name="Sora's System" userId="e473e365a3e05e69" providerId="LiveId" clId="{7B9D4779-B40C-461E-89A3-62964655570B}" dt="2022-10-28T08:27:32.416" v="6328" actId="1076"/>
          <ac:cxnSpMkLst>
            <pc:docMk/>
            <pc:sldMk cId="3535645043" sldId="330"/>
            <ac:cxnSpMk id="1039" creationId="{2F336056-F4FE-FCFF-2B40-B198742E7B2B}"/>
          </ac:cxnSpMkLst>
        </pc:cxnChg>
        <pc:cxnChg chg="add mod">
          <ac:chgData name="Sora's System" userId="e473e365a3e05e69" providerId="LiveId" clId="{7B9D4779-B40C-461E-89A3-62964655570B}" dt="2022-10-28T08:27:32.416" v="6328" actId="1076"/>
          <ac:cxnSpMkLst>
            <pc:docMk/>
            <pc:sldMk cId="3535645043" sldId="330"/>
            <ac:cxnSpMk id="1047" creationId="{D3B541A4-9097-5CF8-743D-4CCACD6DDC96}"/>
          </ac:cxnSpMkLst>
        </pc:cxnChg>
      </pc:sldChg>
      <pc:sldChg chg="addSp delSp modSp add mod">
        <pc:chgData name="Sora's System" userId="e473e365a3e05e69" providerId="LiveId" clId="{7B9D4779-B40C-461E-89A3-62964655570B}" dt="2022-10-28T08:24:05.680" v="6203" actId="1076"/>
        <pc:sldMkLst>
          <pc:docMk/>
          <pc:sldMk cId="2298282" sldId="331"/>
        </pc:sldMkLst>
        <pc:spChg chg="add mod">
          <ac:chgData name="Sora's System" userId="e473e365a3e05e69" providerId="LiveId" clId="{7B9D4779-B40C-461E-89A3-62964655570B}" dt="2022-10-28T08:24:04.048" v="6202" actId="1076"/>
          <ac:spMkLst>
            <pc:docMk/>
            <pc:sldMk cId="2298282" sldId="331"/>
            <ac:spMk id="18" creationId="{18D9D7FB-36B7-B8A1-EA8E-9AF275FDB6EC}"/>
          </ac:spMkLst>
        </pc:spChg>
        <pc:spChg chg="mod">
          <ac:chgData name="Sora's System" userId="e473e365a3e05e69" providerId="LiveId" clId="{7B9D4779-B40C-461E-89A3-62964655570B}" dt="2022-10-28T07:43:40.181" v="5991" actId="14100"/>
          <ac:spMkLst>
            <pc:docMk/>
            <pc:sldMk cId="2298282" sldId="331"/>
            <ac:spMk id="19" creationId="{B118D965-357D-0CB7-F58E-F1C4D4E16D47}"/>
          </ac:spMkLst>
        </pc:spChg>
        <pc:spChg chg="del">
          <ac:chgData name="Sora's System" userId="e473e365a3e05e69" providerId="LiveId" clId="{7B9D4779-B40C-461E-89A3-62964655570B}" dt="2022-10-28T07:43:47.853" v="5994" actId="478"/>
          <ac:spMkLst>
            <pc:docMk/>
            <pc:sldMk cId="2298282" sldId="331"/>
            <ac:spMk id="20" creationId="{D104BC40-A902-D46B-84E9-9AC186DEBA4D}"/>
          </ac:spMkLst>
        </pc:spChg>
        <pc:spChg chg="del">
          <ac:chgData name="Sora's System" userId="e473e365a3e05e69" providerId="LiveId" clId="{7B9D4779-B40C-461E-89A3-62964655570B}" dt="2022-10-28T07:43:47.853" v="5994" actId="478"/>
          <ac:spMkLst>
            <pc:docMk/>
            <pc:sldMk cId="2298282" sldId="331"/>
            <ac:spMk id="21" creationId="{B414A7D0-1B22-C2BB-77F5-418A7E5CE3F6}"/>
          </ac:spMkLst>
        </pc:spChg>
        <pc:spChg chg="del">
          <ac:chgData name="Sora's System" userId="e473e365a3e05e69" providerId="LiveId" clId="{7B9D4779-B40C-461E-89A3-62964655570B}" dt="2022-10-28T07:43:47.853" v="5994" actId="478"/>
          <ac:spMkLst>
            <pc:docMk/>
            <pc:sldMk cId="2298282" sldId="331"/>
            <ac:spMk id="22" creationId="{E8BCDEE4-B57E-7A6D-17EA-F871B4DA08FB}"/>
          </ac:spMkLst>
        </pc:spChg>
        <pc:spChg chg="del">
          <ac:chgData name="Sora's System" userId="e473e365a3e05e69" providerId="LiveId" clId="{7B9D4779-B40C-461E-89A3-62964655570B}" dt="2022-10-28T07:43:47.853" v="5994" actId="478"/>
          <ac:spMkLst>
            <pc:docMk/>
            <pc:sldMk cId="2298282" sldId="331"/>
            <ac:spMk id="23" creationId="{6E8A483A-0415-35E4-5BBF-C99B0B9A7FB7}"/>
          </ac:spMkLst>
        </pc:spChg>
        <pc:spChg chg="add mod">
          <ac:chgData name="Sora's System" userId="e473e365a3e05e69" providerId="LiveId" clId="{7B9D4779-B40C-461E-89A3-62964655570B}" dt="2022-10-28T08:24:05.680" v="6203" actId="1076"/>
          <ac:spMkLst>
            <pc:docMk/>
            <pc:sldMk cId="2298282" sldId="331"/>
            <ac:spMk id="24" creationId="{4E918C3A-1CB6-4011-9FFE-1DEEE24B67EA}"/>
          </ac:spMkLst>
        </pc:spChg>
        <pc:spChg chg="add mod">
          <ac:chgData name="Sora's System" userId="e473e365a3e05e69" providerId="LiveId" clId="{7B9D4779-B40C-461E-89A3-62964655570B}" dt="2022-10-28T08:23:58.679" v="6199" actId="403"/>
          <ac:spMkLst>
            <pc:docMk/>
            <pc:sldMk cId="2298282" sldId="331"/>
            <ac:spMk id="25" creationId="{054B6359-7E68-627C-202E-E01A8CB6ABA2}"/>
          </ac:spMkLst>
        </pc:spChg>
        <pc:spChg chg="del">
          <ac:chgData name="Sora's System" userId="e473e365a3e05e69" providerId="LiveId" clId="{7B9D4779-B40C-461E-89A3-62964655570B}" dt="2022-10-28T07:43:47.853" v="5994" actId="478"/>
          <ac:spMkLst>
            <pc:docMk/>
            <pc:sldMk cId="2298282" sldId="331"/>
            <ac:spMk id="39" creationId="{105289D6-F7CE-EA4F-C7C9-448D83B996EE}"/>
          </ac:spMkLst>
        </pc:spChg>
        <pc:spChg chg="del">
          <ac:chgData name="Sora's System" userId="e473e365a3e05e69" providerId="LiveId" clId="{7B9D4779-B40C-461E-89A3-62964655570B}" dt="2022-10-28T07:43:47.853" v="5994" actId="478"/>
          <ac:spMkLst>
            <pc:docMk/>
            <pc:sldMk cId="2298282" sldId="331"/>
            <ac:spMk id="40" creationId="{99A7E6FC-2920-4416-71C0-EA78BC4C7CCB}"/>
          </ac:spMkLst>
        </pc:spChg>
        <pc:spChg chg="del">
          <ac:chgData name="Sora's System" userId="e473e365a3e05e69" providerId="LiveId" clId="{7B9D4779-B40C-461E-89A3-62964655570B}" dt="2022-10-28T07:43:47.853" v="5994" actId="478"/>
          <ac:spMkLst>
            <pc:docMk/>
            <pc:sldMk cId="2298282" sldId="331"/>
            <ac:spMk id="46" creationId="{9183FB4E-624A-B128-57FA-B3A2774E7727}"/>
          </ac:spMkLst>
        </pc:spChg>
        <pc:spChg chg="del">
          <ac:chgData name="Sora's System" userId="e473e365a3e05e69" providerId="LiveId" clId="{7B9D4779-B40C-461E-89A3-62964655570B}" dt="2022-10-28T07:43:47.853" v="5994" actId="478"/>
          <ac:spMkLst>
            <pc:docMk/>
            <pc:sldMk cId="2298282" sldId="331"/>
            <ac:spMk id="56" creationId="{A10240F5-F5F5-606A-A3C1-D9756E7FCBC0}"/>
          </ac:spMkLst>
        </pc:spChg>
        <pc:picChg chg="mod">
          <ac:chgData name="Sora's System" userId="e473e365a3e05e69" providerId="LiveId" clId="{7B9D4779-B40C-461E-89A3-62964655570B}" dt="2022-10-28T07:43:44.684" v="5993" actId="1076"/>
          <ac:picMkLst>
            <pc:docMk/>
            <pc:sldMk cId="2298282" sldId="331"/>
            <ac:picMk id="45" creationId="{0C3D8621-4D7D-4F32-379B-978534C4CABF}"/>
          </ac:picMkLst>
        </pc:picChg>
        <pc:picChg chg="del">
          <ac:chgData name="Sora's System" userId="e473e365a3e05e69" providerId="LiveId" clId="{7B9D4779-B40C-461E-89A3-62964655570B}" dt="2022-10-28T07:43:47.853" v="5994" actId="478"/>
          <ac:picMkLst>
            <pc:docMk/>
            <pc:sldMk cId="2298282" sldId="331"/>
            <ac:picMk id="1026" creationId="{D7D6E995-BD1D-2184-4DF7-26BD2ACF3BB0}"/>
          </ac:picMkLst>
        </pc:picChg>
        <pc:picChg chg="del">
          <ac:chgData name="Sora's System" userId="e473e365a3e05e69" providerId="LiveId" clId="{7B9D4779-B40C-461E-89A3-62964655570B}" dt="2022-10-28T07:43:47.853" v="5994" actId="478"/>
          <ac:picMkLst>
            <pc:docMk/>
            <pc:sldMk cId="2298282" sldId="331"/>
            <ac:picMk id="1028" creationId="{1710CECF-29BD-3FA4-E14B-8E62DFCDA548}"/>
          </ac:picMkLst>
        </pc:picChg>
      </pc:sldChg>
      <pc:sldChg chg="addSp delSp modSp add mod modAnim">
        <pc:chgData name="Sora's System" userId="e473e365a3e05e69" providerId="LiveId" clId="{7B9D4779-B40C-461E-89A3-62964655570B}" dt="2022-10-28T12:45:18.439" v="6751"/>
        <pc:sldMkLst>
          <pc:docMk/>
          <pc:sldMk cId="746751246" sldId="332"/>
        </pc:sldMkLst>
        <pc:spChg chg="del">
          <ac:chgData name="Sora's System" userId="e473e365a3e05e69" providerId="LiveId" clId="{7B9D4779-B40C-461E-89A3-62964655570B}" dt="2022-10-28T08:40:34.821" v="6398" actId="478"/>
          <ac:spMkLst>
            <pc:docMk/>
            <pc:sldMk cId="746751246" sldId="332"/>
            <ac:spMk id="18" creationId="{B574FE57-6724-64C1-8308-EBC28D5CC227}"/>
          </ac:spMkLst>
        </pc:spChg>
        <pc:spChg chg="mod">
          <ac:chgData name="Sora's System" userId="e473e365a3e05e69" providerId="LiveId" clId="{7B9D4779-B40C-461E-89A3-62964655570B}" dt="2022-10-28T12:31:26.024" v="6427" actId="1076"/>
          <ac:spMkLst>
            <pc:docMk/>
            <pc:sldMk cId="746751246" sldId="332"/>
            <ac:spMk id="19" creationId="{B118D965-357D-0CB7-F58E-F1C4D4E16D47}"/>
          </ac:spMkLst>
        </pc:spChg>
        <pc:spChg chg="add mod">
          <ac:chgData name="Sora's System" userId="e473e365a3e05e69" providerId="LiveId" clId="{7B9D4779-B40C-461E-89A3-62964655570B}" dt="2022-10-28T12:42:10.837" v="6691" actId="1076"/>
          <ac:spMkLst>
            <pc:docMk/>
            <pc:sldMk cId="746751246" sldId="332"/>
            <ac:spMk id="30" creationId="{1D0D62D8-934D-EAD1-522C-80C3D55F2B44}"/>
          </ac:spMkLst>
        </pc:spChg>
        <pc:spChg chg="del">
          <ac:chgData name="Sora's System" userId="e473e365a3e05e69" providerId="LiveId" clId="{7B9D4779-B40C-461E-89A3-62964655570B}" dt="2022-10-28T08:40:34.821" v="6398" actId="478"/>
          <ac:spMkLst>
            <pc:docMk/>
            <pc:sldMk cId="746751246" sldId="332"/>
            <ac:spMk id="34" creationId="{688B4EBE-A4C9-672C-BE4E-C7FEA8F9F8CE}"/>
          </ac:spMkLst>
        </pc:spChg>
        <pc:spChg chg="del">
          <ac:chgData name="Sora's System" userId="e473e365a3e05e69" providerId="LiveId" clId="{7B9D4779-B40C-461E-89A3-62964655570B}" dt="2022-10-28T08:40:34.821" v="6398" actId="478"/>
          <ac:spMkLst>
            <pc:docMk/>
            <pc:sldMk cId="746751246" sldId="332"/>
            <ac:spMk id="36" creationId="{FD9D06C6-ACA7-34A8-E89A-EB4D5F86D2CD}"/>
          </ac:spMkLst>
        </pc:spChg>
        <pc:spChg chg="del">
          <ac:chgData name="Sora's System" userId="e473e365a3e05e69" providerId="LiveId" clId="{7B9D4779-B40C-461E-89A3-62964655570B}" dt="2022-10-28T08:40:34.821" v="6398" actId="478"/>
          <ac:spMkLst>
            <pc:docMk/>
            <pc:sldMk cId="746751246" sldId="332"/>
            <ac:spMk id="38" creationId="{E065E298-3BB8-14C0-6C94-BE1F7A5741A2}"/>
          </ac:spMkLst>
        </pc:spChg>
        <pc:spChg chg="del">
          <ac:chgData name="Sora's System" userId="e473e365a3e05e69" providerId="LiveId" clId="{7B9D4779-B40C-461E-89A3-62964655570B}" dt="2022-10-28T08:40:34.821" v="6398" actId="478"/>
          <ac:spMkLst>
            <pc:docMk/>
            <pc:sldMk cId="746751246" sldId="332"/>
            <ac:spMk id="39" creationId="{386F2918-C010-3ED1-F8F6-C930CE7FBE48}"/>
          </ac:spMkLst>
        </pc:spChg>
        <pc:spChg chg="add mod">
          <ac:chgData name="Sora's System" userId="e473e365a3e05e69" providerId="LiveId" clId="{7B9D4779-B40C-461E-89A3-62964655570B}" dt="2022-10-28T12:42:10.837" v="6691" actId="1076"/>
          <ac:spMkLst>
            <pc:docMk/>
            <pc:sldMk cId="746751246" sldId="332"/>
            <ac:spMk id="40" creationId="{A5852BAD-B427-67DA-1596-39669D5E7822}"/>
          </ac:spMkLst>
        </pc:spChg>
        <pc:spChg chg="del">
          <ac:chgData name="Sora's System" userId="e473e365a3e05e69" providerId="LiveId" clId="{7B9D4779-B40C-461E-89A3-62964655570B}" dt="2022-10-28T08:40:34.821" v="6398" actId="478"/>
          <ac:spMkLst>
            <pc:docMk/>
            <pc:sldMk cId="746751246" sldId="332"/>
            <ac:spMk id="50" creationId="{25D25F07-64AB-9A81-26EA-E1D5AD82DEF5}"/>
          </ac:spMkLst>
        </pc:spChg>
        <pc:spChg chg="del">
          <ac:chgData name="Sora's System" userId="e473e365a3e05e69" providerId="LiveId" clId="{7B9D4779-B40C-461E-89A3-62964655570B}" dt="2022-10-28T08:40:34.821" v="6398" actId="478"/>
          <ac:spMkLst>
            <pc:docMk/>
            <pc:sldMk cId="746751246" sldId="332"/>
            <ac:spMk id="51" creationId="{D7D08529-D207-A0E3-2160-6AAFDCA94961}"/>
          </ac:spMkLst>
        </pc:spChg>
        <pc:spChg chg="del">
          <ac:chgData name="Sora's System" userId="e473e365a3e05e69" providerId="LiveId" clId="{7B9D4779-B40C-461E-89A3-62964655570B}" dt="2022-10-28T08:40:34.821" v="6398" actId="478"/>
          <ac:spMkLst>
            <pc:docMk/>
            <pc:sldMk cId="746751246" sldId="332"/>
            <ac:spMk id="52" creationId="{AB20962C-5D98-1D66-68B9-B5EDAB547DD2}"/>
          </ac:spMkLst>
        </pc:spChg>
        <pc:spChg chg="del">
          <ac:chgData name="Sora's System" userId="e473e365a3e05e69" providerId="LiveId" clId="{7B9D4779-B40C-461E-89A3-62964655570B}" dt="2022-10-28T08:40:34.821" v="6398" actId="478"/>
          <ac:spMkLst>
            <pc:docMk/>
            <pc:sldMk cId="746751246" sldId="332"/>
            <ac:spMk id="53" creationId="{8138F4AC-133F-149D-88CC-2ED3B59996A3}"/>
          </ac:spMkLst>
        </pc:spChg>
        <pc:spChg chg="del">
          <ac:chgData name="Sora's System" userId="e473e365a3e05e69" providerId="LiveId" clId="{7B9D4779-B40C-461E-89A3-62964655570B}" dt="2022-10-28T08:40:34.821" v="6398" actId="478"/>
          <ac:spMkLst>
            <pc:docMk/>
            <pc:sldMk cId="746751246" sldId="332"/>
            <ac:spMk id="54" creationId="{FF0A0A49-EC1C-9A2E-84FC-CDCAC99E012E}"/>
          </ac:spMkLst>
        </pc:spChg>
        <pc:spChg chg="del">
          <ac:chgData name="Sora's System" userId="e473e365a3e05e69" providerId="LiveId" clId="{7B9D4779-B40C-461E-89A3-62964655570B}" dt="2022-10-28T08:40:34.821" v="6398" actId="478"/>
          <ac:spMkLst>
            <pc:docMk/>
            <pc:sldMk cId="746751246" sldId="332"/>
            <ac:spMk id="55" creationId="{BFCEA3E6-65BF-697A-0231-5E3A8AD2DEA6}"/>
          </ac:spMkLst>
        </pc:spChg>
        <pc:spChg chg="del">
          <ac:chgData name="Sora's System" userId="e473e365a3e05e69" providerId="LiveId" clId="{7B9D4779-B40C-461E-89A3-62964655570B}" dt="2022-10-28T08:40:34.821" v="6398" actId="478"/>
          <ac:spMkLst>
            <pc:docMk/>
            <pc:sldMk cId="746751246" sldId="332"/>
            <ac:spMk id="57" creationId="{E4F5D769-1A06-CBA8-0DCA-A0949EFD128B}"/>
          </ac:spMkLst>
        </pc:spChg>
        <pc:spChg chg="del">
          <ac:chgData name="Sora's System" userId="e473e365a3e05e69" providerId="LiveId" clId="{7B9D4779-B40C-461E-89A3-62964655570B}" dt="2022-10-28T08:40:34.821" v="6398" actId="478"/>
          <ac:spMkLst>
            <pc:docMk/>
            <pc:sldMk cId="746751246" sldId="332"/>
            <ac:spMk id="58" creationId="{D0D2958A-7ACD-AA19-2F36-C56038C5A211}"/>
          </ac:spMkLst>
        </pc:spChg>
        <pc:spChg chg="del">
          <ac:chgData name="Sora's System" userId="e473e365a3e05e69" providerId="LiveId" clId="{7B9D4779-B40C-461E-89A3-62964655570B}" dt="2022-10-28T08:40:34.821" v="6398" actId="478"/>
          <ac:spMkLst>
            <pc:docMk/>
            <pc:sldMk cId="746751246" sldId="332"/>
            <ac:spMk id="59" creationId="{69368389-CF4F-AABC-8E1A-7D6207970922}"/>
          </ac:spMkLst>
        </pc:spChg>
        <pc:spChg chg="del">
          <ac:chgData name="Sora's System" userId="e473e365a3e05e69" providerId="LiveId" clId="{7B9D4779-B40C-461E-89A3-62964655570B}" dt="2022-10-28T08:40:34.821" v="6398" actId="478"/>
          <ac:spMkLst>
            <pc:docMk/>
            <pc:sldMk cId="746751246" sldId="332"/>
            <ac:spMk id="60" creationId="{5DF3C14C-EFE1-B35D-E0C1-835184783034}"/>
          </ac:spMkLst>
        </pc:spChg>
        <pc:spChg chg="del">
          <ac:chgData name="Sora's System" userId="e473e365a3e05e69" providerId="LiveId" clId="{7B9D4779-B40C-461E-89A3-62964655570B}" dt="2022-10-28T08:40:34.821" v="6398" actId="478"/>
          <ac:spMkLst>
            <pc:docMk/>
            <pc:sldMk cId="746751246" sldId="332"/>
            <ac:spMk id="61" creationId="{2B2B98E8-0699-6E9B-EB54-07DBA950838B}"/>
          </ac:spMkLst>
        </pc:spChg>
        <pc:spChg chg="add mod">
          <ac:chgData name="Sora's System" userId="e473e365a3e05e69" providerId="LiveId" clId="{7B9D4779-B40C-461E-89A3-62964655570B}" dt="2022-10-28T12:42:10.837" v="6691" actId="1076"/>
          <ac:spMkLst>
            <pc:docMk/>
            <pc:sldMk cId="746751246" sldId="332"/>
            <ac:spMk id="63" creationId="{91B7ECC8-A878-5A53-3876-F050BC09F710}"/>
          </ac:spMkLst>
        </pc:spChg>
        <pc:spChg chg="add mod">
          <ac:chgData name="Sora's System" userId="e473e365a3e05e69" providerId="LiveId" clId="{7B9D4779-B40C-461E-89A3-62964655570B}" dt="2022-10-28T12:42:10.837" v="6691" actId="1076"/>
          <ac:spMkLst>
            <pc:docMk/>
            <pc:sldMk cId="746751246" sldId="332"/>
            <ac:spMk id="2048" creationId="{CA05C481-B0C7-B447-7D5D-6E65974F29AC}"/>
          </ac:spMkLst>
        </pc:spChg>
        <pc:spChg chg="add mod">
          <ac:chgData name="Sora's System" userId="e473e365a3e05e69" providerId="LiveId" clId="{7B9D4779-B40C-461E-89A3-62964655570B}" dt="2022-10-28T12:42:10.837" v="6691" actId="1076"/>
          <ac:spMkLst>
            <pc:docMk/>
            <pc:sldMk cId="746751246" sldId="332"/>
            <ac:spMk id="2049" creationId="{492BA0AD-F825-9EAE-A393-4900C2FF86F8}"/>
          </ac:spMkLst>
        </pc:spChg>
        <pc:spChg chg="add mod">
          <ac:chgData name="Sora's System" userId="e473e365a3e05e69" providerId="LiveId" clId="{7B9D4779-B40C-461E-89A3-62964655570B}" dt="2022-10-28T12:42:06.646" v="6690" actId="1076"/>
          <ac:spMkLst>
            <pc:docMk/>
            <pc:sldMk cId="746751246" sldId="332"/>
            <ac:spMk id="2051" creationId="{D6A835C4-0CAA-553B-A88D-101D74E74B91}"/>
          </ac:spMkLst>
        </pc:spChg>
        <pc:spChg chg="add mod">
          <ac:chgData name="Sora's System" userId="e473e365a3e05e69" providerId="LiveId" clId="{7B9D4779-B40C-461E-89A3-62964655570B}" dt="2022-10-28T12:42:10.837" v="6691" actId="1076"/>
          <ac:spMkLst>
            <pc:docMk/>
            <pc:sldMk cId="746751246" sldId="332"/>
            <ac:spMk id="2052" creationId="{039509D1-594F-69B6-04F1-5D21753DDB2A}"/>
          </ac:spMkLst>
        </pc:spChg>
        <pc:spChg chg="add del mod">
          <ac:chgData name="Sora's System" userId="e473e365a3e05e69" providerId="LiveId" clId="{7B9D4779-B40C-461E-89A3-62964655570B}" dt="2022-10-28T12:39:08.190" v="6531"/>
          <ac:spMkLst>
            <pc:docMk/>
            <pc:sldMk cId="746751246" sldId="332"/>
            <ac:spMk id="2053" creationId="{FC24D327-4415-C993-F70D-6FB9A48B44EC}"/>
          </ac:spMkLst>
        </pc:spChg>
        <pc:spChg chg="add mod">
          <ac:chgData name="Sora's System" userId="e473e365a3e05e69" providerId="LiveId" clId="{7B9D4779-B40C-461E-89A3-62964655570B}" dt="2022-10-28T12:42:10.837" v="6691" actId="1076"/>
          <ac:spMkLst>
            <pc:docMk/>
            <pc:sldMk cId="746751246" sldId="332"/>
            <ac:spMk id="2054" creationId="{18510FE0-A934-A9E0-D1FC-5E340696AA87}"/>
          </ac:spMkLst>
        </pc:spChg>
        <pc:spChg chg="add mod">
          <ac:chgData name="Sora's System" userId="e473e365a3e05e69" providerId="LiveId" clId="{7B9D4779-B40C-461E-89A3-62964655570B}" dt="2022-10-28T12:42:10.837" v="6691" actId="1076"/>
          <ac:spMkLst>
            <pc:docMk/>
            <pc:sldMk cId="746751246" sldId="332"/>
            <ac:spMk id="2055" creationId="{647D2568-A266-B81A-02C2-2A546B60FC8F}"/>
          </ac:spMkLst>
        </pc:spChg>
        <pc:spChg chg="add mod">
          <ac:chgData name="Sora's System" userId="e473e365a3e05e69" providerId="LiveId" clId="{7B9D4779-B40C-461E-89A3-62964655570B}" dt="2022-10-28T12:42:10.837" v="6691" actId="1076"/>
          <ac:spMkLst>
            <pc:docMk/>
            <pc:sldMk cId="746751246" sldId="332"/>
            <ac:spMk id="2056" creationId="{F391F992-37B4-736B-578F-CE4E2C6A3085}"/>
          </ac:spMkLst>
        </pc:spChg>
        <pc:spChg chg="add mod">
          <ac:chgData name="Sora's System" userId="e473e365a3e05e69" providerId="LiveId" clId="{7B9D4779-B40C-461E-89A3-62964655570B}" dt="2022-10-28T12:42:21.022" v="6707" actId="1076"/>
          <ac:spMkLst>
            <pc:docMk/>
            <pc:sldMk cId="746751246" sldId="332"/>
            <ac:spMk id="2057" creationId="{15E17D65-86FC-6CAA-FEAB-4A4482792B04}"/>
          </ac:spMkLst>
        </pc:spChg>
        <pc:spChg chg="add mod">
          <ac:chgData name="Sora's System" userId="e473e365a3e05e69" providerId="LiveId" clId="{7B9D4779-B40C-461E-89A3-62964655570B}" dt="2022-10-28T12:43:15.675" v="6725" actId="1076"/>
          <ac:spMkLst>
            <pc:docMk/>
            <pc:sldMk cId="746751246" sldId="332"/>
            <ac:spMk id="2058" creationId="{11EACBB9-7D66-4C87-B087-60F9EACC16C8}"/>
          </ac:spMkLst>
        </pc:spChg>
        <pc:spChg chg="add mod">
          <ac:chgData name="Sora's System" userId="e473e365a3e05e69" providerId="LiveId" clId="{7B9D4779-B40C-461E-89A3-62964655570B}" dt="2022-10-28T12:42:48.701" v="6723" actId="1076"/>
          <ac:spMkLst>
            <pc:docMk/>
            <pc:sldMk cId="746751246" sldId="332"/>
            <ac:spMk id="2059" creationId="{18EB0256-CE72-A352-C160-C09AAED0E5CA}"/>
          </ac:spMkLst>
        </pc:spChg>
        <pc:spChg chg="add mod">
          <ac:chgData name="Sora's System" userId="e473e365a3e05e69" providerId="LiveId" clId="{7B9D4779-B40C-461E-89A3-62964655570B}" dt="2022-10-28T12:43:10.276" v="6724" actId="571"/>
          <ac:spMkLst>
            <pc:docMk/>
            <pc:sldMk cId="746751246" sldId="332"/>
            <ac:spMk id="2063" creationId="{2C550C8A-5C75-AE8D-3560-E8AF99082D5C}"/>
          </ac:spMkLst>
        </pc:spChg>
        <pc:spChg chg="add del mod">
          <ac:chgData name="Sora's System" userId="e473e365a3e05e69" providerId="LiveId" clId="{7B9D4779-B40C-461E-89A3-62964655570B}" dt="2022-10-28T12:43:52.855" v="6743" actId="478"/>
          <ac:spMkLst>
            <pc:docMk/>
            <pc:sldMk cId="746751246" sldId="332"/>
            <ac:spMk id="2067" creationId="{470EB36D-9BC2-96CE-F3BA-BC7B69D03FE5}"/>
          </ac:spMkLst>
        </pc:spChg>
        <pc:spChg chg="add mod">
          <ac:chgData name="Sora's System" userId="e473e365a3e05e69" providerId="LiveId" clId="{7B9D4779-B40C-461E-89A3-62964655570B}" dt="2022-10-28T12:43:10.276" v="6724" actId="571"/>
          <ac:spMkLst>
            <pc:docMk/>
            <pc:sldMk cId="746751246" sldId="332"/>
            <ac:spMk id="2072" creationId="{CBE42238-01DE-22A8-9994-D7F9CFDE15BD}"/>
          </ac:spMkLst>
        </pc:spChg>
        <pc:spChg chg="add mod">
          <ac:chgData name="Sora's System" userId="e473e365a3e05e69" providerId="LiveId" clId="{7B9D4779-B40C-461E-89A3-62964655570B}" dt="2022-10-28T12:43:10.276" v="6724" actId="571"/>
          <ac:spMkLst>
            <pc:docMk/>
            <pc:sldMk cId="746751246" sldId="332"/>
            <ac:spMk id="2073" creationId="{6043FB87-B047-F0AA-5E40-7B26F7DA69F9}"/>
          </ac:spMkLst>
        </pc:spChg>
        <pc:spChg chg="add del mod">
          <ac:chgData name="Sora's System" userId="e473e365a3e05e69" providerId="LiveId" clId="{7B9D4779-B40C-461E-89A3-62964655570B}" dt="2022-10-28T12:44:01.427" v="6748" actId="478"/>
          <ac:spMkLst>
            <pc:docMk/>
            <pc:sldMk cId="746751246" sldId="332"/>
            <ac:spMk id="2074" creationId="{4AEA7398-E20A-1303-F0DF-616C99659DD6}"/>
          </ac:spMkLst>
        </pc:spChg>
        <pc:spChg chg="add mod">
          <ac:chgData name="Sora's System" userId="e473e365a3e05e69" providerId="LiveId" clId="{7B9D4779-B40C-461E-89A3-62964655570B}" dt="2022-10-28T12:43:10.276" v="6724" actId="571"/>
          <ac:spMkLst>
            <pc:docMk/>
            <pc:sldMk cId="746751246" sldId="332"/>
            <ac:spMk id="2075" creationId="{D321AF1F-367A-F846-7721-D08E81266DD2}"/>
          </ac:spMkLst>
        </pc:spChg>
        <pc:spChg chg="add mod">
          <ac:chgData name="Sora's System" userId="e473e365a3e05e69" providerId="LiveId" clId="{7B9D4779-B40C-461E-89A3-62964655570B}" dt="2022-10-28T12:43:10.276" v="6724" actId="571"/>
          <ac:spMkLst>
            <pc:docMk/>
            <pc:sldMk cId="746751246" sldId="332"/>
            <ac:spMk id="2076" creationId="{085835D1-144B-3F6E-CCE5-92EF872767CC}"/>
          </ac:spMkLst>
        </pc:spChg>
        <pc:spChg chg="add mod">
          <ac:chgData name="Sora's System" userId="e473e365a3e05e69" providerId="LiveId" clId="{7B9D4779-B40C-461E-89A3-62964655570B}" dt="2022-10-28T12:43:31.254" v="6740" actId="20577"/>
          <ac:spMkLst>
            <pc:docMk/>
            <pc:sldMk cId="746751246" sldId="332"/>
            <ac:spMk id="2077" creationId="{B1732E50-E2C9-12E5-7C32-E8C97E7CD789}"/>
          </ac:spMkLst>
        </pc:spChg>
        <pc:spChg chg="add mod">
          <ac:chgData name="Sora's System" userId="e473e365a3e05e69" providerId="LiveId" clId="{7B9D4779-B40C-461E-89A3-62964655570B}" dt="2022-10-28T12:44:04.112" v="6749" actId="571"/>
          <ac:spMkLst>
            <pc:docMk/>
            <pc:sldMk cId="746751246" sldId="332"/>
            <ac:spMk id="2080" creationId="{A80F3A67-03D9-E8AF-58A2-2D41076EBC52}"/>
          </ac:spMkLst>
        </pc:spChg>
        <pc:picChg chg="add mod">
          <ac:chgData name="Sora's System" userId="e473e365a3e05e69" providerId="LiveId" clId="{7B9D4779-B40C-461E-89A3-62964655570B}" dt="2022-10-28T12:42:10.837" v="6691" actId="1076"/>
          <ac:picMkLst>
            <pc:docMk/>
            <pc:sldMk cId="746751246" sldId="332"/>
            <ac:picMk id="20" creationId="{6684512D-B17E-33AA-272A-7878CC5D4432}"/>
          </ac:picMkLst>
        </pc:picChg>
        <pc:picChg chg="add mod">
          <ac:chgData name="Sora's System" userId="e473e365a3e05e69" providerId="LiveId" clId="{7B9D4779-B40C-461E-89A3-62964655570B}" dt="2022-10-28T12:42:10.837" v="6691" actId="1076"/>
          <ac:picMkLst>
            <pc:docMk/>
            <pc:sldMk cId="746751246" sldId="332"/>
            <ac:picMk id="21" creationId="{0B3DC25B-1CC8-0CE3-C5CD-D89D464E92DD}"/>
          </ac:picMkLst>
        </pc:picChg>
        <pc:picChg chg="del">
          <ac:chgData name="Sora's System" userId="e473e365a3e05e69" providerId="LiveId" clId="{7B9D4779-B40C-461E-89A3-62964655570B}" dt="2022-10-28T08:40:34.821" v="6398" actId="478"/>
          <ac:picMkLst>
            <pc:docMk/>
            <pc:sldMk cId="746751246" sldId="332"/>
            <ac:picMk id="23" creationId="{27BCDC1E-5C1A-43CD-B2E2-5D1FE2D6ABD6}"/>
          </ac:picMkLst>
        </pc:picChg>
        <pc:picChg chg="del">
          <ac:chgData name="Sora's System" userId="e473e365a3e05e69" providerId="LiveId" clId="{7B9D4779-B40C-461E-89A3-62964655570B}" dt="2022-10-28T08:40:34.821" v="6398" actId="478"/>
          <ac:picMkLst>
            <pc:docMk/>
            <pc:sldMk cId="746751246" sldId="332"/>
            <ac:picMk id="24" creationId="{A7CD81B7-C31C-C52A-4D88-5E3C1F50B7F3}"/>
          </ac:picMkLst>
        </pc:picChg>
        <pc:picChg chg="del">
          <ac:chgData name="Sora's System" userId="e473e365a3e05e69" providerId="LiveId" clId="{7B9D4779-B40C-461E-89A3-62964655570B}" dt="2022-10-28T08:40:34.821" v="6398" actId="478"/>
          <ac:picMkLst>
            <pc:docMk/>
            <pc:sldMk cId="746751246" sldId="332"/>
            <ac:picMk id="25" creationId="{0120A5A9-425F-D65F-4DF5-305672597276}"/>
          </ac:picMkLst>
        </pc:picChg>
        <pc:picChg chg="del">
          <ac:chgData name="Sora's System" userId="e473e365a3e05e69" providerId="LiveId" clId="{7B9D4779-B40C-461E-89A3-62964655570B}" dt="2022-10-28T08:40:34.821" v="6398" actId="478"/>
          <ac:picMkLst>
            <pc:docMk/>
            <pc:sldMk cId="746751246" sldId="332"/>
            <ac:picMk id="26" creationId="{307A1E12-209D-D7CB-FEC5-9E50DCEF7218}"/>
          </ac:picMkLst>
        </pc:picChg>
        <pc:picChg chg="del">
          <ac:chgData name="Sora's System" userId="e473e365a3e05e69" providerId="LiveId" clId="{7B9D4779-B40C-461E-89A3-62964655570B}" dt="2022-10-28T08:40:34.821" v="6398" actId="478"/>
          <ac:picMkLst>
            <pc:docMk/>
            <pc:sldMk cId="746751246" sldId="332"/>
            <ac:picMk id="27" creationId="{B4492D36-24FE-FE9B-BEA7-8B469D0E17BF}"/>
          </ac:picMkLst>
        </pc:picChg>
        <pc:picChg chg="del">
          <ac:chgData name="Sora's System" userId="e473e365a3e05e69" providerId="LiveId" clId="{7B9D4779-B40C-461E-89A3-62964655570B}" dt="2022-10-28T08:40:34.821" v="6398" actId="478"/>
          <ac:picMkLst>
            <pc:docMk/>
            <pc:sldMk cId="746751246" sldId="332"/>
            <ac:picMk id="28" creationId="{075076A9-087C-9B13-E090-0643571901F6}"/>
          </ac:picMkLst>
        </pc:picChg>
        <pc:picChg chg="add mod">
          <ac:chgData name="Sora's System" userId="e473e365a3e05e69" providerId="LiveId" clId="{7B9D4779-B40C-461E-89A3-62964655570B}" dt="2022-10-28T12:42:10.837" v="6691" actId="1076"/>
          <ac:picMkLst>
            <pc:docMk/>
            <pc:sldMk cId="746751246" sldId="332"/>
            <ac:picMk id="31" creationId="{1C2A48FA-DD99-7DF2-850F-7CE49A3352BC}"/>
          </ac:picMkLst>
        </pc:picChg>
        <pc:picChg chg="add mod">
          <ac:chgData name="Sora's System" userId="e473e365a3e05e69" providerId="LiveId" clId="{7B9D4779-B40C-461E-89A3-62964655570B}" dt="2022-10-28T12:42:10.837" v="6691" actId="1076"/>
          <ac:picMkLst>
            <pc:docMk/>
            <pc:sldMk cId="746751246" sldId="332"/>
            <ac:picMk id="35" creationId="{41937929-6A34-598A-6EF4-1BF6CA508C50}"/>
          </ac:picMkLst>
        </pc:picChg>
        <pc:picChg chg="add mod">
          <ac:chgData name="Sora's System" userId="e473e365a3e05e69" providerId="LiveId" clId="{7B9D4779-B40C-461E-89A3-62964655570B}" dt="2022-10-28T12:42:10.837" v="6691" actId="1076"/>
          <ac:picMkLst>
            <pc:docMk/>
            <pc:sldMk cId="746751246" sldId="332"/>
            <ac:picMk id="42" creationId="{68211732-8798-37FC-D948-514455CA7DF8}"/>
          </ac:picMkLst>
        </pc:picChg>
        <pc:picChg chg="add mod">
          <ac:chgData name="Sora's System" userId="e473e365a3e05e69" providerId="LiveId" clId="{7B9D4779-B40C-461E-89A3-62964655570B}" dt="2022-10-28T12:42:10.837" v="6691" actId="1076"/>
          <ac:picMkLst>
            <pc:docMk/>
            <pc:sldMk cId="746751246" sldId="332"/>
            <ac:picMk id="2050" creationId="{5359CFB2-5D15-F7E9-56C1-1E85143E3CB0}"/>
          </ac:picMkLst>
        </pc:picChg>
        <pc:picChg chg="add mod">
          <ac:chgData name="Sora's System" userId="e473e365a3e05e69" providerId="LiveId" clId="{7B9D4779-B40C-461E-89A3-62964655570B}" dt="2022-10-28T12:43:10.276" v="6724" actId="571"/>
          <ac:picMkLst>
            <pc:docMk/>
            <pc:sldMk cId="746751246" sldId="332"/>
            <ac:picMk id="2060" creationId="{F430AE44-CFCF-3564-8629-A390F53F9116}"/>
          </ac:picMkLst>
        </pc:picChg>
        <pc:picChg chg="add mod">
          <ac:chgData name="Sora's System" userId="e473e365a3e05e69" providerId="LiveId" clId="{7B9D4779-B40C-461E-89A3-62964655570B}" dt="2022-10-28T12:43:10.276" v="6724" actId="571"/>
          <ac:picMkLst>
            <pc:docMk/>
            <pc:sldMk cId="746751246" sldId="332"/>
            <ac:picMk id="2061" creationId="{AC6C4100-49B1-C382-3E26-9631725D926E}"/>
          </ac:picMkLst>
        </pc:picChg>
        <pc:picChg chg="add del mod">
          <ac:chgData name="Sora's System" userId="e473e365a3e05e69" providerId="LiveId" clId="{7B9D4779-B40C-461E-89A3-62964655570B}" dt="2022-10-28T12:43:59.497" v="6747" actId="478"/>
          <ac:picMkLst>
            <pc:docMk/>
            <pc:sldMk cId="746751246" sldId="332"/>
            <ac:picMk id="2064" creationId="{834C890C-BE06-9D75-8225-811DF8E43441}"/>
          </ac:picMkLst>
        </pc:picChg>
        <pc:picChg chg="add del mod">
          <ac:chgData name="Sora's System" userId="e473e365a3e05e69" providerId="LiveId" clId="{7B9D4779-B40C-461E-89A3-62964655570B}" dt="2022-10-28T12:43:51.376" v="6742" actId="478"/>
          <ac:picMkLst>
            <pc:docMk/>
            <pc:sldMk cId="746751246" sldId="332"/>
            <ac:picMk id="2065" creationId="{B26D38C5-8AAC-D44D-D38B-7B1637257C2A}"/>
          </ac:picMkLst>
        </pc:picChg>
        <pc:picChg chg="add del mod">
          <ac:chgData name="Sora's System" userId="e473e365a3e05e69" providerId="LiveId" clId="{7B9D4779-B40C-461E-89A3-62964655570B}" dt="2022-10-28T12:43:50.521" v="6741" actId="478"/>
          <ac:picMkLst>
            <pc:docMk/>
            <pc:sldMk cId="746751246" sldId="332"/>
            <ac:picMk id="2066" creationId="{7AD16D41-BD34-AF3E-5A4B-264E9640DCF6}"/>
          </ac:picMkLst>
        </pc:picChg>
        <pc:picChg chg="add mod">
          <ac:chgData name="Sora's System" userId="e473e365a3e05e69" providerId="LiveId" clId="{7B9D4779-B40C-461E-89A3-62964655570B}" dt="2022-10-28T12:43:10.276" v="6724" actId="571"/>
          <ac:picMkLst>
            <pc:docMk/>
            <pc:sldMk cId="746751246" sldId="332"/>
            <ac:picMk id="2068" creationId="{E8183A7D-3E91-A92B-F7DE-15B00414216E}"/>
          </ac:picMkLst>
        </pc:picChg>
        <pc:cxnChg chg="add mod">
          <ac:chgData name="Sora's System" userId="e473e365a3e05e69" providerId="LiveId" clId="{7B9D4779-B40C-461E-89A3-62964655570B}" dt="2022-10-28T12:42:10.837" v="6691" actId="1076"/>
          <ac:cxnSpMkLst>
            <pc:docMk/>
            <pc:sldMk cId="746751246" sldId="332"/>
            <ac:cxnSpMk id="22" creationId="{2F488A2A-217E-BC4A-17C5-9EAC3D20EDCC}"/>
          </ac:cxnSpMkLst>
        </pc:cxnChg>
        <pc:cxnChg chg="del">
          <ac:chgData name="Sora's System" userId="e473e365a3e05e69" providerId="LiveId" clId="{7B9D4779-B40C-461E-89A3-62964655570B}" dt="2022-10-28T08:40:34.821" v="6398" actId="478"/>
          <ac:cxnSpMkLst>
            <pc:docMk/>
            <pc:sldMk cId="746751246" sldId="332"/>
            <ac:cxnSpMk id="29" creationId="{972C6452-5DED-BA97-8755-0B77B866450E}"/>
          </ac:cxnSpMkLst>
        </pc:cxnChg>
        <pc:cxnChg chg="del">
          <ac:chgData name="Sora's System" userId="e473e365a3e05e69" providerId="LiveId" clId="{7B9D4779-B40C-461E-89A3-62964655570B}" dt="2022-10-28T08:40:34.821" v="6398" actId="478"/>
          <ac:cxnSpMkLst>
            <pc:docMk/>
            <pc:sldMk cId="746751246" sldId="332"/>
            <ac:cxnSpMk id="32" creationId="{524C5A6A-333A-F242-B0BB-798AD8100692}"/>
          </ac:cxnSpMkLst>
        </pc:cxnChg>
        <pc:cxnChg chg="del">
          <ac:chgData name="Sora's System" userId="e473e365a3e05e69" providerId="LiveId" clId="{7B9D4779-B40C-461E-89A3-62964655570B}" dt="2022-10-28T08:40:34.821" v="6398" actId="478"/>
          <ac:cxnSpMkLst>
            <pc:docMk/>
            <pc:sldMk cId="746751246" sldId="332"/>
            <ac:cxnSpMk id="37" creationId="{E4AD0745-9361-1C0B-B89E-77338F6A2EEC}"/>
          </ac:cxnSpMkLst>
        </pc:cxnChg>
        <pc:cxnChg chg="add mod">
          <ac:chgData name="Sora's System" userId="e473e365a3e05e69" providerId="LiveId" clId="{7B9D4779-B40C-461E-89A3-62964655570B}" dt="2022-10-28T12:42:10.837" v="6691" actId="1076"/>
          <ac:cxnSpMkLst>
            <pc:docMk/>
            <pc:sldMk cId="746751246" sldId="332"/>
            <ac:cxnSpMk id="44" creationId="{E2E270F8-F195-2C2A-4F08-88C9AE125AE6}"/>
          </ac:cxnSpMkLst>
        </pc:cxnChg>
        <pc:cxnChg chg="add mod">
          <ac:chgData name="Sora's System" userId="e473e365a3e05e69" providerId="LiveId" clId="{7B9D4779-B40C-461E-89A3-62964655570B}" dt="2022-10-28T12:42:10.837" v="6691" actId="1076"/>
          <ac:cxnSpMkLst>
            <pc:docMk/>
            <pc:sldMk cId="746751246" sldId="332"/>
            <ac:cxnSpMk id="48" creationId="{A3F80142-9FA2-DB90-7B72-74E76C1285C0}"/>
          </ac:cxnSpMkLst>
        </pc:cxnChg>
        <pc:cxnChg chg="del">
          <ac:chgData name="Sora's System" userId="e473e365a3e05e69" providerId="LiveId" clId="{7B9D4779-B40C-461E-89A3-62964655570B}" dt="2022-10-28T08:40:34.821" v="6398" actId="478"/>
          <ac:cxnSpMkLst>
            <pc:docMk/>
            <pc:sldMk cId="746751246" sldId="332"/>
            <ac:cxnSpMk id="49" creationId="{03534AE7-46B0-7275-5B91-9E537B6DC7EE}"/>
          </ac:cxnSpMkLst>
        </pc:cxnChg>
        <pc:cxnChg chg="add mod">
          <ac:chgData name="Sora's System" userId="e473e365a3e05e69" providerId="LiveId" clId="{7B9D4779-B40C-461E-89A3-62964655570B}" dt="2022-10-28T12:42:10.837" v="6691" actId="1076"/>
          <ac:cxnSpMkLst>
            <pc:docMk/>
            <pc:sldMk cId="746751246" sldId="332"/>
            <ac:cxnSpMk id="56" creationId="{6AA59C40-81CB-2084-EB8C-F9268D6E7DE4}"/>
          </ac:cxnSpMkLst>
        </pc:cxnChg>
        <pc:cxnChg chg="add mod">
          <ac:chgData name="Sora's System" userId="e473e365a3e05e69" providerId="LiveId" clId="{7B9D4779-B40C-461E-89A3-62964655570B}" dt="2022-10-28T12:43:10.276" v="6724" actId="571"/>
          <ac:cxnSpMkLst>
            <pc:docMk/>
            <pc:sldMk cId="746751246" sldId="332"/>
            <ac:cxnSpMk id="2062" creationId="{E97F20A1-C270-856B-9163-11AB9C66CE63}"/>
          </ac:cxnSpMkLst>
        </pc:cxnChg>
        <pc:cxnChg chg="add mod">
          <ac:chgData name="Sora's System" userId="e473e365a3e05e69" providerId="LiveId" clId="{7B9D4779-B40C-461E-89A3-62964655570B}" dt="2022-10-28T12:43:10.276" v="6724" actId="571"/>
          <ac:cxnSpMkLst>
            <pc:docMk/>
            <pc:sldMk cId="746751246" sldId="332"/>
            <ac:cxnSpMk id="2069" creationId="{63ABE15C-C9B2-DAA1-CEE2-322F65F47D85}"/>
          </ac:cxnSpMkLst>
        </pc:cxnChg>
        <pc:cxnChg chg="add mod">
          <ac:chgData name="Sora's System" userId="e473e365a3e05e69" providerId="LiveId" clId="{7B9D4779-B40C-461E-89A3-62964655570B}" dt="2022-10-28T12:43:10.276" v="6724" actId="571"/>
          <ac:cxnSpMkLst>
            <pc:docMk/>
            <pc:sldMk cId="746751246" sldId="332"/>
            <ac:cxnSpMk id="2070" creationId="{3A523CE6-C5CF-EE62-1D84-1462C2944681}"/>
          </ac:cxnSpMkLst>
        </pc:cxnChg>
        <pc:cxnChg chg="add mod">
          <ac:chgData name="Sora's System" userId="e473e365a3e05e69" providerId="LiveId" clId="{7B9D4779-B40C-461E-89A3-62964655570B}" dt="2022-10-28T12:43:10.276" v="6724" actId="571"/>
          <ac:cxnSpMkLst>
            <pc:docMk/>
            <pc:sldMk cId="746751246" sldId="332"/>
            <ac:cxnSpMk id="2071" creationId="{B352A225-9533-F718-C6FC-6D057C7DF38E}"/>
          </ac:cxnSpMkLst>
        </pc:cxnChg>
        <pc:cxnChg chg="add mod">
          <ac:chgData name="Sora's System" userId="e473e365a3e05e69" providerId="LiveId" clId="{7B9D4779-B40C-461E-89A3-62964655570B}" dt="2022-10-28T12:43:55.380" v="6745" actId="571"/>
          <ac:cxnSpMkLst>
            <pc:docMk/>
            <pc:sldMk cId="746751246" sldId="332"/>
            <ac:cxnSpMk id="2078" creationId="{C724C915-E5DA-FB13-C902-3EAFF0334C23}"/>
          </ac:cxnSpMkLst>
        </pc:cxnChg>
        <pc:cxnChg chg="add mod">
          <ac:chgData name="Sora's System" userId="e473e365a3e05e69" providerId="LiveId" clId="{7B9D4779-B40C-461E-89A3-62964655570B}" dt="2022-10-28T12:43:57.975" v="6746" actId="571"/>
          <ac:cxnSpMkLst>
            <pc:docMk/>
            <pc:sldMk cId="746751246" sldId="332"/>
            <ac:cxnSpMk id="2079" creationId="{42BC7347-C654-4899-3E75-5055322F9296}"/>
          </ac:cxnSpMkLst>
        </pc:cxnChg>
      </pc:sldChg>
      <pc:sldChg chg="add">
        <pc:chgData name="Sora's System" userId="e473e365a3e05e69" providerId="LiveId" clId="{7B9D4779-B40C-461E-89A3-62964655570B}" dt="2022-10-28T12:45:06.200" v="6750"/>
        <pc:sldMkLst>
          <pc:docMk/>
          <pc:sldMk cId="3699621336" sldId="333"/>
        </pc:sldMkLst>
      </pc:sldChg>
      <pc:sldChg chg="addSp delSp modSp add mod modAnim">
        <pc:chgData name="Sora's System" userId="e473e365a3e05e69" providerId="LiveId" clId="{7B9D4779-B40C-461E-89A3-62964655570B}" dt="2022-10-28T13:16:31.268" v="7072"/>
        <pc:sldMkLst>
          <pc:docMk/>
          <pc:sldMk cId="2133677047" sldId="334"/>
        </pc:sldMkLst>
        <pc:spChg chg="add del mod">
          <ac:chgData name="Sora's System" userId="e473e365a3e05e69" providerId="LiveId" clId="{7B9D4779-B40C-461E-89A3-62964655570B}" dt="2022-10-28T12:46:34.869" v="6762" actId="478"/>
          <ac:spMkLst>
            <pc:docMk/>
            <pc:sldMk cId="2133677047" sldId="334"/>
            <ac:spMk id="18" creationId="{A46204B6-D0F8-BB2A-D4C8-CA2EEDFB2763}"/>
          </ac:spMkLst>
        </pc:spChg>
        <pc:spChg chg="add mod">
          <ac:chgData name="Sora's System" userId="e473e365a3e05e69" providerId="LiveId" clId="{7B9D4779-B40C-461E-89A3-62964655570B}" dt="2022-10-28T12:46:48.327" v="6777" actId="20577"/>
          <ac:spMkLst>
            <pc:docMk/>
            <pc:sldMk cId="2133677047" sldId="334"/>
            <ac:spMk id="23" creationId="{D6CA74F9-0B2E-A0B1-D112-98C6BAD488FE}"/>
          </ac:spMkLst>
        </pc:spChg>
        <pc:spChg chg="del">
          <ac:chgData name="Sora's System" userId="e473e365a3e05e69" providerId="LiveId" clId="{7B9D4779-B40C-461E-89A3-62964655570B}" dt="2022-10-28T12:45:53.570" v="6756" actId="478"/>
          <ac:spMkLst>
            <pc:docMk/>
            <pc:sldMk cId="2133677047" sldId="334"/>
            <ac:spMk id="30" creationId="{1D0D62D8-934D-EAD1-522C-80C3D55F2B44}"/>
          </ac:spMkLst>
        </pc:spChg>
        <pc:spChg chg="del">
          <ac:chgData name="Sora's System" userId="e473e365a3e05e69" providerId="LiveId" clId="{7B9D4779-B40C-461E-89A3-62964655570B}" dt="2022-10-28T12:45:53.570" v="6756" actId="478"/>
          <ac:spMkLst>
            <pc:docMk/>
            <pc:sldMk cId="2133677047" sldId="334"/>
            <ac:spMk id="40" creationId="{A5852BAD-B427-67DA-1596-39669D5E7822}"/>
          </ac:spMkLst>
        </pc:spChg>
        <pc:spChg chg="del">
          <ac:chgData name="Sora's System" userId="e473e365a3e05e69" providerId="LiveId" clId="{7B9D4779-B40C-461E-89A3-62964655570B}" dt="2022-10-28T12:45:53.570" v="6756" actId="478"/>
          <ac:spMkLst>
            <pc:docMk/>
            <pc:sldMk cId="2133677047" sldId="334"/>
            <ac:spMk id="63" creationId="{91B7ECC8-A878-5A53-3876-F050BC09F710}"/>
          </ac:spMkLst>
        </pc:spChg>
        <pc:spChg chg="del">
          <ac:chgData name="Sora's System" userId="e473e365a3e05e69" providerId="LiveId" clId="{7B9D4779-B40C-461E-89A3-62964655570B}" dt="2022-10-28T12:45:53.570" v="6756" actId="478"/>
          <ac:spMkLst>
            <pc:docMk/>
            <pc:sldMk cId="2133677047" sldId="334"/>
            <ac:spMk id="2048" creationId="{CA05C481-B0C7-B447-7D5D-6E65974F29AC}"/>
          </ac:spMkLst>
        </pc:spChg>
        <pc:spChg chg="del">
          <ac:chgData name="Sora's System" userId="e473e365a3e05e69" providerId="LiveId" clId="{7B9D4779-B40C-461E-89A3-62964655570B}" dt="2022-10-28T12:45:53.570" v="6756" actId="478"/>
          <ac:spMkLst>
            <pc:docMk/>
            <pc:sldMk cId="2133677047" sldId="334"/>
            <ac:spMk id="2049" creationId="{492BA0AD-F825-9EAE-A393-4900C2FF86F8}"/>
          </ac:spMkLst>
        </pc:spChg>
        <pc:spChg chg="mod">
          <ac:chgData name="Sora's System" userId="e473e365a3e05e69" providerId="LiveId" clId="{7B9D4779-B40C-461E-89A3-62964655570B}" dt="2022-10-28T12:45:49.071" v="6755" actId="20577"/>
          <ac:spMkLst>
            <pc:docMk/>
            <pc:sldMk cId="2133677047" sldId="334"/>
            <ac:spMk id="2051" creationId="{D6A835C4-0CAA-553B-A88D-101D74E74B91}"/>
          </ac:spMkLst>
        </pc:spChg>
        <pc:spChg chg="del">
          <ac:chgData name="Sora's System" userId="e473e365a3e05e69" providerId="LiveId" clId="{7B9D4779-B40C-461E-89A3-62964655570B}" dt="2022-10-28T12:45:53.570" v="6756" actId="478"/>
          <ac:spMkLst>
            <pc:docMk/>
            <pc:sldMk cId="2133677047" sldId="334"/>
            <ac:spMk id="2052" creationId="{039509D1-594F-69B6-04F1-5D21753DDB2A}"/>
          </ac:spMkLst>
        </pc:spChg>
        <pc:spChg chg="del">
          <ac:chgData name="Sora's System" userId="e473e365a3e05e69" providerId="LiveId" clId="{7B9D4779-B40C-461E-89A3-62964655570B}" dt="2022-10-28T12:45:53.570" v="6756" actId="478"/>
          <ac:spMkLst>
            <pc:docMk/>
            <pc:sldMk cId="2133677047" sldId="334"/>
            <ac:spMk id="2054" creationId="{18510FE0-A934-A9E0-D1FC-5E340696AA87}"/>
          </ac:spMkLst>
        </pc:spChg>
        <pc:spChg chg="del">
          <ac:chgData name="Sora's System" userId="e473e365a3e05e69" providerId="LiveId" clId="{7B9D4779-B40C-461E-89A3-62964655570B}" dt="2022-10-28T12:45:53.570" v="6756" actId="478"/>
          <ac:spMkLst>
            <pc:docMk/>
            <pc:sldMk cId="2133677047" sldId="334"/>
            <ac:spMk id="2055" creationId="{647D2568-A266-B81A-02C2-2A546B60FC8F}"/>
          </ac:spMkLst>
        </pc:spChg>
        <pc:spChg chg="del">
          <ac:chgData name="Sora's System" userId="e473e365a3e05e69" providerId="LiveId" clId="{7B9D4779-B40C-461E-89A3-62964655570B}" dt="2022-10-28T12:45:53.570" v="6756" actId="478"/>
          <ac:spMkLst>
            <pc:docMk/>
            <pc:sldMk cId="2133677047" sldId="334"/>
            <ac:spMk id="2056" creationId="{F391F992-37B4-736B-578F-CE4E2C6A3085}"/>
          </ac:spMkLst>
        </pc:spChg>
        <pc:spChg chg="del">
          <ac:chgData name="Sora's System" userId="e473e365a3e05e69" providerId="LiveId" clId="{7B9D4779-B40C-461E-89A3-62964655570B}" dt="2022-10-28T12:45:53.570" v="6756" actId="478"/>
          <ac:spMkLst>
            <pc:docMk/>
            <pc:sldMk cId="2133677047" sldId="334"/>
            <ac:spMk id="2057" creationId="{15E17D65-86FC-6CAA-FEAB-4A4482792B04}"/>
          </ac:spMkLst>
        </pc:spChg>
        <pc:spChg chg="mod">
          <ac:chgData name="Sora's System" userId="e473e365a3e05e69" providerId="LiveId" clId="{7B9D4779-B40C-461E-89A3-62964655570B}" dt="2022-10-28T12:46:29.106" v="6760" actId="1076"/>
          <ac:spMkLst>
            <pc:docMk/>
            <pc:sldMk cId="2133677047" sldId="334"/>
            <ac:spMk id="2058" creationId="{11EACBB9-7D66-4C87-B087-60F9EACC16C8}"/>
          </ac:spMkLst>
        </pc:spChg>
        <pc:spChg chg="del">
          <ac:chgData name="Sora's System" userId="e473e365a3e05e69" providerId="LiveId" clId="{7B9D4779-B40C-461E-89A3-62964655570B}" dt="2022-10-28T12:45:53.570" v="6756" actId="478"/>
          <ac:spMkLst>
            <pc:docMk/>
            <pc:sldMk cId="2133677047" sldId="334"/>
            <ac:spMk id="2059" creationId="{18EB0256-CE72-A352-C160-C09AAED0E5CA}"/>
          </ac:spMkLst>
        </pc:spChg>
        <pc:spChg chg="mod">
          <ac:chgData name="Sora's System" userId="e473e365a3e05e69" providerId="LiveId" clId="{7B9D4779-B40C-461E-89A3-62964655570B}" dt="2022-10-28T12:46:29.106" v="6760" actId="1076"/>
          <ac:spMkLst>
            <pc:docMk/>
            <pc:sldMk cId="2133677047" sldId="334"/>
            <ac:spMk id="2063" creationId="{2C550C8A-5C75-AE8D-3560-E8AF99082D5C}"/>
          </ac:spMkLst>
        </pc:spChg>
        <pc:spChg chg="mod">
          <ac:chgData name="Sora's System" userId="e473e365a3e05e69" providerId="LiveId" clId="{7B9D4779-B40C-461E-89A3-62964655570B}" dt="2022-10-28T12:46:29.106" v="6760" actId="1076"/>
          <ac:spMkLst>
            <pc:docMk/>
            <pc:sldMk cId="2133677047" sldId="334"/>
            <ac:spMk id="2072" creationId="{CBE42238-01DE-22A8-9994-D7F9CFDE15BD}"/>
          </ac:spMkLst>
        </pc:spChg>
        <pc:spChg chg="mod">
          <ac:chgData name="Sora's System" userId="e473e365a3e05e69" providerId="LiveId" clId="{7B9D4779-B40C-461E-89A3-62964655570B}" dt="2022-10-28T12:46:29.106" v="6760" actId="1076"/>
          <ac:spMkLst>
            <pc:docMk/>
            <pc:sldMk cId="2133677047" sldId="334"/>
            <ac:spMk id="2073" creationId="{6043FB87-B047-F0AA-5E40-7B26F7DA69F9}"/>
          </ac:spMkLst>
        </pc:spChg>
        <pc:spChg chg="mod">
          <ac:chgData name="Sora's System" userId="e473e365a3e05e69" providerId="LiveId" clId="{7B9D4779-B40C-461E-89A3-62964655570B}" dt="2022-10-28T12:46:29.106" v="6760" actId="1076"/>
          <ac:spMkLst>
            <pc:docMk/>
            <pc:sldMk cId="2133677047" sldId="334"/>
            <ac:spMk id="2075" creationId="{D321AF1F-367A-F846-7721-D08E81266DD2}"/>
          </ac:spMkLst>
        </pc:spChg>
        <pc:spChg chg="mod">
          <ac:chgData name="Sora's System" userId="e473e365a3e05e69" providerId="LiveId" clId="{7B9D4779-B40C-461E-89A3-62964655570B}" dt="2022-10-28T12:46:29.106" v="6760" actId="1076"/>
          <ac:spMkLst>
            <pc:docMk/>
            <pc:sldMk cId="2133677047" sldId="334"/>
            <ac:spMk id="2076" creationId="{085835D1-144B-3F6E-CCE5-92EF872767CC}"/>
          </ac:spMkLst>
        </pc:spChg>
        <pc:spChg chg="mod">
          <ac:chgData name="Sora's System" userId="e473e365a3e05e69" providerId="LiveId" clId="{7B9D4779-B40C-461E-89A3-62964655570B}" dt="2022-10-28T12:46:29.106" v="6760" actId="1076"/>
          <ac:spMkLst>
            <pc:docMk/>
            <pc:sldMk cId="2133677047" sldId="334"/>
            <ac:spMk id="2077" creationId="{B1732E50-E2C9-12E5-7C32-E8C97E7CD789}"/>
          </ac:spMkLst>
        </pc:spChg>
        <pc:spChg chg="mod">
          <ac:chgData name="Sora's System" userId="e473e365a3e05e69" providerId="LiveId" clId="{7B9D4779-B40C-461E-89A3-62964655570B}" dt="2022-10-28T12:46:29.106" v="6760" actId="1076"/>
          <ac:spMkLst>
            <pc:docMk/>
            <pc:sldMk cId="2133677047" sldId="334"/>
            <ac:spMk id="2080" creationId="{A80F3A67-03D9-E8AF-58A2-2D41076EBC52}"/>
          </ac:spMkLst>
        </pc:spChg>
        <pc:picChg chg="del">
          <ac:chgData name="Sora's System" userId="e473e365a3e05e69" providerId="LiveId" clId="{7B9D4779-B40C-461E-89A3-62964655570B}" dt="2022-10-28T12:45:53.570" v="6756" actId="478"/>
          <ac:picMkLst>
            <pc:docMk/>
            <pc:sldMk cId="2133677047" sldId="334"/>
            <ac:picMk id="20" creationId="{6684512D-B17E-33AA-272A-7878CC5D4432}"/>
          </ac:picMkLst>
        </pc:picChg>
        <pc:picChg chg="del">
          <ac:chgData name="Sora's System" userId="e473e365a3e05e69" providerId="LiveId" clId="{7B9D4779-B40C-461E-89A3-62964655570B}" dt="2022-10-28T12:45:53.570" v="6756" actId="478"/>
          <ac:picMkLst>
            <pc:docMk/>
            <pc:sldMk cId="2133677047" sldId="334"/>
            <ac:picMk id="21" creationId="{0B3DC25B-1CC8-0CE3-C5CD-D89D464E92DD}"/>
          </ac:picMkLst>
        </pc:picChg>
        <pc:picChg chg="del">
          <ac:chgData name="Sora's System" userId="e473e365a3e05e69" providerId="LiveId" clId="{7B9D4779-B40C-461E-89A3-62964655570B}" dt="2022-10-28T12:45:53.570" v="6756" actId="478"/>
          <ac:picMkLst>
            <pc:docMk/>
            <pc:sldMk cId="2133677047" sldId="334"/>
            <ac:picMk id="31" creationId="{1C2A48FA-DD99-7DF2-850F-7CE49A3352BC}"/>
          </ac:picMkLst>
        </pc:picChg>
        <pc:picChg chg="del">
          <ac:chgData name="Sora's System" userId="e473e365a3e05e69" providerId="LiveId" clId="{7B9D4779-B40C-461E-89A3-62964655570B}" dt="2022-10-28T12:45:53.570" v="6756" actId="478"/>
          <ac:picMkLst>
            <pc:docMk/>
            <pc:sldMk cId="2133677047" sldId="334"/>
            <ac:picMk id="35" creationId="{41937929-6A34-598A-6EF4-1BF6CA508C50}"/>
          </ac:picMkLst>
        </pc:picChg>
        <pc:picChg chg="del">
          <ac:chgData name="Sora's System" userId="e473e365a3e05e69" providerId="LiveId" clId="{7B9D4779-B40C-461E-89A3-62964655570B}" dt="2022-10-28T12:45:53.570" v="6756" actId="478"/>
          <ac:picMkLst>
            <pc:docMk/>
            <pc:sldMk cId="2133677047" sldId="334"/>
            <ac:picMk id="42" creationId="{68211732-8798-37FC-D948-514455CA7DF8}"/>
          </ac:picMkLst>
        </pc:picChg>
        <pc:picChg chg="del">
          <ac:chgData name="Sora's System" userId="e473e365a3e05e69" providerId="LiveId" clId="{7B9D4779-B40C-461E-89A3-62964655570B}" dt="2022-10-28T12:45:53.570" v="6756" actId="478"/>
          <ac:picMkLst>
            <pc:docMk/>
            <pc:sldMk cId="2133677047" sldId="334"/>
            <ac:picMk id="2050" creationId="{5359CFB2-5D15-F7E9-56C1-1E85143E3CB0}"/>
          </ac:picMkLst>
        </pc:picChg>
        <pc:picChg chg="mod">
          <ac:chgData name="Sora's System" userId="e473e365a3e05e69" providerId="LiveId" clId="{7B9D4779-B40C-461E-89A3-62964655570B}" dt="2022-10-28T12:46:29.106" v="6760" actId="1076"/>
          <ac:picMkLst>
            <pc:docMk/>
            <pc:sldMk cId="2133677047" sldId="334"/>
            <ac:picMk id="2060" creationId="{F430AE44-CFCF-3564-8629-A390F53F9116}"/>
          </ac:picMkLst>
        </pc:picChg>
        <pc:picChg chg="mod">
          <ac:chgData name="Sora's System" userId="e473e365a3e05e69" providerId="LiveId" clId="{7B9D4779-B40C-461E-89A3-62964655570B}" dt="2022-10-28T12:46:29.106" v="6760" actId="1076"/>
          <ac:picMkLst>
            <pc:docMk/>
            <pc:sldMk cId="2133677047" sldId="334"/>
            <ac:picMk id="2061" creationId="{AC6C4100-49B1-C382-3E26-9631725D926E}"/>
          </ac:picMkLst>
        </pc:picChg>
        <pc:picChg chg="mod">
          <ac:chgData name="Sora's System" userId="e473e365a3e05e69" providerId="LiveId" clId="{7B9D4779-B40C-461E-89A3-62964655570B}" dt="2022-10-28T12:46:29.106" v="6760" actId="1076"/>
          <ac:picMkLst>
            <pc:docMk/>
            <pc:sldMk cId="2133677047" sldId="334"/>
            <ac:picMk id="2068" creationId="{E8183A7D-3E91-A92B-F7DE-15B00414216E}"/>
          </ac:picMkLst>
        </pc:picChg>
        <pc:cxnChg chg="del">
          <ac:chgData name="Sora's System" userId="e473e365a3e05e69" providerId="LiveId" clId="{7B9D4779-B40C-461E-89A3-62964655570B}" dt="2022-10-28T12:45:53.570" v="6756" actId="478"/>
          <ac:cxnSpMkLst>
            <pc:docMk/>
            <pc:sldMk cId="2133677047" sldId="334"/>
            <ac:cxnSpMk id="22" creationId="{2F488A2A-217E-BC4A-17C5-9EAC3D20EDCC}"/>
          </ac:cxnSpMkLst>
        </pc:cxnChg>
        <pc:cxnChg chg="del">
          <ac:chgData name="Sora's System" userId="e473e365a3e05e69" providerId="LiveId" clId="{7B9D4779-B40C-461E-89A3-62964655570B}" dt="2022-10-28T12:45:53.570" v="6756" actId="478"/>
          <ac:cxnSpMkLst>
            <pc:docMk/>
            <pc:sldMk cId="2133677047" sldId="334"/>
            <ac:cxnSpMk id="44" creationId="{E2E270F8-F195-2C2A-4F08-88C9AE125AE6}"/>
          </ac:cxnSpMkLst>
        </pc:cxnChg>
        <pc:cxnChg chg="del">
          <ac:chgData name="Sora's System" userId="e473e365a3e05e69" providerId="LiveId" clId="{7B9D4779-B40C-461E-89A3-62964655570B}" dt="2022-10-28T12:45:53.570" v="6756" actId="478"/>
          <ac:cxnSpMkLst>
            <pc:docMk/>
            <pc:sldMk cId="2133677047" sldId="334"/>
            <ac:cxnSpMk id="48" creationId="{A3F80142-9FA2-DB90-7B72-74E76C1285C0}"/>
          </ac:cxnSpMkLst>
        </pc:cxnChg>
        <pc:cxnChg chg="del">
          <ac:chgData name="Sora's System" userId="e473e365a3e05e69" providerId="LiveId" clId="{7B9D4779-B40C-461E-89A3-62964655570B}" dt="2022-10-28T12:45:53.570" v="6756" actId="478"/>
          <ac:cxnSpMkLst>
            <pc:docMk/>
            <pc:sldMk cId="2133677047" sldId="334"/>
            <ac:cxnSpMk id="56" creationId="{6AA59C40-81CB-2084-EB8C-F9268D6E7DE4}"/>
          </ac:cxnSpMkLst>
        </pc:cxnChg>
        <pc:cxnChg chg="mod">
          <ac:chgData name="Sora's System" userId="e473e365a3e05e69" providerId="LiveId" clId="{7B9D4779-B40C-461E-89A3-62964655570B}" dt="2022-10-28T12:46:29.106" v="6760" actId="1076"/>
          <ac:cxnSpMkLst>
            <pc:docMk/>
            <pc:sldMk cId="2133677047" sldId="334"/>
            <ac:cxnSpMk id="2062" creationId="{E97F20A1-C270-856B-9163-11AB9C66CE63}"/>
          </ac:cxnSpMkLst>
        </pc:cxnChg>
        <pc:cxnChg chg="mod">
          <ac:chgData name="Sora's System" userId="e473e365a3e05e69" providerId="LiveId" clId="{7B9D4779-B40C-461E-89A3-62964655570B}" dt="2022-10-28T12:46:29.106" v="6760" actId="1076"/>
          <ac:cxnSpMkLst>
            <pc:docMk/>
            <pc:sldMk cId="2133677047" sldId="334"/>
            <ac:cxnSpMk id="2069" creationId="{63ABE15C-C9B2-DAA1-CEE2-322F65F47D85}"/>
          </ac:cxnSpMkLst>
        </pc:cxnChg>
        <pc:cxnChg chg="mod">
          <ac:chgData name="Sora's System" userId="e473e365a3e05e69" providerId="LiveId" clId="{7B9D4779-B40C-461E-89A3-62964655570B}" dt="2022-10-28T12:46:29.106" v="6760" actId="1076"/>
          <ac:cxnSpMkLst>
            <pc:docMk/>
            <pc:sldMk cId="2133677047" sldId="334"/>
            <ac:cxnSpMk id="2070" creationId="{3A523CE6-C5CF-EE62-1D84-1462C2944681}"/>
          </ac:cxnSpMkLst>
        </pc:cxnChg>
        <pc:cxnChg chg="mod">
          <ac:chgData name="Sora's System" userId="e473e365a3e05e69" providerId="LiveId" clId="{7B9D4779-B40C-461E-89A3-62964655570B}" dt="2022-10-28T12:46:29.106" v="6760" actId="1076"/>
          <ac:cxnSpMkLst>
            <pc:docMk/>
            <pc:sldMk cId="2133677047" sldId="334"/>
            <ac:cxnSpMk id="2071" creationId="{B352A225-9533-F718-C6FC-6D057C7DF38E}"/>
          </ac:cxnSpMkLst>
        </pc:cxnChg>
        <pc:cxnChg chg="mod">
          <ac:chgData name="Sora's System" userId="e473e365a3e05e69" providerId="LiveId" clId="{7B9D4779-B40C-461E-89A3-62964655570B}" dt="2022-10-28T12:46:29.106" v="6760" actId="1076"/>
          <ac:cxnSpMkLst>
            <pc:docMk/>
            <pc:sldMk cId="2133677047" sldId="334"/>
            <ac:cxnSpMk id="2079" creationId="{42BC7347-C654-4899-3E75-5055322F9296}"/>
          </ac:cxnSpMkLst>
        </pc:cxnChg>
      </pc:sldChg>
      <pc:sldChg chg="addSp delSp modSp add mod addAnim delAnim modAnim">
        <pc:chgData name="Sora's System" userId="e473e365a3e05e69" providerId="LiveId" clId="{7B9D4779-B40C-461E-89A3-62964655570B}" dt="2022-10-28T13:16:25.937" v="7070"/>
        <pc:sldMkLst>
          <pc:docMk/>
          <pc:sldMk cId="164686700" sldId="335"/>
        </pc:sldMkLst>
        <pc:spChg chg="add mod">
          <ac:chgData name="Sora's System" userId="e473e365a3e05e69" providerId="LiveId" clId="{7B9D4779-B40C-461E-89A3-62964655570B}" dt="2022-10-28T12:47:31.051" v="6948"/>
          <ac:spMkLst>
            <pc:docMk/>
            <pc:sldMk cId="164686700" sldId="335"/>
            <ac:spMk id="22" creationId="{4F23C32E-BB7F-8C59-2E20-8FA97C660DF0}"/>
          </ac:spMkLst>
        </pc:spChg>
        <pc:spChg chg="add del mod">
          <ac:chgData name="Sora's System" userId="e473e365a3e05e69" providerId="LiveId" clId="{7B9D4779-B40C-461E-89A3-62964655570B}" dt="2022-10-28T12:48:46.617" v="6982" actId="21"/>
          <ac:spMkLst>
            <pc:docMk/>
            <pc:sldMk cId="164686700" sldId="335"/>
            <ac:spMk id="23" creationId="{D6CA74F9-0B2E-A0B1-D112-98C6BAD488FE}"/>
          </ac:spMkLst>
        </pc:spChg>
        <pc:spChg chg="add mod">
          <ac:chgData name="Sora's System" userId="e473e365a3e05e69" providerId="LiveId" clId="{7B9D4779-B40C-461E-89A3-62964655570B}" dt="2022-10-28T12:47:31.051" v="6948"/>
          <ac:spMkLst>
            <pc:docMk/>
            <pc:sldMk cId="164686700" sldId="335"/>
            <ac:spMk id="27" creationId="{EF7C19A4-813C-6227-32C8-22C0D125697A}"/>
          </ac:spMkLst>
        </pc:spChg>
        <pc:spChg chg="add mod">
          <ac:chgData name="Sora's System" userId="e473e365a3e05e69" providerId="LiveId" clId="{7B9D4779-B40C-461E-89A3-62964655570B}" dt="2022-10-28T12:47:31.051" v="6948"/>
          <ac:spMkLst>
            <pc:docMk/>
            <pc:sldMk cId="164686700" sldId="335"/>
            <ac:spMk id="32" creationId="{5424D6CC-D026-8CEC-FA77-9ADF8219B4EC}"/>
          </ac:spMkLst>
        </pc:spChg>
        <pc:spChg chg="add mod">
          <ac:chgData name="Sora's System" userId="e473e365a3e05e69" providerId="LiveId" clId="{7B9D4779-B40C-461E-89A3-62964655570B}" dt="2022-10-28T12:47:31.051" v="6948"/>
          <ac:spMkLst>
            <pc:docMk/>
            <pc:sldMk cId="164686700" sldId="335"/>
            <ac:spMk id="33" creationId="{B9E6C05C-E592-3492-D967-E17BFE94303B}"/>
          </ac:spMkLst>
        </pc:spChg>
        <pc:spChg chg="add mod">
          <ac:chgData name="Sora's System" userId="e473e365a3e05e69" providerId="LiveId" clId="{7B9D4779-B40C-461E-89A3-62964655570B}" dt="2022-10-28T12:47:31.051" v="6948"/>
          <ac:spMkLst>
            <pc:docMk/>
            <pc:sldMk cId="164686700" sldId="335"/>
            <ac:spMk id="34" creationId="{6D7F8A48-C690-3D1E-575F-96705D2AA742}"/>
          </ac:spMkLst>
        </pc:spChg>
        <pc:spChg chg="add mod">
          <ac:chgData name="Sora's System" userId="e473e365a3e05e69" providerId="LiveId" clId="{7B9D4779-B40C-461E-89A3-62964655570B}" dt="2022-10-28T12:47:31.051" v="6948"/>
          <ac:spMkLst>
            <pc:docMk/>
            <pc:sldMk cId="164686700" sldId="335"/>
            <ac:spMk id="35" creationId="{E6AD272A-244F-939B-6A22-CDF93E9979A7}"/>
          </ac:spMkLst>
        </pc:spChg>
        <pc:spChg chg="add mod">
          <ac:chgData name="Sora's System" userId="e473e365a3e05e69" providerId="LiveId" clId="{7B9D4779-B40C-461E-89A3-62964655570B}" dt="2022-10-28T12:47:31.051" v="6948"/>
          <ac:spMkLst>
            <pc:docMk/>
            <pc:sldMk cId="164686700" sldId="335"/>
            <ac:spMk id="36" creationId="{25481CC6-EFE6-F184-9182-30998A48CC16}"/>
          </ac:spMkLst>
        </pc:spChg>
        <pc:spChg chg="add mod">
          <ac:chgData name="Sora's System" userId="e473e365a3e05e69" providerId="LiveId" clId="{7B9D4779-B40C-461E-89A3-62964655570B}" dt="2022-10-28T12:47:31.051" v="6948"/>
          <ac:spMkLst>
            <pc:docMk/>
            <pc:sldMk cId="164686700" sldId="335"/>
            <ac:spMk id="37" creationId="{0C090C88-7248-D025-49A7-3E3580A7AEFC}"/>
          </ac:spMkLst>
        </pc:spChg>
        <pc:spChg chg="add mod">
          <ac:chgData name="Sora's System" userId="e473e365a3e05e69" providerId="LiveId" clId="{7B9D4779-B40C-461E-89A3-62964655570B}" dt="2022-10-28T12:50:20.731" v="7002" actId="1076"/>
          <ac:spMkLst>
            <pc:docMk/>
            <pc:sldMk cId="164686700" sldId="335"/>
            <ac:spMk id="38" creationId="{0BFCDA5E-8789-B60D-BC07-4B6CF679891E}"/>
          </ac:spMkLst>
        </pc:spChg>
        <pc:spChg chg="add del mod">
          <ac:chgData name="Sora's System" userId="e473e365a3e05e69" providerId="LiveId" clId="{7B9D4779-B40C-461E-89A3-62964655570B}" dt="2022-10-28T12:47:33.356" v="6949" actId="478"/>
          <ac:spMkLst>
            <pc:docMk/>
            <pc:sldMk cId="164686700" sldId="335"/>
            <ac:spMk id="39" creationId="{D7B6C35F-8273-95A5-5350-6EEDC0F17A0E}"/>
          </ac:spMkLst>
        </pc:spChg>
        <pc:spChg chg="add del mod">
          <ac:chgData name="Sora's System" userId="e473e365a3e05e69" providerId="LiveId" clId="{7B9D4779-B40C-461E-89A3-62964655570B}" dt="2022-10-28T12:48:46.617" v="6982" actId="21"/>
          <ac:spMkLst>
            <pc:docMk/>
            <pc:sldMk cId="164686700" sldId="335"/>
            <ac:spMk id="40" creationId="{B6319AF4-3048-A822-6A20-8DD7A58FA841}"/>
          </ac:spMkLst>
        </pc:spChg>
        <pc:spChg chg="add del mod">
          <ac:chgData name="Sora's System" userId="e473e365a3e05e69" providerId="LiveId" clId="{7B9D4779-B40C-461E-89A3-62964655570B}" dt="2022-10-28T12:48:46.617" v="6982" actId="21"/>
          <ac:spMkLst>
            <pc:docMk/>
            <pc:sldMk cId="164686700" sldId="335"/>
            <ac:spMk id="42" creationId="{EEEB2D08-176F-E1F2-E64E-A8FF314503C3}"/>
          </ac:spMkLst>
        </pc:spChg>
        <pc:spChg chg="add mod">
          <ac:chgData name="Sora's System" userId="e473e365a3e05e69" providerId="LiveId" clId="{7B9D4779-B40C-461E-89A3-62964655570B}" dt="2022-10-28T12:49:02.690" v="6989" actId="1076"/>
          <ac:spMkLst>
            <pc:docMk/>
            <pc:sldMk cId="164686700" sldId="335"/>
            <ac:spMk id="44" creationId="{893658D0-A814-4498-5DE9-676F15E79EA5}"/>
          </ac:spMkLst>
        </pc:spChg>
        <pc:spChg chg="add del mod">
          <ac:chgData name="Sora's System" userId="e473e365a3e05e69" providerId="LiveId" clId="{7B9D4779-B40C-461E-89A3-62964655570B}" dt="2022-10-28T12:48:53.348" v="6984" actId="478"/>
          <ac:spMkLst>
            <pc:docMk/>
            <pc:sldMk cId="164686700" sldId="335"/>
            <ac:spMk id="45" creationId="{1DEC97C4-6B6B-B3A5-ED82-04171806E03A}"/>
          </ac:spMkLst>
        </pc:spChg>
        <pc:spChg chg="add del mod">
          <ac:chgData name="Sora's System" userId="e473e365a3e05e69" providerId="LiveId" clId="{7B9D4779-B40C-461E-89A3-62964655570B}" dt="2022-10-28T12:48:53.348" v="6984" actId="478"/>
          <ac:spMkLst>
            <pc:docMk/>
            <pc:sldMk cId="164686700" sldId="335"/>
            <ac:spMk id="46" creationId="{6963A8A6-711F-A214-AD79-F093E49D5619}"/>
          </ac:spMkLst>
        </pc:spChg>
        <pc:spChg chg="add mod">
          <ac:chgData name="Sora's System" userId="e473e365a3e05e69" providerId="LiveId" clId="{7B9D4779-B40C-461E-89A3-62964655570B}" dt="2022-10-28T12:49:09.150" v="6991"/>
          <ac:spMkLst>
            <pc:docMk/>
            <pc:sldMk cId="164686700" sldId="335"/>
            <ac:spMk id="47" creationId="{08B34207-0CCF-A35D-14BB-17A561765AE6}"/>
          </ac:spMkLst>
        </pc:spChg>
        <pc:spChg chg="add del mod">
          <ac:chgData name="Sora's System" userId="e473e365a3e05e69" providerId="LiveId" clId="{7B9D4779-B40C-461E-89A3-62964655570B}" dt="2022-10-28T12:49:50.972" v="6999" actId="478"/>
          <ac:spMkLst>
            <pc:docMk/>
            <pc:sldMk cId="164686700" sldId="335"/>
            <ac:spMk id="51" creationId="{1B07B92A-8C7C-13C7-6784-E596B306DA9B}"/>
          </ac:spMkLst>
        </pc:spChg>
        <pc:spChg chg="add del mod">
          <ac:chgData name="Sora's System" userId="e473e365a3e05e69" providerId="LiveId" clId="{7B9D4779-B40C-461E-89A3-62964655570B}" dt="2022-10-28T12:49:49.517" v="6998" actId="478"/>
          <ac:spMkLst>
            <pc:docMk/>
            <pc:sldMk cId="164686700" sldId="335"/>
            <ac:spMk id="55" creationId="{733BAF04-291C-88EA-6E51-DEA381FF913E}"/>
          </ac:spMkLst>
        </pc:spChg>
        <pc:spChg chg="add mod">
          <ac:chgData name="Sora's System" userId="e473e365a3e05e69" providerId="LiveId" clId="{7B9D4779-B40C-461E-89A3-62964655570B}" dt="2022-10-28T12:49:15.562" v="6992" actId="571"/>
          <ac:spMkLst>
            <pc:docMk/>
            <pc:sldMk cId="164686700" sldId="335"/>
            <ac:spMk id="60" creationId="{4AD0D357-336B-88EF-A7F7-9BF9263B2D24}"/>
          </ac:spMkLst>
        </pc:spChg>
        <pc:spChg chg="add mod">
          <ac:chgData name="Sora's System" userId="e473e365a3e05e69" providerId="LiveId" clId="{7B9D4779-B40C-461E-89A3-62964655570B}" dt="2022-10-28T12:50:20.731" v="7002" actId="1076"/>
          <ac:spMkLst>
            <pc:docMk/>
            <pc:sldMk cId="164686700" sldId="335"/>
            <ac:spMk id="61" creationId="{8AA0651F-FB47-2E44-DF1B-CF906C6F28A4}"/>
          </ac:spMkLst>
        </pc:spChg>
        <pc:spChg chg="add mod">
          <ac:chgData name="Sora's System" userId="e473e365a3e05e69" providerId="LiveId" clId="{7B9D4779-B40C-461E-89A3-62964655570B}" dt="2022-10-28T12:50:20.731" v="7002" actId="1076"/>
          <ac:spMkLst>
            <pc:docMk/>
            <pc:sldMk cId="164686700" sldId="335"/>
            <ac:spMk id="62" creationId="{BA0A6629-730E-E010-6EDF-30F5C0F5DAA3}"/>
          </ac:spMkLst>
        </pc:spChg>
        <pc:spChg chg="add mod">
          <ac:chgData name="Sora's System" userId="e473e365a3e05e69" providerId="LiveId" clId="{7B9D4779-B40C-461E-89A3-62964655570B}" dt="2022-10-28T12:50:20.731" v="7002" actId="1076"/>
          <ac:spMkLst>
            <pc:docMk/>
            <pc:sldMk cId="164686700" sldId="335"/>
            <ac:spMk id="63" creationId="{30704A99-0FF3-DB5A-B74D-70666549991A}"/>
          </ac:spMkLst>
        </pc:spChg>
        <pc:spChg chg="add mod">
          <ac:chgData name="Sora's System" userId="e473e365a3e05e69" providerId="LiveId" clId="{7B9D4779-B40C-461E-89A3-62964655570B}" dt="2022-10-28T12:50:20.731" v="7002" actId="1076"/>
          <ac:spMkLst>
            <pc:docMk/>
            <pc:sldMk cId="164686700" sldId="335"/>
            <ac:spMk id="2048" creationId="{08D1F4E6-64CD-16B9-81F4-EBF9D4C7B362}"/>
          </ac:spMkLst>
        </pc:spChg>
        <pc:spChg chg="add mod">
          <ac:chgData name="Sora's System" userId="e473e365a3e05e69" providerId="LiveId" clId="{7B9D4779-B40C-461E-89A3-62964655570B}" dt="2022-10-28T12:49:40.068" v="6994"/>
          <ac:spMkLst>
            <pc:docMk/>
            <pc:sldMk cId="164686700" sldId="335"/>
            <ac:spMk id="2049" creationId="{39699435-2980-FA01-5A22-639302E07B07}"/>
          </ac:spMkLst>
        </pc:spChg>
        <pc:spChg chg="add mod">
          <ac:chgData name="Sora's System" userId="e473e365a3e05e69" providerId="LiveId" clId="{7B9D4779-B40C-461E-89A3-62964655570B}" dt="2022-10-28T12:50:20.731" v="7002" actId="1076"/>
          <ac:spMkLst>
            <pc:docMk/>
            <pc:sldMk cId="164686700" sldId="335"/>
            <ac:spMk id="2050" creationId="{98E76823-097F-0C2D-7707-B7E655498C31}"/>
          </ac:spMkLst>
        </pc:spChg>
        <pc:spChg chg="mod">
          <ac:chgData name="Sora's System" userId="e473e365a3e05e69" providerId="LiveId" clId="{7B9D4779-B40C-461E-89A3-62964655570B}" dt="2022-10-28T12:47:22.011" v="6946" actId="20577"/>
          <ac:spMkLst>
            <pc:docMk/>
            <pc:sldMk cId="164686700" sldId="335"/>
            <ac:spMk id="2051" creationId="{D6A835C4-0CAA-553B-A88D-101D74E74B91}"/>
          </ac:spMkLst>
        </pc:spChg>
        <pc:spChg chg="del">
          <ac:chgData name="Sora's System" userId="e473e365a3e05e69" providerId="LiveId" clId="{7B9D4779-B40C-461E-89A3-62964655570B}" dt="2022-10-28T12:47:30.872" v="6947" actId="478"/>
          <ac:spMkLst>
            <pc:docMk/>
            <pc:sldMk cId="164686700" sldId="335"/>
            <ac:spMk id="2058" creationId="{11EACBB9-7D66-4C87-B087-60F9EACC16C8}"/>
          </ac:spMkLst>
        </pc:spChg>
        <pc:spChg chg="del">
          <ac:chgData name="Sora's System" userId="e473e365a3e05e69" providerId="LiveId" clId="{7B9D4779-B40C-461E-89A3-62964655570B}" dt="2022-10-28T12:47:30.872" v="6947" actId="478"/>
          <ac:spMkLst>
            <pc:docMk/>
            <pc:sldMk cId="164686700" sldId="335"/>
            <ac:spMk id="2063" creationId="{2C550C8A-5C75-AE8D-3560-E8AF99082D5C}"/>
          </ac:spMkLst>
        </pc:spChg>
        <pc:spChg chg="del">
          <ac:chgData name="Sora's System" userId="e473e365a3e05e69" providerId="LiveId" clId="{7B9D4779-B40C-461E-89A3-62964655570B}" dt="2022-10-28T12:47:30.872" v="6947" actId="478"/>
          <ac:spMkLst>
            <pc:docMk/>
            <pc:sldMk cId="164686700" sldId="335"/>
            <ac:spMk id="2072" creationId="{CBE42238-01DE-22A8-9994-D7F9CFDE15BD}"/>
          </ac:spMkLst>
        </pc:spChg>
        <pc:spChg chg="del">
          <ac:chgData name="Sora's System" userId="e473e365a3e05e69" providerId="LiveId" clId="{7B9D4779-B40C-461E-89A3-62964655570B}" dt="2022-10-28T12:47:30.872" v="6947" actId="478"/>
          <ac:spMkLst>
            <pc:docMk/>
            <pc:sldMk cId="164686700" sldId="335"/>
            <ac:spMk id="2073" creationId="{6043FB87-B047-F0AA-5E40-7B26F7DA69F9}"/>
          </ac:spMkLst>
        </pc:spChg>
        <pc:spChg chg="del">
          <ac:chgData name="Sora's System" userId="e473e365a3e05e69" providerId="LiveId" clId="{7B9D4779-B40C-461E-89A3-62964655570B}" dt="2022-10-28T12:47:30.872" v="6947" actId="478"/>
          <ac:spMkLst>
            <pc:docMk/>
            <pc:sldMk cId="164686700" sldId="335"/>
            <ac:spMk id="2075" creationId="{D321AF1F-367A-F846-7721-D08E81266DD2}"/>
          </ac:spMkLst>
        </pc:spChg>
        <pc:spChg chg="del">
          <ac:chgData name="Sora's System" userId="e473e365a3e05e69" providerId="LiveId" clId="{7B9D4779-B40C-461E-89A3-62964655570B}" dt="2022-10-28T12:47:30.872" v="6947" actId="478"/>
          <ac:spMkLst>
            <pc:docMk/>
            <pc:sldMk cId="164686700" sldId="335"/>
            <ac:spMk id="2076" creationId="{085835D1-144B-3F6E-CCE5-92EF872767CC}"/>
          </ac:spMkLst>
        </pc:spChg>
        <pc:spChg chg="del">
          <ac:chgData name="Sora's System" userId="e473e365a3e05e69" providerId="LiveId" clId="{7B9D4779-B40C-461E-89A3-62964655570B}" dt="2022-10-28T12:47:30.872" v="6947" actId="478"/>
          <ac:spMkLst>
            <pc:docMk/>
            <pc:sldMk cId="164686700" sldId="335"/>
            <ac:spMk id="2077" creationId="{B1732E50-E2C9-12E5-7C32-E8C97E7CD789}"/>
          </ac:spMkLst>
        </pc:spChg>
        <pc:spChg chg="del">
          <ac:chgData name="Sora's System" userId="e473e365a3e05e69" providerId="LiveId" clId="{7B9D4779-B40C-461E-89A3-62964655570B}" dt="2022-10-28T12:47:30.872" v="6947" actId="478"/>
          <ac:spMkLst>
            <pc:docMk/>
            <pc:sldMk cId="164686700" sldId="335"/>
            <ac:spMk id="2080" creationId="{A80F3A67-03D9-E8AF-58A2-2D41076EBC52}"/>
          </ac:spMkLst>
        </pc:spChg>
        <pc:picChg chg="add mod">
          <ac:chgData name="Sora's System" userId="e473e365a3e05e69" providerId="LiveId" clId="{7B9D4779-B40C-461E-89A3-62964655570B}" dt="2022-10-28T12:47:31.051" v="6948"/>
          <ac:picMkLst>
            <pc:docMk/>
            <pc:sldMk cId="164686700" sldId="335"/>
            <ac:picMk id="18" creationId="{7B3A44A4-EDD5-DC6B-58CB-86D8FFF9AD12}"/>
          </ac:picMkLst>
        </pc:picChg>
        <pc:picChg chg="add mod">
          <ac:chgData name="Sora's System" userId="e473e365a3e05e69" providerId="LiveId" clId="{7B9D4779-B40C-461E-89A3-62964655570B}" dt="2022-10-28T12:47:31.051" v="6948"/>
          <ac:picMkLst>
            <pc:docMk/>
            <pc:sldMk cId="164686700" sldId="335"/>
            <ac:picMk id="20" creationId="{16ABD19D-B928-B7C7-C519-F6C2A2779084}"/>
          </ac:picMkLst>
        </pc:picChg>
        <pc:picChg chg="add mod">
          <ac:chgData name="Sora's System" userId="e473e365a3e05e69" providerId="LiveId" clId="{7B9D4779-B40C-461E-89A3-62964655570B}" dt="2022-10-28T12:47:31.051" v="6948"/>
          <ac:picMkLst>
            <pc:docMk/>
            <pc:sldMk cId="164686700" sldId="335"/>
            <ac:picMk id="24" creationId="{CEDEE102-4A75-C885-0FF8-C6E84FFB364E}"/>
          </ac:picMkLst>
        </pc:picChg>
        <pc:picChg chg="add mod">
          <ac:chgData name="Sora's System" userId="e473e365a3e05e69" providerId="LiveId" clId="{7B9D4779-B40C-461E-89A3-62964655570B}" dt="2022-10-28T12:47:31.051" v="6948"/>
          <ac:picMkLst>
            <pc:docMk/>
            <pc:sldMk cId="164686700" sldId="335"/>
            <ac:picMk id="25" creationId="{D6286FC1-4661-D722-294E-E20F989B7F5D}"/>
          </ac:picMkLst>
        </pc:picChg>
        <pc:picChg chg="add mod">
          <ac:chgData name="Sora's System" userId="e473e365a3e05e69" providerId="LiveId" clId="{7B9D4779-B40C-461E-89A3-62964655570B}" dt="2022-10-28T12:47:31.051" v="6948"/>
          <ac:picMkLst>
            <pc:docMk/>
            <pc:sldMk cId="164686700" sldId="335"/>
            <ac:picMk id="26" creationId="{B6C76FC2-FB54-D9B0-3368-772868DF8B48}"/>
          </ac:picMkLst>
        </pc:picChg>
        <pc:picChg chg="add mod">
          <ac:chgData name="Sora's System" userId="e473e365a3e05e69" providerId="LiveId" clId="{7B9D4779-B40C-461E-89A3-62964655570B}" dt="2022-10-28T12:47:31.051" v="6948"/>
          <ac:picMkLst>
            <pc:docMk/>
            <pc:sldMk cId="164686700" sldId="335"/>
            <ac:picMk id="28" creationId="{A506B69A-742D-0D2D-5F73-E556EC00D583}"/>
          </ac:picMkLst>
        </pc:picChg>
        <pc:picChg chg="add del mod">
          <ac:chgData name="Sora's System" userId="e473e365a3e05e69" providerId="LiveId" clId="{7B9D4779-B40C-461E-89A3-62964655570B}" dt="2022-10-28T12:49:46.208" v="6997" actId="478"/>
          <ac:picMkLst>
            <pc:docMk/>
            <pc:sldMk cId="164686700" sldId="335"/>
            <ac:picMk id="48" creationId="{76A4CA09-A377-B198-2D5A-8FA38D92B2C9}"/>
          </ac:picMkLst>
        </pc:picChg>
        <pc:picChg chg="add mod">
          <ac:chgData name="Sora's System" userId="e473e365a3e05e69" providerId="LiveId" clId="{7B9D4779-B40C-461E-89A3-62964655570B}" dt="2022-10-28T12:50:20.731" v="7002" actId="1076"/>
          <ac:picMkLst>
            <pc:docMk/>
            <pc:sldMk cId="164686700" sldId="335"/>
            <ac:picMk id="49" creationId="{3A2A82EC-87CB-BB03-A5E1-3249572FBAD5}"/>
          </ac:picMkLst>
        </pc:picChg>
        <pc:picChg chg="add mod">
          <ac:chgData name="Sora's System" userId="e473e365a3e05e69" providerId="LiveId" clId="{7B9D4779-B40C-461E-89A3-62964655570B}" dt="2022-10-28T12:50:20.731" v="7002" actId="1076"/>
          <ac:picMkLst>
            <pc:docMk/>
            <pc:sldMk cId="164686700" sldId="335"/>
            <ac:picMk id="52" creationId="{36F471F4-BBBF-DE61-AAE2-62EEEE4A2F28}"/>
          </ac:picMkLst>
        </pc:picChg>
        <pc:picChg chg="add del mod">
          <ac:chgData name="Sora's System" userId="e473e365a3e05e69" providerId="LiveId" clId="{7B9D4779-B40C-461E-89A3-62964655570B}" dt="2022-10-28T12:49:44.701" v="6996" actId="478"/>
          <ac:picMkLst>
            <pc:docMk/>
            <pc:sldMk cId="164686700" sldId="335"/>
            <ac:picMk id="53" creationId="{12FD640C-2CCE-6B8D-42EB-9D45D3DA13FA}"/>
          </ac:picMkLst>
        </pc:picChg>
        <pc:picChg chg="add del mod">
          <ac:chgData name="Sora's System" userId="e473e365a3e05e69" providerId="LiveId" clId="{7B9D4779-B40C-461E-89A3-62964655570B}" dt="2022-10-28T12:49:43.347" v="6995" actId="478"/>
          <ac:picMkLst>
            <pc:docMk/>
            <pc:sldMk cId="164686700" sldId="335"/>
            <ac:picMk id="54" creationId="{27E7F9EC-BB81-755C-2A20-F403F6C7D6D6}"/>
          </ac:picMkLst>
        </pc:picChg>
        <pc:picChg chg="add mod">
          <ac:chgData name="Sora's System" userId="e473e365a3e05e69" providerId="LiveId" clId="{7B9D4779-B40C-461E-89A3-62964655570B}" dt="2022-10-28T12:50:20.731" v="7002" actId="1076"/>
          <ac:picMkLst>
            <pc:docMk/>
            <pc:sldMk cId="164686700" sldId="335"/>
            <ac:picMk id="56" creationId="{8BA76F1A-B705-653C-94FF-B145B8B9D5F0}"/>
          </ac:picMkLst>
        </pc:picChg>
        <pc:picChg chg="del">
          <ac:chgData name="Sora's System" userId="e473e365a3e05e69" providerId="LiveId" clId="{7B9D4779-B40C-461E-89A3-62964655570B}" dt="2022-10-28T12:47:30.872" v="6947" actId="478"/>
          <ac:picMkLst>
            <pc:docMk/>
            <pc:sldMk cId="164686700" sldId="335"/>
            <ac:picMk id="2060" creationId="{F430AE44-CFCF-3564-8629-A390F53F9116}"/>
          </ac:picMkLst>
        </pc:picChg>
        <pc:picChg chg="del">
          <ac:chgData name="Sora's System" userId="e473e365a3e05e69" providerId="LiveId" clId="{7B9D4779-B40C-461E-89A3-62964655570B}" dt="2022-10-28T12:47:30.872" v="6947" actId="478"/>
          <ac:picMkLst>
            <pc:docMk/>
            <pc:sldMk cId="164686700" sldId="335"/>
            <ac:picMk id="2061" creationId="{AC6C4100-49B1-C382-3E26-9631725D926E}"/>
          </ac:picMkLst>
        </pc:picChg>
        <pc:picChg chg="del">
          <ac:chgData name="Sora's System" userId="e473e365a3e05e69" providerId="LiveId" clId="{7B9D4779-B40C-461E-89A3-62964655570B}" dt="2022-10-28T12:47:30.872" v="6947" actId="478"/>
          <ac:picMkLst>
            <pc:docMk/>
            <pc:sldMk cId="164686700" sldId="335"/>
            <ac:picMk id="2068" creationId="{E8183A7D-3E91-A92B-F7DE-15B00414216E}"/>
          </ac:picMkLst>
        </pc:picChg>
        <pc:cxnChg chg="add mod">
          <ac:chgData name="Sora's System" userId="e473e365a3e05e69" providerId="LiveId" clId="{7B9D4779-B40C-461E-89A3-62964655570B}" dt="2022-10-28T12:47:31.051" v="6948"/>
          <ac:cxnSpMkLst>
            <pc:docMk/>
            <pc:sldMk cId="164686700" sldId="335"/>
            <ac:cxnSpMk id="21" creationId="{0824583C-C7D9-14CC-7484-3438CE66E6A1}"/>
          </ac:cxnSpMkLst>
        </pc:cxnChg>
        <pc:cxnChg chg="add mod">
          <ac:chgData name="Sora's System" userId="e473e365a3e05e69" providerId="LiveId" clId="{7B9D4779-B40C-461E-89A3-62964655570B}" dt="2022-10-28T12:47:31.051" v="6948"/>
          <ac:cxnSpMkLst>
            <pc:docMk/>
            <pc:sldMk cId="164686700" sldId="335"/>
            <ac:cxnSpMk id="29" creationId="{18D6AF13-D7F1-C40C-92B8-8980830BAA2A}"/>
          </ac:cxnSpMkLst>
        </pc:cxnChg>
        <pc:cxnChg chg="add mod">
          <ac:chgData name="Sora's System" userId="e473e365a3e05e69" providerId="LiveId" clId="{7B9D4779-B40C-461E-89A3-62964655570B}" dt="2022-10-28T12:47:31.051" v="6948"/>
          <ac:cxnSpMkLst>
            <pc:docMk/>
            <pc:sldMk cId="164686700" sldId="335"/>
            <ac:cxnSpMk id="30" creationId="{F5D48FA0-16DF-18B3-FFFB-5A3B7C0A85FA}"/>
          </ac:cxnSpMkLst>
        </pc:cxnChg>
        <pc:cxnChg chg="add mod">
          <ac:chgData name="Sora's System" userId="e473e365a3e05e69" providerId="LiveId" clId="{7B9D4779-B40C-461E-89A3-62964655570B}" dt="2022-10-28T12:47:31.051" v="6948"/>
          <ac:cxnSpMkLst>
            <pc:docMk/>
            <pc:sldMk cId="164686700" sldId="335"/>
            <ac:cxnSpMk id="31" creationId="{348DCC1A-C56C-A1BF-297B-11A35A12EBFA}"/>
          </ac:cxnSpMkLst>
        </pc:cxnChg>
        <pc:cxnChg chg="add mod">
          <ac:chgData name="Sora's System" userId="e473e365a3e05e69" providerId="LiveId" clId="{7B9D4779-B40C-461E-89A3-62964655570B}" dt="2022-10-28T12:50:20.731" v="7002" actId="1076"/>
          <ac:cxnSpMkLst>
            <pc:docMk/>
            <pc:sldMk cId="164686700" sldId="335"/>
            <ac:cxnSpMk id="50" creationId="{FD502504-3735-5A6B-EC43-F638A36AD221}"/>
          </ac:cxnSpMkLst>
        </pc:cxnChg>
        <pc:cxnChg chg="add mod">
          <ac:chgData name="Sora's System" userId="e473e365a3e05e69" providerId="LiveId" clId="{7B9D4779-B40C-461E-89A3-62964655570B}" dt="2022-10-28T12:50:20.731" v="7002" actId="1076"/>
          <ac:cxnSpMkLst>
            <pc:docMk/>
            <pc:sldMk cId="164686700" sldId="335"/>
            <ac:cxnSpMk id="57" creationId="{11676EC5-9656-E059-C770-AB665B3BC376}"/>
          </ac:cxnSpMkLst>
        </pc:cxnChg>
        <pc:cxnChg chg="add mod">
          <ac:chgData name="Sora's System" userId="e473e365a3e05e69" providerId="LiveId" clId="{7B9D4779-B40C-461E-89A3-62964655570B}" dt="2022-10-28T12:50:20.731" v="7002" actId="1076"/>
          <ac:cxnSpMkLst>
            <pc:docMk/>
            <pc:sldMk cId="164686700" sldId="335"/>
            <ac:cxnSpMk id="58" creationId="{AC114B21-0F53-E057-C41A-44E2448D6D5D}"/>
          </ac:cxnSpMkLst>
        </pc:cxnChg>
        <pc:cxnChg chg="add mod">
          <ac:chgData name="Sora's System" userId="e473e365a3e05e69" providerId="LiveId" clId="{7B9D4779-B40C-461E-89A3-62964655570B}" dt="2022-10-28T12:50:20.731" v="7002" actId="1076"/>
          <ac:cxnSpMkLst>
            <pc:docMk/>
            <pc:sldMk cId="164686700" sldId="335"/>
            <ac:cxnSpMk id="59" creationId="{8B5FE1FE-729A-7BED-7F76-43CE77E48D10}"/>
          </ac:cxnSpMkLst>
        </pc:cxnChg>
        <pc:cxnChg chg="del">
          <ac:chgData name="Sora's System" userId="e473e365a3e05e69" providerId="LiveId" clId="{7B9D4779-B40C-461E-89A3-62964655570B}" dt="2022-10-28T12:47:30.872" v="6947" actId="478"/>
          <ac:cxnSpMkLst>
            <pc:docMk/>
            <pc:sldMk cId="164686700" sldId="335"/>
            <ac:cxnSpMk id="2062" creationId="{E97F20A1-C270-856B-9163-11AB9C66CE63}"/>
          </ac:cxnSpMkLst>
        </pc:cxnChg>
        <pc:cxnChg chg="del">
          <ac:chgData name="Sora's System" userId="e473e365a3e05e69" providerId="LiveId" clId="{7B9D4779-B40C-461E-89A3-62964655570B}" dt="2022-10-28T12:47:30.872" v="6947" actId="478"/>
          <ac:cxnSpMkLst>
            <pc:docMk/>
            <pc:sldMk cId="164686700" sldId="335"/>
            <ac:cxnSpMk id="2069" creationId="{63ABE15C-C9B2-DAA1-CEE2-322F65F47D85}"/>
          </ac:cxnSpMkLst>
        </pc:cxnChg>
        <pc:cxnChg chg="del">
          <ac:chgData name="Sora's System" userId="e473e365a3e05e69" providerId="LiveId" clId="{7B9D4779-B40C-461E-89A3-62964655570B}" dt="2022-10-28T12:47:30.872" v="6947" actId="478"/>
          <ac:cxnSpMkLst>
            <pc:docMk/>
            <pc:sldMk cId="164686700" sldId="335"/>
            <ac:cxnSpMk id="2070" creationId="{3A523CE6-C5CF-EE62-1D84-1462C2944681}"/>
          </ac:cxnSpMkLst>
        </pc:cxnChg>
        <pc:cxnChg chg="del">
          <ac:chgData name="Sora's System" userId="e473e365a3e05e69" providerId="LiveId" clId="{7B9D4779-B40C-461E-89A3-62964655570B}" dt="2022-10-28T12:47:30.872" v="6947" actId="478"/>
          <ac:cxnSpMkLst>
            <pc:docMk/>
            <pc:sldMk cId="164686700" sldId="335"/>
            <ac:cxnSpMk id="2071" creationId="{B352A225-9533-F718-C6FC-6D057C7DF38E}"/>
          </ac:cxnSpMkLst>
        </pc:cxnChg>
        <pc:cxnChg chg="del">
          <ac:chgData name="Sora's System" userId="e473e365a3e05e69" providerId="LiveId" clId="{7B9D4779-B40C-461E-89A3-62964655570B}" dt="2022-10-28T12:47:30.872" v="6947" actId="478"/>
          <ac:cxnSpMkLst>
            <pc:docMk/>
            <pc:sldMk cId="164686700" sldId="335"/>
            <ac:cxnSpMk id="2079" creationId="{42BC7347-C654-4899-3E75-5055322F9296}"/>
          </ac:cxnSpMkLst>
        </pc:cxnChg>
      </pc:sldChg>
      <pc:sldChg chg="addSp delSp modSp add mod delAnim modAnim">
        <pc:chgData name="Sora's System" userId="e473e365a3e05e69" providerId="LiveId" clId="{7B9D4779-B40C-461E-89A3-62964655570B}" dt="2022-10-28T13:16:13.909" v="7067"/>
        <pc:sldMkLst>
          <pc:docMk/>
          <pc:sldMk cId="1018832809" sldId="336"/>
        </pc:sldMkLst>
        <pc:spChg chg="add mod">
          <ac:chgData name="Sora's System" userId="e473e365a3e05e69" providerId="LiveId" clId="{7B9D4779-B40C-461E-89A3-62964655570B}" dt="2022-10-28T13:14:12.253" v="7042" actId="1076"/>
          <ac:spMkLst>
            <pc:docMk/>
            <pc:sldMk cId="1018832809" sldId="336"/>
            <ac:spMk id="18" creationId="{7B14E460-BA84-7AB7-99D4-AB06E43C8CB1}"/>
          </ac:spMkLst>
        </pc:spChg>
        <pc:spChg chg="add mod">
          <ac:chgData name="Sora's System" userId="e473e365a3e05e69" providerId="LiveId" clId="{7B9D4779-B40C-461E-89A3-62964655570B}" dt="2022-10-28T13:15:59.128" v="7065" actId="1076"/>
          <ac:spMkLst>
            <pc:docMk/>
            <pc:sldMk cId="1018832809" sldId="336"/>
            <ac:spMk id="20" creationId="{FE8CEFFF-852D-62F5-8932-2179D6A5BDB7}"/>
          </ac:spMkLst>
        </pc:spChg>
        <pc:spChg chg="del">
          <ac:chgData name="Sora's System" userId="e473e365a3e05e69" providerId="LiveId" clId="{7B9D4779-B40C-461E-89A3-62964655570B}" dt="2022-10-28T12:50:29.933" v="7003" actId="478"/>
          <ac:spMkLst>
            <pc:docMk/>
            <pc:sldMk cId="1018832809" sldId="336"/>
            <ac:spMk id="22" creationId="{4F23C32E-BB7F-8C59-2E20-8FA97C660DF0}"/>
          </ac:spMkLst>
        </pc:spChg>
        <pc:spChg chg="del mod">
          <ac:chgData name="Sora's System" userId="e473e365a3e05e69" providerId="LiveId" clId="{7B9D4779-B40C-461E-89A3-62964655570B}" dt="2022-10-28T12:49:00.951" v="6988" actId="478"/>
          <ac:spMkLst>
            <pc:docMk/>
            <pc:sldMk cId="1018832809" sldId="336"/>
            <ac:spMk id="23" creationId="{D6CA74F9-0B2E-A0B1-D112-98C6BAD488FE}"/>
          </ac:spMkLst>
        </pc:spChg>
        <pc:spChg chg="del">
          <ac:chgData name="Sora's System" userId="e473e365a3e05e69" providerId="LiveId" clId="{7B9D4779-B40C-461E-89A3-62964655570B}" dt="2022-10-28T12:50:29.933" v="7003" actId="478"/>
          <ac:spMkLst>
            <pc:docMk/>
            <pc:sldMk cId="1018832809" sldId="336"/>
            <ac:spMk id="27" creationId="{EF7C19A4-813C-6227-32C8-22C0D125697A}"/>
          </ac:spMkLst>
        </pc:spChg>
        <pc:spChg chg="del">
          <ac:chgData name="Sora's System" userId="e473e365a3e05e69" providerId="LiveId" clId="{7B9D4779-B40C-461E-89A3-62964655570B}" dt="2022-10-28T12:50:29.933" v="7003" actId="478"/>
          <ac:spMkLst>
            <pc:docMk/>
            <pc:sldMk cId="1018832809" sldId="336"/>
            <ac:spMk id="32" creationId="{5424D6CC-D026-8CEC-FA77-9ADF8219B4EC}"/>
          </ac:spMkLst>
        </pc:spChg>
        <pc:spChg chg="del">
          <ac:chgData name="Sora's System" userId="e473e365a3e05e69" providerId="LiveId" clId="{7B9D4779-B40C-461E-89A3-62964655570B}" dt="2022-10-28T12:50:29.933" v="7003" actId="478"/>
          <ac:spMkLst>
            <pc:docMk/>
            <pc:sldMk cId="1018832809" sldId="336"/>
            <ac:spMk id="33" creationId="{B9E6C05C-E592-3492-D967-E17BFE94303B}"/>
          </ac:spMkLst>
        </pc:spChg>
        <pc:spChg chg="del">
          <ac:chgData name="Sora's System" userId="e473e365a3e05e69" providerId="LiveId" clId="{7B9D4779-B40C-461E-89A3-62964655570B}" dt="2022-10-28T12:50:29.933" v="7003" actId="478"/>
          <ac:spMkLst>
            <pc:docMk/>
            <pc:sldMk cId="1018832809" sldId="336"/>
            <ac:spMk id="34" creationId="{6D7F8A48-C690-3D1E-575F-96705D2AA742}"/>
          </ac:spMkLst>
        </pc:spChg>
        <pc:spChg chg="del">
          <ac:chgData name="Sora's System" userId="e473e365a3e05e69" providerId="LiveId" clId="{7B9D4779-B40C-461E-89A3-62964655570B}" dt="2022-10-28T12:50:29.933" v="7003" actId="478"/>
          <ac:spMkLst>
            <pc:docMk/>
            <pc:sldMk cId="1018832809" sldId="336"/>
            <ac:spMk id="35" creationId="{E6AD272A-244F-939B-6A22-CDF93E9979A7}"/>
          </ac:spMkLst>
        </pc:spChg>
        <pc:spChg chg="del">
          <ac:chgData name="Sora's System" userId="e473e365a3e05e69" providerId="LiveId" clId="{7B9D4779-B40C-461E-89A3-62964655570B}" dt="2022-10-28T12:50:29.933" v="7003" actId="478"/>
          <ac:spMkLst>
            <pc:docMk/>
            <pc:sldMk cId="1018832809" sldId="336"/>
            <ac:spMk id="36" creationId="{25481CC6-EFE6-F184-9182-30998A48CC16}"/>
          </ac:spMkLst>
        </pc:spChg>
        <pc:spChg chg="del">
          <ac:chgData name="Sora's System" userId="e473e365a3e05e69" providerId="LiveId" clId="{7B9D4779-B40C-461E-89A3-62964655570B}" dt="2022-10-28T12:50:29.933" v="7003" actId="478"/>
          <ac:spMkLst>
            <pc:docMk/>
            <pc:sldMk cId="1018832809" sldId="336"/>
            <ac:spMk id="37" creationId="{0C090C88-7248-D025-49A7-3E3580A7AEFC}"/>
          </ac:spMkLst>
        </pc:spChg>
        <pc:spChg chg="del">
          <ac:chgData name="Sora's System" userId="e473e365a3e05e69" providerId="LiveId" clId="{7B9D4779-B40C-461E-89A3-62964655570B}" dt="2022-10-28T12:50:29.933" v="7003" actId="478"/>
          <ac:spMkLst>
            <pc:docMk/>
            <pc:sldMk cId="1018832809" sldId="336"/>
            <ac:spMk id="38" creationId="{0BFCDA5E-8789-B60D-BC07-4B6CF679891E}"/>
          </ac:spMkLst>
        </pc:spChg>
        <pc:spChg chg="add mod">
          <ac:chgData name="Sora's System" userId="e473e365a3e05e69" providerId="LiveId" clId="{7B9D4779-B40C-461E-89A3-62964655570B}" dt="2022-10-28T12:50:51.043" v="7007" actId="1076"/>
          <ac:spMkLst>
            <pc:docMk/>
            <pc:sldMk cId="1018832809" sldId="336"/>
            <ac:spMk id="39" creationId="{36999A88-0129-602F-5695-7C1577C7AD4B}"/>
          </ac:spMkLst>
        </pc:spChg>
        <pc:spChg chg="mod">
          <ac:chgData name="Sora's System" userId="e473e365a3e05e69" providerId="LiveId" clId="{7B9D4779-B40C-461E-89A3-62964655570B}" dt="2022-10-28T13:13:14.078" v="7015" actId="20577"/>
          <ac:spMkLst>
            <pc:docMk/>
            <pc:sldMk cId="1018832809" sldId="336"/>
            <ac:spMk id="42" creationId="{EEEB2D08-176F-E1F2-E64E-A8FF314503C3}"/>
          </ac:spMkLst>
        </pc:spChg>
        <pc:spChg chg="add mod">
          <ac:chgData name="Sora's System" userId="e473e365a3e05e69" providerId="LiveId" clId="{7B9D4779-B40C-461E-89A3-62964655570B}" dt="2022-10-28T12:50:33.271" v="7005" actId="1076"/>
          <ac:spMkLst>
            <pc:docMk/>
            <pc:sldMk cId="1018832809" sldId="336"/>
            <ac:spMk id="44" creationId="{6FDCC7B8-4D59-75F1-399F-3934C6968A76}"/>
          </ac:spMkLst>
        </pc:spChg>
        <pc:spChg chg="add mod">
          <ac:chgData name="Sora's System" userId="e473e365a3e05e69" providerId="LiveId" clId="{7B9D4779-B40C-461E-89A3-62964655570B}" dt="2022-10-28T12:50:33.271" v="7005" actId="1076"/>
          <ac:spMkLst>
            <pc:docMk/>
            <pc:sldMk cId="1018832809" sldId="336"/>
            <ac:spMk id="52" creationId="{87ED4F82-E83B-2D6C-979D-02280AFDCF25}"/>
          </ac:spMkLst>
        </pc:spChg>
        <pc:spChg chg="add mod">
          <ac:chgData name="Sora's System" userId="e473e365a3e05e69" providerId="LiveId" clId="{7B9D4779-B40C-461E-89A3-62964655570B}" dt="2022-10-28T12:50:33.271" v="7005" actId="1076"/>
          <ac:spMkLst>
            <pc:docMk/>
            <pc:sldMk cId="1018832809" sldId="336"/>
            <ac:spMk id="53" creationId="{5E08E0F6-0548-98BB-EEF2-836DB5C8F2CD}"/>
          </ac:spMkLst>
        </pc:spChg>
        <pc:spChg chg="add mod">
          <ac:chgData name="Sora's System" userId="e473e365a3e05e69" providerId="LiveId" clId="{7B9D4779-B40C-461E-89A3-62964655570B}" dt="2022-10-28T12:50:33.271" v="7005" actId="1076"/>
          <ac:spMkLst>
            <pc:docMk/>
            <pc:sldMk cId="1018832809" sldId="336"/>
            <ac:spMk id="54" creationId="{B7578B5D-578B-874E-D4B8-33611BB8468E}"/>
          </ac:spMkLst>
        </pc:spChg>
        <pc:spChg chg="add mod">
          <ac:chgData name="Sora's System" userId="e473e365a3e05e69" providerId="LiveId" clId="{7B9D4779-B40C-461E-89A3-62964655570B}" dt="2022-10-28T12:50:33.271" v="7005" actId="1076"/>
          <ac:spMkLst>
            <pc:docMk/>
            <pc:sldMk cId="1018832809" sldId="336"/>
            <ac:spMk id="55" creationId="{DEE90519-6910-28E8-F9CB-302935C2D471}"/>
          </ac:spMkLst>
        </pc:spChg>
        <pc:spChg chg="add mod">
          <ac:chgData name="Sora's System" userId="e473e365a3e05e69" providerId="LiveId" clId="{7B9D4779-B40C-461E-89A3-62964655570B}" dt="2022-10-28T12:50:33.271" v="7005" actId="1076"/>
          <ac:spMkLst>
            <pc:docMk/>
            <pc:sldMk cId="1018832809" sldId="336"/>
            <ac:spMk id="56" creationId="{3113D8D9-A113-8D63-BFE1-9EAC625E981D}"/>
          </ac:spMkLst>
        </pc:spChg>
        <pc:spChg chg="add mod">
          <ac:chgData name="Sora's System" userId="e473e365a3e05e69" providerId="LiveId" clId="{7B9D4779-B40C-461E-89A3-62964655570B}" dt="2022-10-28T12:50:33.271" v="7005" actId="1076"/>
          <ac:spMkLst>
            <pc:docMk/>
            <pc:sldMk cId="1018832809" sldId="336"/>
            <ac:spMk id="57" creationId="{FC98BFDF-C74F-F7FE-4612-4F23F09FDF3E}"/>
          </ac:spMkLst>
        </pc:spChg>
        <pc:spChg chg="mod">
          <ac:chgData name="Sora's System" userId="e473e365a3e05e69" providerId="LiveId" clId="{7B9D4779-B40C-461E-89A3-62964655570B}" dt="2022-10-28T13:16:03.100" v="7066" actId="1076"/>
          <ac:spMkLst>
            <pc:docMk/>
            <pc:sldMk cId="1018832809" sldId="336"/>
            <ac:spMk id="2051" creationId="{D6A835C4-0CAA-553B-A88D-101D74E74B91}"/>
          </ac:spMkLst>
        </pc:spChg>
        <pc:picChg chg="del">
          <ac:chgData name="Sora's System" userId="e473e365a3e05e69" providerId="LiveId" clId="{7B9D4779-B40C-461E-89A3-62964655570B}" dt="2022-10-28T12:50:29.933" v="7003" actId="478"/>
          <ac:picMkLst>
            <pc:docMk/>
            <pc:sldMk cId="1018832809" sldId="336"/>
            <ac:picMk id="18" creationId="{7B3A44A4-EDD5-DC6B-58CB-86D8FFF9AD12}"/>
          </ac:picMkLst>
        </pc:picChg>
        <pc:picChg chg="del">
          <ac:chgData name="Sora's System" userId="e473e365a3e05e69" providerId="LiveId" clId="{7B9D4779-B40C-461E-89A3-62964655570B}" dt="2022-10-28T12:50:29.933" v="7003" actId="478"/>
          <ac:picMkLst>
            <pc:docMk/>
            <pc:sldMk cId="1018832809" sldId="336"/>
            <ac:picMk id="20" creationId="{16ABD19D-B928-B7C7-C519-F6C2A2779084}"/>
          </ac:picMkLst>
        </pc:picChg>
        <pc:picChg chg="del">
          <ac:chgData name="Sora's System" userId="e473e365a3e05e69" providerId="LiveId" clId="{7B9D4779-B40C-461E-89A3-62964655570B}" dt="2022-10-28T12:50:29.933" v="7003" actId="478"/>
          <ac:picMkLst>
            <pc:docMk/>
            <pc:sldMk cId="1018832809" sldId="336"/>
            <ac:picMk id="24" creationId="{CEDEE102-4A75-C885-0FF8-C6E84FFB364E}"/>
          </ac:picMkLst>
        </pc:picChg>
        <pc:picChg chg="del">
          <ac:chgData name="Sora's System" userId="e473e365a3e05e69" providerId="LiveId" clId="{7B9D4779-B40C-461E-89A3-62964655570B}" dt="2022-10-28T12:50:29.933" v="7003" actId="478"/>
          <ac:picMkLst>
            <pc:docMk/>
            <pc:sldMk cId="1018832809" sldId="336"/>
            <ac:picMk id="25" creationId="{D6286FC1-4661-D722-294E-E20F989B7F5D}"/>
          </ac:picMkLst>
        </pc:picChg>
        <pc:picChg chg="del">
          <ac:chgData name="Sora's System" userId="e473e365a3e05e69" providerId="LiveId" clId="{7B9D4779-B40C-461E-89A3-62964655570B}" dt="2022-10-28T12:50:29.933" v="7003" actId="478"/>
          <ac:picMkLst>
            <pc:docMk/>
            <pc:sldMk cId="1018832809" sldId="336"/>
            <ac:picMk id="26" creationId="{B6C76FC2-FB54-D9B0-3368-772868DF8B48}"/>
          </ac:picMkLst>
        </pc:picChg>
        <pc:picChg chg="del">
          <ac:chgData name="Sora's System" userId="e473e365a3e05e69" providerId="LiveId" clId="{7B9D4779-B40C-461E-89A3-62964655570B}" dt="2022-10-28T12:50:29.933" v="7003" actId="478"/>
          <ac:picMkLst>
            <pc:docMk/>
            <pc:sldMk cId="1018832809" sldId="336"/>
            <ac:picMk id="28" creationId="{A506B69A-742D-0D2D-5F73-E556EC00D583}"/>
          </ac:picMkLst>
        </pc:picChg>
        <pc:picChg chg="add mod">
          <ac:chgData name="Sora's System" userId="e473e365a3e05e69" providerId="LiveId" clId="{7B9D4779-B40C-461E-89A3-62964655570B}" dt="2022-10-28T12:50:33.271" v="7005" actId="1076"/>
          <ac:picMkLst>
            <pc:docMk/>
            <pc:sldMk cId="1018832809" sldId="336"/>
            <ac:picMk id="45" creationId="{CAA0930E-D3B4-B08F-2137-E225E2F7FF39}"/>
          </ac:picMkLst>
        </pc:picChg>
        <pc:picChg chg="add mod">
          <ac:chgData name="Sora's System" userId="e473e365a3e05e69" providerId="LiveId" clId="{7B9D4779-B40C-461E-89A3-62964655570B}" dt="2022-10-28T12:50:33.271" v="7005" actId="1076"/>
          <ac:picMkLst>
            <pc:docMk/>
            <pc:sldMk cId="1018832809" sldId="336"/>
            <ac:picMk id="47" creationId="{7438A82B-EC52-4D4C-677A-7BD9D171073C}"/>
          </ac:picMkLst>
        </pc:picChg>
        <pc:picChg chg="add mod">
          <ac:chgData name="Sora's System" userId="e473e365a3e05e69" providerId="LiveId" clId="{7B9D4779-B40C-461E-89A3-62964655570B}" dt="2022-10-28T12:50:33.271" v="7005" actId="1076"/>
          <ac:picMkLst>
            <pc:docMk/>
            <pc:sldMk cId="1018832809" sldId="336"/>
            <ac:picMk id="48" creationId="{2DD8979A-69AE-6970-ECE0-B3E6448D4B2D}"/>
          </ac:picMkLst>
        </pc:picChg>
        <pc:cxnChg chg="del">
          <ac:chgData name="Sora's System" userId="e473e365a3e05e69" providerId="LiveId" clId="{7B9D4779-B40C-461E-89A3-62964655570B}" dt="2022-10-28T12:50:29.933" v="7003" actId="478"/>
          <ac:cxnSpMkLst>
            <pc:docMk/>
            <pc:sldMk cId="1018832809" sldId="336"/>
            <ac:cxnSpMk id="21" creationId="{0824583C-C7D9-14CC-7484-3438CE66E6A1}"/>
          </ac:cxnSpMkLst>
        </pc:cxnChg>
        <pc:cxnChg chg="del">
          <ac:chgData name="Sora's System" userId="e473e365a3e05e69" providerId="LiveId" clId="{7B9D4779-B40C-461E-89A3-62964655570B}" dt="2022-10-28T12:50:29.933" v="7003" actId="478"/>
          <ac:cxnSpMkLst>
            <pc:docMk/>
            <pc:sldMk cId="1018832809" sldId="336"/>
            <ac:cxnSpMk id="29" creationId="{18D6AF13-D7F1-C40C-92B8-8980830BAA2A}"/>
          </ac:cxnSpMkLst>
        </pc:cxnChg>
        <pc:cxnChg chg="del">
          <ac:chgData name="Sora's System" userId="e473e365a3e05e69" providerId="LiveId" clId="{7B9D4779-B40C-461E-89A3-62964655570B}" dt="2022-10-28T12:50:29.933" v="7003" actId="478"/>
          <ac:cxnSpMkLst>
            <pc:docMk/>
            <pc:sldMk cId="1018832809" sldId="336"/>
            <ac:cxnSpMk id="30" creationId="{F5D48FA0-16DF-18B3-FFFB-5A3B7C0A85FA}"/>
          </ac:cxnSpMkLst>
        </pc:cxnChg>
        <pc:cxnChg chg="del">
          <ac:chgData name="Sora's System" userId="e473e365a3e05e69" providerId="LiveId" clId="{7B9D4779-B40C-461E-89A3-62964655570B}" dt="2022-10-28T12:50:29.933" v="7003" actId="478"/>
          <ac:cxnSpMkLst>
            <pc:docMk/>
            <pc:sldMk cId="1018832809" sldId="336"/>
            <ac:cxnSpMk id="31" creationId="{348DCC1A-C56C-A1BF-297B-11A35A12EBFA}"/>
          </ac:cxnSpMkLst>
        </pc:cxnChg>
        <pc:cxnChg chg="add mod">
          <ac:chgData name="Sora's System" userId="e473e365a3e05e69" providerId="LiveId" clId="{7B9D4779-B40C-461E-89A3-62964655570B}" dt="2022-10-28T12:50:33.271" v="7005" actId="1076"/>
          <ac:cxnSpMkLst>
            <pc:docMk/>
            <pc:sldMk cId="1018832809" sldId="336"/>
            <ac:cxnSpMk id="46" creationId="{7E7DB1BD-8E1B-2ADB-73F5-C89610469CAA}"/>
          </ac:cxnSpMkLst>
        </pc:cxnChg>
        <pc:cxnChg chg="add mod">
          <ac:chgData name="Sora's System" userId="e473e365a3e05e69" providerId="LiveId" clId="{7B9D4779-B40C-461E-89A3-62964655570B}" dt="2022-10-28T12:50:33.271" v="7005" actId="1076"/>
          <ac:cxnSpMkLst>
            <pc:docMk/>
            <pc:sldMk cId="1018832809" sldId="336"/>
            <ac:cxnSpMk id="49" creationId="{294F518E-8BAB-CAD3-27FB-4F018D697DAE}"/>
          </ac:cxnSpMkLst>
        </pc:cxnChg>
        <pc:cxnChg chg="add mod">
          <ac:chgData name="Sora's System" userId="e473e365a3e05e69" providerId="LiveId" clId="{7B9D4779-B40C-461E-89A3-62964655570B}" dt="2022-10-28T12:50:33.271" v="7005" actId="1076"/>
          <ac:cxnSpMkLst>
            <pc:docMk/>
            <pc:sldMk cId="1018832809" sldId="336"/>
            <ac:cxnSpMk id="50" creationId="{E2F0DF98-34B0-5542-A7DC-DCFE6D5D97AF}"/>
          </ac:cxnSpMkLst>
        </pc:cxnChg>
        <pc:cxnChg chg="add mod">
          <ac:chgData name="Sora's System" userId="e473e365a3e05e69" providerId="LiveId" clId="{7B9D4779-B40C-461E-89A3-62964655570B}" dt="2022-10-28T12:50:33.271" v="7005" actId="1076"/>
          <ac:cxnSpMkLst>
            <pc:docMk/>
            <pc:sldMk cId="1018832809" sldId="336"/>
            <ac:cxnSpMk id="51" creationId="{8F44E37A-7A82-28FB-658C-9AC03B21F40D}"/>
          </ac:cxnSpMkLst>
        </pc:cxnChg>
      </pc:sldChg>
      <pc:sldChg chg="addSp delSp modSp add mod">
        <pc:chgData name="Sora's System" userId="e473e365a3e05e69" providerId="LiveId" clId="{7B9D4779-B40C-461E-89A3-62964655570B}" dt="2022-10-28T13:25:30.211" v="7083" actId="1076"/>
        <pc:sldMkLst>
          <pc:docMk/>
          <pc:sldMk cId="2604544896" sldId="337"/>
        </pc:sldMkLst>
        <pc:picChg chg="add mod">
          <ac:chgData name="Sora's System" userId="e473e365a3e05e69" providerId="LiveId" clId="{7B9D4779-B40C-461E-89A3-62964655570B}" dt="2022-10-28T13:25:30.211" v="7083" actId="1076"/>
          <ac:picMkLst>
            <pc:docMk/>
            <pc:sldMk cId="2604544896" sldId="337"/>
            <ac:picMk id="20" creationId="{FB6EDB1D-D0C8-677F-9CA8-38064F29CD21}"/>
          </ac:picMkLst>
        </pc:picChg>
        <pc:picChg chg="del">
          <ac:chgData name="Sora's System" userId="e473e365a3e05e69" providerId="LiveId" clId="{7B9D4779-B40C-461E-89A3-62964655570B}" dt="2022-10-28T13:17:50.916" v="7081" actId="478"/>
          <ac:picMkLst>
            <pc:docMk/>
            <pc:sldMk cId="2604544896" sldId="337"/>
            <ac:picMk id="22" creationId="{8B3628CC-C600-D43F-939C-D1FBC97E66C9}"/>
          </ac:picMkLst>
        </pc:picChg>
      </pc:sldChg>
      <pc:sldChg chg="addSp delSp modSp add del mod">
        <pc:chgData name="Sora's System" userId="e473e365a3e05e69" providerId="LiveId" clId="{7B9D4779-B40C-461E-89A3-62964655570B}" dt="2022-10-28T14:44:56.556" v="7136" actId="47"/>
        <pc:sldMkLst>
          <pc:docMk/>
          <pc:sldMk cId="1733746602" sldId="338"/>
        </pc:sldMkLst>
        <pc:spChg chg="add mod">
          <ac:chgData name="Sora's System" userId="e473e365a3e05e69" providerId="LiveId" clId="{7B9D4779-B40C-461E-89A3-62964655570B}" dt="2022-10-28T13:50:47.142" v="7117" actId="20577"/>
          <ac:spMkLst>
            <pc:docMk/>
            <pc:sldMk cId="1733746602" sldId="338"/>
            <ac:spMk id="22" creationId="{4B26E500-2E70-9597-9BB0-FB77B9081ECD}"/>
          </ac:spMkLst>
        </pc:spChg>
        <pc:picChg chg="del">
          <ac:chgData name="Sora's System" userId="e473e365a3e05e69" providerId="LiveId" clId="{7B9D4779-B40C-461E-89A3-62964655570B}" dt="2022-10-28T13:28:53.060" v="7087" actId="478"/>
          <ac:picMkLst>
            <pc:docMk/>
            <pc:sldMk cId="1733746602" sldId="338"/>
            <ac:picMk id="20" creationId="{FB6EDB1D-D0C8-677F-9CA8-38064F29CD21}"/>
          </ac:picMkLst>
        </pc:picChg>
        <pc:picChg chg="add mod">
          <ac:chgData name="Sora's System" userId="e473e365a3e05e69" providerId="LiveId" clId="{7B9D4779-B40C-461E-89A3-62964655570B}" dt="2022-10-28T13:50:25.555" v="7092" actId="1076"/>
          <ac:picMkLst>
            <pc:docMk/>
            <pc:sldMk cId="1733746602" sldId="338"/>
            <ac:picMk id="21" creationId="{AE8A00FD-7E09-99D5-4AFC-BE555ED6821A}"/>
          </ac:picMkLst>
        </pc:picChg>
      </pc:sldChg>
      <pc:sldChg chg="addSp delSp modSp add del mod">
        <pc:chgData name="Sora's System" userId="e473e365a3e05e69" providerId="LiveId" clId="{7B9D4779-B40C-461E-89A3-62964655570B}" dt="2022-10-29T02:46:33.275" v="7146" actId="47"/>
        <pc:sldMkLst>
          <pc:docMk/>
          <pc:sldMk cId="1890089263" sldId="339"/>
        </pc:sldMkLst>
        <pc:spChg chg="add mod">
          <ac:chgData name="Sora's System" userId="e473e365a3e05e69" providerId="LiveId" clId="{7B9D4779-B40C-461E-89A3-62964655570B}" dt="2022-10-28T14:03:52.506" v="7134" actId="6549"/>
          <ac:spMkLst>
            <pc:docMk/>
            <pc:sldMk cId="1890089263" sldId="339"/>
            <ac:spMk id="22" creationId="{ECC5D2CB-53BD-F7A6-B6FA-90134F84E704}"/>
          </ac:spMkLst>
        </pc:spChg>
        <pc:picChg chg="del">
          <ac:chgData name="Sora's System" userId="e473e365a3e05e69" providerId="LiveId" clId="{7B9D4779-B40C-461E-89A3-62964655570B}" dt="2022-10-28T13:28:53.831" v="7088" actId="478"/>
          <ac:picMkLst>
            <pc:docMk/>
            <pc:sldMk cId="1890089263" sldId="339"/>
            <ac:picMk id="20" creationId="{FB6EDB1D-D0C8-677F-9CA8-38064F29CD21}"/>
          </ac:picMkLst>
        </pc:picChg>
        <pc:picChg chg="add mod">
          <ac:chgData name="Sora's System" userId="e473e365a3e05e69" providerId="LiveId" clId="{7B9D4779-B40C-461E-89A3-62964655570B}" dt="2022-10-28T14:03:31.888" v="7122" actId="1076"/>
          <ac:picMkLst>
            <pc:docMk/>
            <pc:sldMk cId="1890089263" sldId="339"/>
            <ac:picMk id="21" creationId="{A067665A-AD70-5ACC-2B6E-DB3B429F346C}"/>
          </ac:picMkLst>
        </pc:picChg>
      </pc:sldChg>
      <pc:sldChg chg="new del">
        <pc:chgData name="Sora's System" userId="e473e365a3e05e69" providerId="LiveId" clId="{7B9D4779-B40C-461E-89A3-62964655570B}" dt="2022-10-29T02:43:16.564" v="7140" actId="680"/>
        <pc:sldMkLst>
          <pc:docMk/>
          <pc:sldMk cId="912827395" sldId="340"/>
        </pc:sldMkLst>
      </pc:sldChg>
      <pc:sldChg chg="add">
        <pc:chgData name="Sora's System" userId="e473e365a3e05e69" providerId="LiveId" clId="{7B9D4779-B40C-461E-89A3-62964655570B}" dt="2022-10-29T02:43:19.465" v="7141"/>
        <pc:sldMkLst>
          <pc:docMk/>
          <pc:sldMk cId="3110205292" sldId="340"/>
        </pc:sldMkLst>
      </pc:sldChg>
      <pc:sldChg chg="delSp add del mod">
        <pc:chgData name="Sora's System" userId="e473e365a3e05e69" providerId="LiveId" clId="{7B9D4779-B40C-461E-89A3-62964655570B}" dt="2022-10-28T14:04:09.055" v="7135" actId="47"/>
        <pc:sldMkLst>
          <pc:docMk/>
          <pc:sldMk cId="3994811747" sldId="340"/>
        </pc:sldMkLst>
        <pc:picChg chg="del">
          <ac:chgData name="Sora's System" userId="e473e365a3e05e69" providerId="LiveId" clId="{7B9D4779-B40C-461E-89A3-62964655570B}" dt="2022-10-28T13:28:54.782" v="7089" actId="478"/>
          <ac:picMkLst>
            <pc:docMk/>
            <pc:sldMk cId="3994811747" sldId="340"/>
            <ac:picMk id="20" creationId="{FB6EDB1D-D0C8-677F-9CA8-38064F29CD21}"/>
          </ac:picMkLst>
        </pc:picChg>
      </pc:sldChg>
      <pc:sldChg chg="addSp delSp modSp add mod">
        <pc:chgData name="Sora's System" userId="e473e365a3e05e69" providerId="LiveId" clId="{7B9D4779-B40C-461E-89A3-62964655570B}" dt="2022-10-29T02:47:34.296" v="7167" actId="1076"/>
        <pc:sldMkLst>
          <pc:docMk/>
          <pc:sldMk cId="2871651719" sldId="341"/>
        </pc:sldMkLst>
        <pc:spChg chg="mod">
          <ac:chgData name="Sora's System" userId="e473e365a3e05e69" providerId="LiveId" clId="{7B9D4779-B40C-461E-89A3-62964655570B}" dt="2022-10-29T02:47:34.296" v="7167" actId="1076"/>
          <ac:spMkLst>
            <pc:docMk/>
            <pc:sldMk cId="2871651719" sldId="341"/>
            <ac:spMk id="22" creationId="{ECC5D2CB-53BD-F7A6-B6FA-90134F84E704}"/>
          </ac:spMkLst>
        </pc:spChg>
        <pc:picChg chg="add mod">
          <ac:chgData name="Sora's System" userId="e473e365a3e05e69" providerId="LiveId" clId="{7B9D4779-B40C-461E-89A3-62964655570B}" dt="2022-10-29T02:46:28.380" v="7145" actId="1076"/>
          <ac:picMkLst>
            <pc:docMk/>
            <pc:sldMk cId="2871651719" sldId="341"/>
            <ac:picMk id="20" creationId="{12057896-F508-4B62-D6D3-D67FA2B6E26C}"/>
          </ac:picMkLst>
        </pc:picChg>
        <pc:picChg chg="del">
          <ac:chgData name="Sora's System" userId="e473e365a3e05e69" providerId="LiveId" clId="{7B9D4779-B40C-461E-89A3-62964655570B}" dt="2022-10-29T02:43:21.643" v="7143" actId="478"/>
          <ac:picMkLst>
            <pc:docMk/>
            <pc:sldMk cId="2871651719" sldId="341"/>
            <ac:picMk id="21" creationId="{A067665A-AD70-5ACC-2B6E-DB3B429F346C}"/>
          </ac:picMkLst>
        </pc:picChg>
      </pc:sldChg>
      <pc:sldChg chg="new del">
        <pc:chgData name="Sora's System" userId="e473e365a3e05e69" providerId="LiveId" clId="{7B9D4779-B40C-461E-89A3-62964655570B}" dt="2022-10-29T02:43:16.277" v="7139" actId="680"/>
        <pc:sldMkLst>
          <pc:docMk/>
          <pc:sldMk cId="3346767089" sldId="34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5:08:21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5:08:31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0 24575,'-2'1'0,"1"0"0,-1-1 0,0 1 0,1 0 0,-1 0 0,1 0 0,-1 0 0,1 1 0,-1-1 0,1 0 0,0 1 0,0-1 0,-1 1 0,1-1 0,0 1 0,0-1 0,-1 4 0,-14 31 0,6-6 0,1 1 0,2 0 0,1 0 0,2 1 0,1 0 0,1 0 0,5 60 0,-2-90 0,-1 1 0,1 0 0,0 0 0,0 0 0,0-1 0,0 1 0,0 0 0,1-1 0,-1 1 0,1-1 0,0 0 0,0 1 0,0-1 0,0 0 0,0 0 0,0 0 0,0-1 0,1 1 0,-1 0 0,1-1 0,-1 1 0,1-1 0,-1 0 0,1 0 0,0 0 0,0 0 0,0-1 0,0 1 0,-1-1 0,5 1 0,13 0 0,0 0 0,0-1 0,31-4 0,-15 2 0,318 0 0,-204 2 0,-140 0-227,0-1-1,0 0 1,0 0-1,-1-1 1,10-3-1,-2-1-6598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5:08:32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5:09:16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D8BD-BECA-E773-FA7A-33F75EAF6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7F643-1D61-D58D-0009-7309DA0C8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0D0AF-CEF3-9C71-E852-EFD257E8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1070-3C3B-49B1-AF94-64B1FE88741E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5EA7D-7142-3721-ECEC-6AFB782B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9A253-9385-FB82-D04E-9518F464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03EB-3D3E-4945-931E-9246DEF1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F4C1-6F39-5450-5492-4A6ED215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9212F-E11C-6001-5A76-1A7A1CCBD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96A6C-7506-26E7-4264-6CD72FA7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1070-3C3B-49B1-AF94-64B1FE88741E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012EB-8DEC-0378-CBA6-88DA4203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753CA-AD05-9BCB-F83A-86641156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03EB-3D3E-4945-931E-9246DEF1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8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EA2C4-11AA-9C9D-D4A7-4CD419F55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B9605-FDD4-3705-50F1-DE0575357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AFF3A-1164-27F5-533D-4537ADA8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1070-3C3B-49B1-AF94-64B1FE88741E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BA526-ECC5-AC21-D13A-FA15F0D4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8827-EA77-79E4-C329-5B77DC4B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03EB-3D3E-4945-931E-9246DEF1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1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9A10-EDD0-C849-D244-C003CCE7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4A87-B7BC-E297-C891-880227785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593EE-8D39-9C49-3229-8FC8F06A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1070-3C3B-49B1-AF94-64B1FE88741E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1E6B6-8A46-42E8-6FB8-8B1B74CB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ED427-5453-03EC-C06F-A10345D6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03EB-3D3E-4945-931E-9246DEF1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310C-A9C7-13BD-6C34-0DA7CB07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8F5C4-289E-641C-3499-2E52CB0A9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16734-A406-F211-5481-AA4739AF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1070-3C3B-49B1-AF94-64B1FE88741E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D73FC-606B-6F5A-25B3-9A1E241D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39D68-B2D7-CE16-2385-E67ECABA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03EB-3D3E-4945-931E-9246DEF1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5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7E27-20B1-D776-F9EF-FD42CB68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CF07-2B47-1670-BDA8-64D5E2F30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3FBFF-CB99-5EDC-79F3-56652B78B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8A5-BE1C-A50E-752E-9DD7E394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1070-3C3B-49B1-AF94-64B1FE88741E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4F65D-B69F-EE6F-FB98-BE84DB8F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DC63E-04B7-99AA-06AD-BD0A2280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03EB-3D3E-4945-931E-9246DEF1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4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3559-A5CA-4922-3EE2-93F9C38B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18269-F7C6-ADA5-BA24-1E8267B6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4780-6359-C52C-9DE3-A950E6437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C2743-7677-147F-E434-EE331D68F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4881B-075D-A2D1-A024-BE0280CA3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4EBB6-B2A4-28D8-1C1B-F0C43359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1070-3C3B-49B1-AF94-64B1FE88741E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9CD2D-CF3D-7DE1-4914-DD83A5C0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1D0E2-7474-7209-1072-C1EE554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03EB-3D3E-4945-931E-9246DEF1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58CD-077F-5D38-371D-763FCFB2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823EE-453B-249A-D4D8-4396E39D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1070-3C3B-49B1-AF94-64B1FE88741E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E79BD-7F67-FB5F-29DB-2E2E0028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375FC-5082-E8A0-6634-428E7349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03EB-3D3E-4945-931E-9246DEF1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3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907F5-61FF-DD61-F0F3-04F4B0EE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1070-3C3B-49B1-AF94-64B1FE88741E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844E6-F49A-9FC8-EB18-16D7789C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3F574-8938-D0C9-D220-DC9347E0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03EB-3D3E-4945-931E-9246DEF1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9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7F17-63AA-6367-E1E4-789D7271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6EA80-541C-E697-932B-F2DA31E8B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CD3D4-2860-F6BF-6872-9707EB43D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AA61D-8972-7048-80BF-E0E6B3E2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1070-3C3B-49B1-AF94-64B1FE88741E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EBD2A-03BB-1BD2-AE06-31CFD477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2511B-7D21-8B25-A863-33526FEA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03EB-3D3E-4945-931E-9246DEF1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AC95-7B86-E7C9-905A-2CE3AF02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30D73-EE56-E425-DE6A-548EC2B20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BAC38-3B21-C72B-45FF-04771D800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E8212-3A5C-31F8-885E-399EA4B1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1070-3C3B-49B1-AF94-64B1FE88741E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D8952-279C-5BC1-4277-1873CF9F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398D5-24ED-D070-9984-61649C42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03EB-3D3E-4945-931E-9246DEF1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9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289AF-F69C-A2A3-A8DD-0CC69C59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AF39A-1425-4793-3E75-6FF6E8C70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3DA2-8707-3302-65EB-00AB32780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C1070-3C3B-49B1-AF94-64B1FE88741E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4D9F2-7775-04B2-F49B-376B1F209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BC3A-DBE6-6918-2804-6DFA13DDD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703EB-3D3E-4945-931E-9246DEF1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10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A5449D-199C-A84F-A0C6-8098B741D9C0}"/>
              </a:ext>
            </a:extLst>
          </p:cNvPr>
          <p:cNvSpPr txBox="1"/>
          <p:nvPr/>
        </p:nvSpPr>
        <p:spPr>
          <a:xfrm>
            <a:off x="-225106" y="1534392"/>
            <a:ext cx="12642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masis MT Pro Medium" panose="02040604050005020304" pitchFamily="18" charset="0"/>
              </a:rPr>
              <a:t>FUNDAMENTALS OF ELECTRICITY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Amasis MT Pro Medium" panose="02040604050005020304" pitchFamily="18" charset="0"/>
              </a:rPr>
              <a:t>AND ELECTRONICS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B7A2E4-2A36-6B34-067F-02875EDE10A3}"/>
              </a:ext>
            </a:extLst>
          </p:cNvPr>
          <p:cNvSpPr txBox="1"/>
          <p:nvPr/>
        </p:nvSpPr>
        <p:spPr>
          <a:xfrm>
            <a:off x="-166382" y="4580994"/>
            <a:ext cx="1264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masis MT Pro Medium" panose="02040604050005020304" pitchFamily="18" charset="0"/>
              </a:rPr>
              <a:t>BHAVAT NGAMDEEVILAISAK</a:t>
            </a:r>
          </a:p>
        </p:txBody>
      </p:sp>
    </p:spTree>
    <p:extLst>
      <p:ext uri="{BB962C8B-B14F-4D97-AF65-F5344CB8AC3E}">
        <p14:creationId xmlns:p14="http://schemas.microsoft.com/office/powerpoint/2010/main" val="398129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AAA036-0112-4ACE-C79C-A04949506494}"/>
              </a:ext>
            </a:extLst>
          </p:cNvPr>
          <p:cNvSpPr txBox="1"/>
          <p:nvPr/>
        </p:nvSpPr>
        <p:spPr>
          <a:xfrm>
            <a:off x="569048" y="872170"/>
            <a:ext cx="4174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masis MT Pro" panose="02040504050005020304" pitchFamily="18" charset="0"/>
              </a:rPr>
              <a:t>Signal fundamentals</a:t>
            </a:r>
          </a:p>
        </p:txBody>
      </p:sp>
      <p:pic>
        <p:nvPicPr>
          <p:cNvPr id="2052" name="Picture 4" descr="What are Digital signals and Analog signals — advantages of digital methods  | by Short Note | Medium">
            <a:extLst>
              <a:ext uri="{FF2B5EF4-FFF2-40B4-BE49-F238E27FC236}">
                <a16:creationId xmlns:a16="http://schemas.microsoft.com/office/drawing/2014/main" id="{FF16F56F-BAD0-7DDD-1959-FAC2024C1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34801"/>
            <a:ext cx="76200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77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118D965-357D-0CB7-F58E-F1C4D4E16D47}"/>
              </a:ext>
            </a:extLst>
          </p:cNvPr>
          <p:cNvSpPr txBox="1"/>
          <p:nvPr/>
        </p:nvSpPr>
        <p:spPr>
          <a:xfrm>
            <a:off x="706054" y="834847"/>
            <a:ext cx="1511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masis MT Pro" panose="02040504050005020304" pitchFamily="18" charset="0"/>
              </a:rPr>
              <a:t>Power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BD6B4F-B758-FDD6-010B-EF544F9A1DA1}"/>
              </a:ext>
            </a:extLst>
          </p:cNvPr>
          <p:cNvSpPr txBox="1"/>
          <p:nvPr/>
        </p:nvSpPr>
        <p:spPr>
          <a:xfrm>
            <a:off x="2192536" y="871697"/>
            <a:ext cx="86163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masis MT Pro" panose="02040504050005020304" pitchFamily="18" charset="0"/>
              </a:rPr>
              <a:t>“The time rate of expending or absorbing energy 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masis MT Pro" panose="02040504050005020304" pitchFamily="18" charset="0"/>
              </a:rPr>
              <a:t>measured in Watt (W)” </a:t>
            </a: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A0D304D0-E56E-3272-AC91-8B9A6EE695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30490" r="11740" b="28726"/>
          <a:stretch/>
        </p:blipFill>
        <p:spPr bwMode="auto">
          <a:xfrm>
            <a:off x="1267466" y="2263588"/>
            <a:ext cx="2151530" cy="4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TextBox 2050">
            <a:extLst>
              <a:ext uri="{FF2B5EF4-FFF2-40B4-BE49-F238E27FC236}">
                <a16:creationId xmlns:a16="http://schemas.microsoft.com/office/drawing/2014/main" id="{16F991E2-6759-2D40-59EE-6E6FBAB4D186}"/>
              </a:ext>
            </a:extLst>
          </p:cNvPr>
          <p:cNvSpPr txBox="1"/>
          <p:nvPr/>
        </p:nvSpPr>
        <p:spPr>
          <a:xfrm>
            <a:off x="909016" y="223081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+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BDD6A05F-DE3E-3228-5AB5-0E9C22F9611F}"/>
              </a:ext>
            </a:extLst>
          </p:cNvPr>
          <p:cNvSpPr txBox="1"/>
          <p:nvPr/>
        </p:nvSpPr>
        <p:spPr>
          <a:xfrm>
            <a:off x="3373306" y="223081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-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87F08BC1-3E89-A8E8-D559-C24AA4D38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30490" r="11740" b="28726"/>
          <a:stretch/>
        </p:blipFill>
        <p:spPr bwMode="auto">
          <a:xfrm>
            <a:off x="1257188" y="4361329"/>
            <a:ext cx="2151530" cy="4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EAB1BAD-6E80-8BE0-00BD-3396225E9073}"/>
              </a:ext>
            </a:extLst>
          </p:cNvPr>
          <p:cNvSpPr txBox="1"/>
          <p:nvPr/>
        </p:nvSpPr>
        <p:spPr>
          <a:xfrm>
            <a:off x="898738" y="432855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29CD84-61E3-88DB-CC8F-9691878D9B14}"/>
              </a:ext>
            </a:extLst>
          </p:cNvPr>
          <p:cNvSpPr txBox="1"/>
          <p:nvPr/>
        </p:nvSpPr>
        <p:spPr>
          <a:xfrm>
            <a:off x="3363028" y="432855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-</a:t>
            </a:r>
          </a:p>
        </p:txBody>
      </p:sp>
      <p:sp>
        <p:nvSpPr>
          <p:cNvPr id="2052" name="Arrow: Right 2051">
            <a:extLst>
              <a:ext uri="{FF2B5EF4-FFF2-40B4-BE49-F238E27FC236}">
                <a16:creationId xmlns:a16="http://schemas.microsoft.com/office/drawing/2014/main" id="{DA1824C1-D7BB-A02F-B2C6-1CF56F7EC886}"/>
              </a:ext>
            </a:extLst>
          </p:cNvPr>
          <p:cNvSpPr/>
          <p:nvPr/>
        </p:nvSpPr>
        <p:spPr>
          <a:xfrm>
            <a:off x="633268" y="2319162"/>
            <a:ext cx="275748" cy="2809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5" name="Arrow: Right 2054">
            <a:extLst>
              <a:ext uri="{FF2B5EF4-FFF2-40B4-BE49-F238E27FC236}">
                <a16:creationId xmlns:a16="http://schemas.microsoft.com/office/drawing/2014/main" id="{99454153-1118-29AF-4025-B01C29F26A19}"/>
              </a:ext>
            </a:extLst>
          </p:cNvPr>
          <p:cNvSpPr/>
          <p:nvPr/>
        </p:nvSpPr>
        <p:spPr>
          <a:xfrm>
            <a:off x="3618951" y="2292917"/>
            <a:ext cx="275748" cy="2809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6" name="Arrow: Right 2055">
            <a:extLst>
              <a:ext uri="{FF2B5EF4-FFF2-40B4-BE49-F238E27FC236}">
                <a16:creationId xmlns:a16="http://schemas.microsoft.com/office/drawing/2014/main" id="{E08668C4-2A32-4265-64F6-BA5817BCF7F4}"/>
              </a:ext>
            </a:extLst>
          </p:cNvPr>
          <p:cNvSpPr/>
          <p:nvPr/>
        </p:nvSpPr>
        <p:spPr>
          <a:xfrm flipH="1">
            <a:off x="622990" y="4440908"/>
            <a:ext cx="275748" cy="2809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Arrow: Right 2056">
            <a:extLst>
              <a:ext uri="{FF2B5EF4-FFF2-40B4-BE49-F238E27FC236}">
                <a16:creationId xmlns:a16="http://schemas.microsoft.com/office/drawing/2014/main" id="{8D3BEA40-514A-9011-4160-43D4751C11D0}"/>
              </a:ext>
            </a:extLst>
          </p:cNvPr>
          <p:cNvSpPr/>
          <p:nvPr/>
        </p:nvSpPr>
        <p:spPr>
          <a:xfrm flipH="1">
            <a:off x="3608673" y="4414663"/>
            <a:ext cx="275748" cy="2809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8DDEAF9D-43AC-5ABD-20CF-4E00012643FC}"/>
              </a:ext>
            </a:extLst>
          </p:cNvPr>
          <p:cNvSpPr txBox="1"/>
          <p:nvPr/>
        </p:nvSpPr>
        <p:spPr>
          <a:xfrm>
            <a:off x="113877" y="2667575"/>
            <a:ext cx="4438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" panose="02040504050005020304" pitchFamily="18" charset="0"/>
              </a:rPr>
              <a:t>Passive sign convention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masis MT Pro" panose="02040504050005020304" pitchFamily="18" charset="0"/>
              </a:rPr>
              <a:t>(Absorb power)</a:t>
            </a: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027D49EE-C93D-50C8-33BF-856A7E48CC3A}"/>
              </a:ext>
            </a:extLst>
          </p:cNvPr>
          <p:cNvSpPr txBox="1"/>
          <p:nvPr/>
        </p:nvSpPr>
        <p:spPr>
          <a:xfrm>
            <a:off x="93321" y="4831716"/>
            <a:ext cx="4438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" panose="02040504050005020304" pitchFamily="18" charset="0"/>
              </a:rPr>
              <a:t>Active sign convention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masis MT Pro" panose="02040504050005020304" pitchFamily="18" charset="0"/>
              </a:rPr>
              <a:t>(Deliver power)</a:t>
            </a:r>
          </a:p>
        </p:txBody>
      </p:sp>
      <p:pic>
        <p:nvPicPr>
          <p:cNvPr id="4098" name="Picture 2" descr="Series and parallel circuits - Wikipedia">
            <a:extLst>
              <a:ext uri="{FF2B5EF4-FFF2-40B4-BE49-F238E27FC236}">
                <a16:creationId xmlns:a16="http://schemas.microsoft.com/office/drawing/2014/main" id="{740C3603-2989-3639-CE63-D0AF459DB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953" y="2052247"/>
            <a:ext cx="4270435" cy="278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TextBox 2061">
            <a:extLst>
              <a:ext uri="{FF2B5EF4-FFF2-40B4-BE49-F238E27FC236}">
                <a16:creationId xmlns:a16="http://schemas.microsoft.com/office/drawing/2014/main" id="{B384BEB6-5ED3-CD29-EE7A-F5B8D24E670E}"/>
              </a:ext>
            </a:extLst>
          </p:cNvPr>
          <p:cNvSpPr txBox="1"/>
          <p:nvPr/>
        </p:nvSpPr>
        <p:spPr>
          <a:xfrm>
            <a:off x="7706708" y="208709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+</a:t>
            </a: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BBCFA4B2-8C12-D80C-CD64-6C1D4A0EE998}"/>
              </a:ext>
            </a:extLst>
          </p:cNvPr>
          <p:cNvSpPr txBox="1"/>
          <p:nvPr/>
        </p:nvSpPr>
        <p:spPr>
          <a:xfrm>
            <a:off x="8829732" y="2087096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-</a:t>
            </a:r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6EE803E1-F084-3F64-10FB-801898833280}"/>
              </a:ext>
            </a:extLst>
          </p:cNvPr>
          <p:cNvSpPr txBox="1"/>
          <p:nvPr/>
        </p:nvSpPr>
        <p:spPr>
          <a:xfrm>
            <a:off x="9566438" y="263157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+</a:t>
            </a: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8CD2ABF6-97FB-83FB-1A09-8E5CA08C904C}"/>
              </a:ext>
            </a:extLst>
          </p:cNvPr>
          <p:cNvSpPr txBox="1"/>
          <p:nvPr/>
        </p:nvSpPr>
        <p:spPr>
          <a:xfrm>
            <a:off x="9605711" y="3839510"/>
            <a:ext cx="2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-</a:t>
            </a: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6CCE1672-05C7-3CC2-0BFC-BCDBAEF2EB59}"/>
              </a:ext>
            </a:extLst>
          </p:cNvPr>
          <p:cNvSpPr txBox="1"/>
          <p:nvPr/>
        </p:nvSpPr>
        <p:spPr>
          <a:xfrm>
            <a:off x="8733277" y="449888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+</a:t>
            </a: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FBEEFB0B-1012-754E-6B42-1C6C78D4D3D8}"/>
              </a:ext>
            </a:extLst>
          </p:cNvPr>
          <p:cNvSpPr txBox="1"/>
          <p:nvPr/>
        </p:nvSpPr>
        <p:spPr>
          <a:xfrm>
            <a:off x="7781491" y="4474557"/>
            <a:ext cx="2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-</a:t>
            </a:r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C9296229-B628-639A-104B-B687BEF66B9B}"/>
              </a:ext>
            </a:extLst>
          </p:cNvPr>
          <p:cNvSpPr txBox="1"/>
          <p:nvPr/>
        </p:nvSpPr>
        <p:spPr>
          <a:xfrm>
            <a:off x="6440578" y="297972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+</a:t>
            </a:r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59EF7FAD-C0F0-1AF2-7839-D66F8EDED03F}"/>
              </a:ext>
            </a:extLst>
          </p:cNvPr>
          <p:cNvSpPr txBox="1"/>
          <p:nvPr/>
        </p:nvSpPr>
        <p:spPr>
          <a:xfrm>
            <a:off x="6459637" y="3654844"/>
            <a:ext cx="60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-</a:t>
            </a:r>
          </a:p>
        </p:txBody>
      </p:sp>
      <p:sp>
        <p:nvSpPr>
          <p:cNvPr id="2070" name="Arrow: Right 2069">
            <a:extLst>
              <a:ext uri="{FF2B5EF4-FFF2-40B4-BE49-F238E27FC236}">
                <a16:creationId xmlns:a16="http://schemas.microsoft.com/office/drawing/2014/main" id="{9BDD70B3-1B4C-A196-2705-8D9B1B63144F}"/>
              </a:ext>
            </a:extLst>
          </p:cNvPr>
          <p:cNvSpPr/>
          <p:nvPr/>
        </p:nvSpPr>
        <p:spPr>
          <a:xfrm rot="5400000" flipH="1">
            <a:off x="6338572" y="2798193"/>
            <a:ext cx="275748" cy="2809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1" name="Arrow: Right 2070">
            <a:extLst>
              <a:ext uri="{FF2B5EF4-FFF2-40B4-BE49-F238E27FC236}">
                <a16:creationId xmlns:a16="http://schemas.microsoft.com/office/drawing/2014/main" id="{0EF8D3BE-6BB1-694D-3374-D4D5886A3325}"/>
              </a:ext>
            </a:extLst>
          </p:cNvPr>
          <p:cNvSpPr/>
          <p:nvPr/>
        </p:nvSpPr>
        <p:spPr>
          <a:xfrm rot="10800000" flipH="1">
            <a:off x="7485198" y="2082084"/>
            <a:ext cx="275748" cy="2809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2" name="Arrow: Right 2071">
            <a:extLst>
              <a:ext uri="{FF2B5EF4-FFF2-40B4-BE49-F238E27FC236}">
                <a16:creationId xmlns:a16="http://schemas.microsoft.com/office/drawing/2014/main" id="{05C1CD68-1692-1939-BAA0-8FEA2BD0CC62}"/>
              </a:ext>
            </a:extLst>
          </p:cNvPr>
          <p:cNvSpPr/>
          <p:nvPr/>
        </p:nvSpPr>
        <p:spPr>
          <a:xfrm rot="16200000" flipH="1">
            <a:off x="10097028" y="2628962"/>
            <a:ext cx="275748" cy="2809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3" name="Arrow: Right 2072">
            <a:extLst>
              <a:ext uri="{FF2B5EF4-FFF2-40B4-BE49-F238E27FC236}">
                <a16:creationId xmlns:a16="http://schemas.microsoft.com/office/drawing/2014/main" id="{38B12D66-1D43-4E09-BDC9-D0550432BEC8}"/>
              </a:ext>
            </a:extLst>
          </p:cNvPr>
          <p:cNvSpPr/>
          <p:nvPr/>
        </p:nvSpPr>
        <p:spPr>
          <a:xfrm flipH="1">
            <a:off x="9076336" y="4543059"/>
            <a:ext cx="275748" cy="2809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F41F29FD-E1CC-870B-28CB-5C096EC1661F}"/>
              </a:ext>
            </a:extLst>
          </p:cNvPr>
          <p:cNvSpPr txBox="1"/>
          <p:nvPr/>
        </p:nvSpPr>
        <p:spPr>
          <a:xfrm>
            <a:off x="6010011" y="5126542"/>
            <a:ext cx="544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" panose="02040504050005020304" pitchFamily="18" charset="0"/>
              </a:rPr>
              <a:t>Absorb power = </a:t>
            </a:r>
            <a:r>
              <a:rPr lang="en-US" sz="4000" dirty="0">
                <a:solidFill>
                  <a:srgbClr val="FFFF00"/>
                </a:solidFill>
                <a:latin typeface="Amasis MT Pro" panose="02040504050005020304" pitchFamily="18" charset="0"/>
              </a:rPr>
              <a:t>-</a:t>
            </a:r>
            <a:r>
              <a:rPr lang="en-US" sz="2800" dirty="0">
                <a:solidFill>
                  <a:schemeClr val="bg1"/>
                </a:solidFill>
                <a:latin typeface="Amasis MT Pro" panose="02040504050005020304" pitchFamily="18" charset="0"/>
              </a:rPr>
              <a:t>(Deliver power)</a:t>
            </a:r>
          </a:p>
        </p:txBody>
      </p:sp>
      <p:sp>
        <p:nvSpPr>
          <p:cNvPr id="2077" name="TextBox 2076">
            <a:extLst>
              <a:ext uri="{FF2B5EF4-FFF2-40B4-BE49-F238E27FC236}">
                <a16:creationId xmlns:a16="http://schemas.microsoft.com/office/drawing/2014/main" id="{57841B68-49D3-A361-6EE5-8FD37EF0A421}"/>
              </a:ext>
            </a:extLst>
          </p:cNvPr>
          <p:cNvSpPr txBox="1"/>
          <p:nvPr/>
        </p:nvSpPr>
        <p:spPr>
          <a:xfrm>
            <a:off x="6409139" y="3355060"/>
            <a:ext cx="1782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masis MT Pro" panose="02040504050005020304" pitchFamily="18" charset="0"/>
              </a:rPr>
              <a:t>1W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EE5F287F-6946-3175-CE5B-276E81DFB74F}"/>
              </a:ext>
            </a:extLst>
          </p:cNvPr>
          <p:cNvSpPr txBox="1"/>
          <p:nvPr/>
        </p:nvSpPr>
        <p:spPr>
          <a:xfrm>
            <a:off x="7501528" y="2713870"/>
            <a:ext cx="1782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masis MT Pro" panose="02040504050005020304" pitchFamily="18" charset="0"/>
              </a:rPr>
              <a:t>0.5W</a:t>
            </a:r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B9E02FB4-F533-3049-18E8-2F60FAA04155}"/>
              </a:ext>
            </a:extLst>
          </p:cNvPr>
          <p:cNvSpPr txBox="1"/>
          <p:nvPr/>
        </p:nvSpPr>
        <p:spPr>
          <a:xfrm>
            <a:off x="8482799" y="3264728"/>
            <a:ext cx="1782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masis MT Pro" panose="02040504050005020304" pitchFamily="18" charset="0"/>
              </a:rPr>
              <a:t>0.25W</a:t>
            </a:r>
          </a:p>
        </p:txBody>
      </p:sp>
      <p:sp>
        <p:nvSpPr>
          <p:cNvPr id="4096" name="TextBox 4095">
            <a:extLst>
              <a:ext uri="{FF2B5EF4-FFF2-40B4-BE49-F238E27FC236}">
                <a16:creationId xmlns:a16="http://schemas.microsoft.com/office/drawing/2014/main" id="{0A41A8B0-5BAA-4565-ACAE-2DF372C3042F}"/>
              </a:ext>
            </a:extLst>
          </p:cNvPr>
          <p:cNvSpPr txBox="1"/>
          <p:nvPr/>
        </p:nvSpPr>
        <p:spPr>
          <a:xfrm>
            <a:off x="7534808" y="3728600"/>
            <a:ext cx="1782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masis MT Pro" panose="02040504050005020304" pitchFamily="18" charset="0"/>
              </a:rPr>
              <a:t>0.25W</a:t>
            </a:r>
          </a:p>
        </p:txBody>
      </p:sp>
      <p:sp>
        <p:nvSpPr>
          <p:cNvPr id="4101" name="TextBox 4100">
            <a:extLst>
              <a:ext uri="{FF2B5EF4-FFF2-40B4-BE49-F238E27FC236}">
                <a16:creationId xmlns:a16="http://schemas.microsoft.com/office/drawing/2014/main" id="{47F84546-2270-3C9D-3BD4-FE06C46167A9}"/>
              </a:ext>
            </a:extLst>
          </p:cNvPr>
          <p:cNvSpPr txBox="1"/>
          <p:nvPr/>
        </p:nvSpPr>
        <p:spPr>
          <a:xfrm>
            <a:off x="0" y="6338047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rush Script MT" panose="03060802040406070304" pitchFamily="66" charset="0"/>
              </a:rPr>
              <a:t>Sora</a:t>
            </a:r>
          </a:p>
        </p:txBody>
      </p:sp>
    </p:spTree>
    <p:extLst>
      <p:ext uri="{BB962C8B-B14F-4D97-AF65-F5344CB8AC3E}">
        <p14:creationId xmlns:p14="http://schemas.microsoft.com/office/powerpoint/2010/main" val="1541169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3" grpId="0"/>
      <p:bldP spid="24" grpId="0"/>
      <p:bldP spid="25" grpId="0"/>
      <p:bldP spid="2052" grpId="0" animBg="1"/>
      <p:bldP spid="2055" grpId="0" animBg="1"/>
      <p:bldP spid="2056" grpId="0" animBg="1"/>
      <p:bldP spid="2057" grpId="0" animBg="1"/>
      <p:bldP spid="2059" grpId="0"/>
      <p:bldP spid="2061" grpId="0"/>
      <p:bldP spid="2062" grpId="0"/>
      <p:bldP spid="2063" grpId="0"/>
      <p:bldP spid="2064" grpId="0"/>
      <p:bldP spid="2065" grpId="0"/>
      <p:bldP spid="2066" grpId="0"/>
      <p:bldP spid="2067" grpId="0"/>
      <p:bldP spid="2068" grpId="0"/>
      <p:bldP spid="2069" grpId="0"/>
      <p:bldP spid="2070" grpId="0" animBg="1"/>
      <p:bldP spid="2071" grpId="0" animBg="1"/>
      <p:bldP spid="2072" grpId="0" animBg="1"/>
      <p:bldP spid="2073" grpId="0" animBg="1"/>
      <p:bldP spid="2074" grpId="0"/>
      <p:bldP spid="2077" grpId="0"/>
      <p:bldP spid="2078" grpId="0"/>
      <p:bldP spid="2079" grpId="0"/>
      <p:bldP spid="40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118D965-357D-0CB7-F58E-F1C4D4E16D47}"/>
              </a:ext>
            </a:extLst>
          </p:cNvPr>
          <p:cNvSpPr txBox="1"/>
          <p:nvPr/>
        </p:nvSpPr>
        <p:spPr>
          <a:xfrm>
            <a:off x="1905829" y="1447152"/>
            <a:ext cx="7669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masis MT Pro" panose="02040504050005020304" pitchFamily="18" charset="0"/>
              </a:rPr>
              <a:t>Unit transformation you should know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B37629-E9A8-C402-6D5A-D2DC97E4D850}"/>
                  </a:ext>
                </a:extLst>
              </p:cNvPr>
              <p:cNvSpPr txBox="1"/>
              <p:nvPr/>
            </p:nvSpPr>
            <p:spPr>
              <a:xfrm>
                <a:off x="2087595" y="2505676"/>
                <a:ext cx="6997558" cy="834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1. Current = Charge / Time  :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den>
                    </m:f>
                  </m:oMath>
                </a14:m>
                <a:endParaRPr lang="en-US" sz="3200" b="1" dirty="0">
                  <a:solidFill>
                    <a:schemeClr val="bg1"/>
                  </a:solidFill>
                  <a:latin typeface="Amasis MT Pro" panose="020405040500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B37629-E9A8-C402-6D5A-D2DC97E4D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595" y="2505676"/>
                <a:ext cx="6997558" cy="834716"/>
              </a:xfrm>
              <a:prstGeom prst="rect">
                <a:avLst/>
              </a:prstGeom>
              <a:blipFill>
                <a:blip r:embed="rId2"/>
                <a:stretch>
                  <a:fillRect l="-1045" b="-6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C296BE-6F58-4D1D-6F24-FF443052DE1B}"/>
                  </a:ext>
                </a:extLst>
              </p:cNvPr>
              <p:cNvSpPr txBox="1"/>
              <p:nvPr/>
            </p:nvSpPr>
            <p:spPr>
              <a:xfrm>
                <a:off x="2126870" y="3510340"/>
                <a:ext cx="6680547" cy="801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2. Power = Energy / Time  : P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den>
                    </m:f>
                  </m:oMath>
                </a14:m>
                <a:endParaRPr lang="en-US" sz="3200" b="1" dirty="0">
                  <a:solidFill>
                    <a:schemeClr val="bg1"/>
                  </a:solidFill>
                  <a:latin typeface="Amasis MT Pro" panose="020405040500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C296BE-6F58-4D1D-6F24-FF443052D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70" y="3510340"/>
                <a:ext cx="6680547" cy="801373"/>
              </a:xfrm>
              <a:prstGeom prst="rect">
                <a:avLst/>
              </a:prstGeom>
              <a:blipFill>
                <a:blip r:embed="rId3"/>
                <a:stretch>
                  <a:fillRect l="-1916" b="-10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6D4EC9-82DD-BC9F-23C5-29B778CBA766}"/>
                  </a:ext>
                </a:extLst>
              </p:cNvPr>
              <p:cNvSpPr txBox="1"/>
              <p:nvPr/>
            </p:nvSpPr>
            <p:spPr>
              <a:xfrm>
                <a:off x="2126870" y="4577141"/>
                <a:ext cx="8752909" cy="801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3. Conductance = 1 / Resistance  : </a:t>
                </a:r>
                <a:r>
                  <a:rPr lang="en-US" sz="3200" b="1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℧ or S</a:t>
                </a:r>
                <a:r>
                  <a:rPr lang="en-US" sz="3200" b="1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endParaRPr lang="en-US" sz="3200" b="1" dirty="0">
                  <a:solidFill>
                    <a:schemeClr val="bg1"/>
                  </a:solidFill>
                  <a:latin typeface="Amasis MT Pro" panose="020405040500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6D4EC9-82DD-BC9F-23C5-29B778CBA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70" y="4577141"/>
                <a:ext cx="8752909" cy="801310"/>
              </a:xfrm>
              <a:prstGeom prst="rect">
                <a:avLst/>
              </a:prstGeom>
              <a:blipFill>
                <a:blip r:embed="rId4"/>
                <a:stretch>
                  <a:fillRect l="-1323" b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" name="TextBox 1023">
            <a:extLst>
              <a:ext uri="{FF2B5EF4-FFF2-40B4-BE49-F238E27FC236}">
                <a16:creationId xmlns:a16="http://schemas.microsoft.com/office/drawing/2014/main" id="{73CDCCA6-9622-F1D0-E36F-1761E4C7145F}"/>
              </a:ext>
            </a:extLst>
          </p:cNvPr>
          <p:cNvSpPr txBox="1"/>
          <p:nvPr/>
        </p:nvSpPr>
        <p:spPr>
          <a:xfrm>
            <a:off x="0" y="6338047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rush Script MT" panose="03060802040406070304" pitchFamily="66" charset="0"/>
              </a:rPr>
              <a:t>Sora</a:t>
            </a:r>
          </a:p>
        </p:txBody>
      </p:sp>
    </p:spTree>
    <p:extLst>
      <p:ext uri="{BB962C8B-B14F-4D97-AF65-F5344CB8AC3E}">
        <p14:creationId xmlns:p14="http://schemas.microsoft.com/office/powerpoint/2010/main" val="2838164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118D965-357D-0CB7-F58E-F1C4D4E16D47}"/>
              </a:ext>
            </a:extLst>
          </p:cNvPr>
          <p:cNvSpPr txBox="1"/>
          <p:nvPr/>
        </p:nvSpPr>
        <p:spPr>
          <a:xfrm>
            <a:off x="299131" y="728651"/>
            <a:ext cx="2374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masis MT Pro" panose="02040504050005020304" pitchFamily="18" charset="0"/>
              </a:rPr>
              <a:t>Ohm’s Law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2D7839-C6F6-F3AA-91D8-3ED70BED9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26" b="96561" l="3827" r="92092">
                        <a14:foregroundMark x1="22321" y1="21958" x2="17730" y2="27381"/>
                        <a14:foregroundMark x1="17730" y1="27381" x2="13648" y2="48280"/>
                        <a14:foregroundMark x1="13648" y1="48280" x2="17730" y2="67460"/>
                        <a14:foregroundMark x1="17730" y1="67460" x2="35459" y2="82804"/>
                        <a14:foregroundMark x1="35459" y1="82804" x2="69388" y2="78571"/>
                        <a14:foregroundMark x1="69388" y1="78571" x2="77679" y2="43254"/>
                        <a14:foregroundMark x1="77679" y1="43254" x2="62755" y2="20370"/>
                        <a14:foregroundMark x1="62755" y1="20370" x2="25383" y2="21032"/>
                        <a14:foregroundMark x1="25383" y1="21032" x2="20153" y2="25265"/>
                        <a14:foregroundMark x1="27934" y1="15741" x2="42219" y2="25265"/>
                        <a14:foregroundMark x1="42219" y1="25265" x2="31505" y2="37566"/>
                        <a14:foregroundMark x1="39541" y1="18386" x2="53699" y2="22751"/>
                        <a14:foregroundMark x1="53699" y1="22751" x2="62372" y2="21825"/>
                        <a14:foregroundMark x1="62372" y1="21825" x2="45281" y2="19048"/>
                        <a14:foregroundMark x1="37245" y1="12037" x2="66071" y2="13757"/>
                        <a14:foregroundMark x1="36862" y1="7143" x2="78827" y2="33466"/>
                        <a14:foregroundMark x1="79209" y1="40741" x2="85204" y2="53042"/>
                        <a14:foregroundMark x1="85204" y1="53042" x2="86990" y2="66931"/>
                        <a14:foregroundMark x1="86990" y1="66931" x2="86735" y2="68254"/>
                        <a14:foregroundMark x1="82653" y1="65608" x2="71429" y2="78968"/>
                        <a14:foregroundMark x1="71429" y1="78968" x2="74107" y2="66667"/>
                        <a14:foregroundMark x1="74107" y1="66667" x2="66837" y2="72751"/>
                        <a14:foregroundMark x1="66837" y1="72751" x2="59566" y2="75000"/>
                        <a14:foregroundMark x1="59566" y1="75000" x2="62628" y2="72619"/>
                        <a14:foregroundMark x1="83546" y1="63757" x2="73724" y2="79365"/>
                        <a14:foregroundMark x1="73724" y1="79365" x2="73852" y2="85053"/>
                        <a14:foregroundMark x1="56378" y1="92593" x2="64286" y2="90344"/>
                        <a14:foregroundMark x1="64286" y1="90344" x2="64286" y2="91270"/>
                        <a14:foregroundMark x1="65944" y1="86243" x2="23214" y2="81878"/>
                        <a14:foregroundMark x1="23214" y1="81878" x2="40944" y2="81217"/>
                        <a14:foregroundMark x1="40944" y1="81217" x2="43622" y2="78042"/>
                        <a14:foregroundMark x1="65434" y1="80291" x2="71301" y2="73942"/>
                        <a14:foregroundMark x1="71301" y1="73942" x2="71173" y2="39021"/>
                        <a14:foregroundMark x1="71173" y1="39021" x2="57781" y2="22884"/>
                        <a14:foregroundMark x1="57781" y1="22884" x2="16964" y2="25529"/>
                        <a14:foregroundMark x1="16964" y1="25529" x2="18750" y2="42857"/>
                        <a14:foregroundMark x1="18750" y1="42857" x2="14158" y2="56746"/>
                        <a14:foregroundMark x1="14158" y1="56746" x2="15944" y2="55026"/>
                        <a14:foregroundMark x1="20153" y1="38095" x2="31888" y2="48810"/>
                        <a14:foregroundMark x1="31888" y1="48810" x2="32398" y2="55423"/>
                        <a14:foregroundMark x1="16582" y1="34524" x2="15051" y2="45635"/>
                        <a14:foregroundMark x1="15051" y1="45635" x2="17730" y2="46296"/>
                        <a14:foregroundMark x1="29719" y1="30159" x2="32143" y2="35714"/>
                        <a14:foregroundMark x1="22449" y1="26984" x2="27423" y2="32011"/>
                        <a14:foregroundMark x1="27423" y1="32011" x2="30612" y2="28836"/>
                        <a14:foregroundMark x1="19643" y1="30952" x2="28571" y2="32407"/>
                        <a14:foregroundMark x1="28571" y1="32407" x2="25000" y2="33466"/>
                        <a14:foregroundMark x1="18878" y1="31349" x2="29847" y2="48280"/>
                        <a14:foregroundMark x1="21684" y1="40741" x2="22577" y2="53439"/>
                        <a14:foregroundMark x1="11097" y1="38889" x2="7398" y2="53307"/>
                        <a14:foregroundMark x1="3954" y1="47222" x2="7526" y2="63889"/>
                        <a14:foregroundMark x1="8929" y1="64815" x2="50000" y2="82011"/>
                        <a14:foregroundMark x1="45791" y1="94841" x2="62372" y2="89021"/>
                        <a14:foregroundMark x1="62372" y1="89021" x2="75000" y2="79233"/>
                        <a14:foregroundMark x1="56378" y1="75265" x2="60204" y2="80820"/>
                        <a14:foregroundMark x1="55612" y1="95238" x2="82398" y2="77910"/>
                        <a14:foregroundMark x1="82398" y1="77910" x2="85077" y2="74868"/>
                        <a14:foregroundMark x1="84694" y1="53307" x2="82908" y2="68519"/>
                        <a14:foregroundMark x1="82908" y1="68519" x2="77168" y2="82804"/>
                        <a14:foregroundMark x1="77168" y1="82804" x2="76913" y2="83069"/>
                        <a14:foregroundMark x1="79719" y1="54365" x2="70281" y2="76058"/>
                        <a14:foregroundMark x1="50128" y1="79233" x2="74235" y2="62566"/>
                        <a14:foregroundMark x1="90051" y1="51455" x2="77679" y2="84259"/>
                        <a14:foregroundMark x1="49490" y1="96693" x2="65689" y2="92857"/>
                        <a14:foregroundMark x1="65306" y1="90344" x2="79082" y2="85185"/>
                        <a14:foregroundMark x1="35842" y1="96561" x2="35842" y2="96561"/>
                        <a14:foregroundMark x1="37500" y1="96693" x2="37500" y2="96693"/>
                        <a14:foregroundMark x1="60077" y1="11376" x2="72194" y2="19974"/>
                        <a14:foregroundMark x1="72194" y1="19974" x2="83929" y2="42725"/>
                        <a14:foregroundMark x1="83929" y1="42725" x2="86224" y2="71693"/>
                        <a14:foregroundMark x1="91837" y1="55820" x2="89413" y2="64153"/>
                        <a14:foregroundMark x1="92092" y1="44312" x2="92092" y2="44312"/>
                        <a14:foregroundMark x1="50255" y1="55026" x2="50255" y2="55026"/>
                        <a14:foregroundMark x1="41199" y1="35317" x2="43622" y2="68519"/>
                        <a14:foregroundMark x1="52296" y1="6217" x2="52296" y2="6217"/>
                        <a14:foregroundMark x1="44643" y1="11111" x2="25383" y2="22884"/>
                        <a14:foregroundMark x1="42347" y1="7011" x2="23087" y2="15476"/>
                        <a14:foregroundMark x1="23087" y1="15476" x2="8929" y2="37434"/>
                        <a14:foregroundMark x1="8929" y1="37434" x2="9694" y2="40608"/>
                        <a14:foregroundMark x1="49745" y1="35847" x2="43750" y2="52249"/>
                        <a14:foregroundMark x1="5867" y1="48677" x2="10332" y2="35847"/>
                        <a14:foregroundMark x1="10332" y1="35847" x2="22577" y2="18386"/>
                        <a14:foregroundMark x1="12628" y1="26455" x2="22321" y2="16667"/>
                        <a14:foregroundMark x1="48980" y1="7275" x2="39923" y2="7540"/>
                        <a14:foregroundMark x1="37883" y1="5423" x2="48597" y2="50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8259" y="1313426"/>
            <a:ext cx="5115859" cy="4933150"/>
          </a:xfrm>
          <a:prstGeom prst="rect">
            <a:avLst/>
          </a:prstGeom>
        </p:spPr>
      </p:pic>
      <p:sp>
        <p:nvSpPr>
          <p:cNvPr id="7172" name="TextBox 7171">
            <a:extLst>
              <a:ext uri="{FF2B5EF4-FFF2-40B4-BE49-F238E27FC236}">
                <a16:creationId xmlns:a16="http://schemas.microsoft.com/office/drawing/2014/main" id="{834CF745-F85C-6223-936A-C65268AC9E1C}"/>
              </a:ext>
            </a:extLst>
          </p:cNvPr>
          <p:cNvSpPr txBox="1"/>
          <p:nvPr/>
        </p:nvSpPr>
        <p:spPr>
          <a:xfrm>
            <a:off x="0" y="6338047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rush Script MT" panose="03060802040406070304" pitchFamily="66" charset="0"/>
              </a:rPr>
              <a:t>Sora</a:t>
            </a:r>
          </a:p>
        </p:txBody>
      </p:sp>
    </p:spTree>
    <p:extLst>
      <p:ext uri="{BB962C8B-B14F-4D97-AF65-F5344CB8AC3E}">
        <p14:creationId xmlns:p14="http://schemas.microsoft.com/office/powerpoint/2010/main" val="1348510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118D965-357D-0CB7-F58E-F1C4D4E16D47}"/>
              </a:ext>
            </a:extLst>
          </p:cNvPr>
          <p:cNvSpPr txBox="1"/>
          <p:nvPr/>
        </p:nvSpPr>
        <p:spPr>
          <a:xfrm>
            <a:off x="216151" y="749806"/>
            <a:ext cx="3130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Amasis MT Pro" panose="02040504050005020304" pitchFamily="18" charset="0"/>
              </a:rPr>
              <a:t>Kirchoff’s</a:t>
            </a:r>
            <a:r>
              <a:rPr lang="en-US" sz="3200" b="1" dirty="0">
                <a:solidFill>
                  <a:schemeClr val="bg1"/>
                </a:solidFill>
                <a:latin typeface="Amasis MT Pro" panose="02040504050005020304" pitchFamily="18" charset="0"/>
              </a:rPr>
              <a:t> Law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5CBDFE-C726-1852-7A36-941A8644680D}"/>
              </a:ext>
            </a:extLst>
          </p:cNvPr>
          <p:cNvCxnSpPr>
            <a:cxnSpLocks/>
          </p:cNvCxnSpPr>
          <p:nvPr/>
        </p:nvCxnSpPr>
        <p:spPr>
          <a:xfrm>
            <a:off x="2002794" y="2705070"/>
            <a:ext cx="9455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0DBAC0-126A-870B-A1B6-63D7DED21FC2}"/>
              </a:ext>
            </a:extLst>
          </p:cNvPr>
          <p:cNvCxnSpPr>
            <a:cxnSpLocks/>
          </p:cNvCxnSpPr>
          <p:nvPr/>
        </p:nvCxnSpPr>
        <p:spPr>
          <a:xfrm>
            <a:off x="2962267" y="1907211"/>
            <a:ext cx="0" cy="797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0FD9CF-8245-7F60-7FC3-5A8F0E432A58}"/>
              </a:ext>
            </a:extLst>
          </p:cNvPr>
          <p:cNvCxnSpPr>
            <a:cxnSpLocks/>
          </p:cNvCxnSpPr>
          <p:nvPr/>
        </p:nvCxnSpPr>
        <p:spPr>
          <a:xfrm>
            <a:off x="2962267" y="2705070"/>
            <a:ext cx="895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B4769B-E19B-B46D-FA5C-BC6BE2EF1DAE}"/>
              </a:ext>
            </a:extLst>
          </p:cNvPr>
          <p:cNvCxnSpPr>
            <a:cxnSpLocks/>
          </p:cNvCxnSpPr>
          <p:nvPr/>
        </p:nvCxnSpPr>
        <p:spPr>
          <a:xfrm flipV="1">
            <a:off x="2948056" y="2705070"/>
            <a:ext cx="0" cy="793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EA529C-8498-F100-22D0-F2CBBECCB25B}"/>
              </a:ext>
            </a:extLst>
          </p:cNvPr>
          <p:cNvSpPr txBox="1"/>
          <p:nvPr/>
        </p:nvSpPr>
        <p:spPr>
          <a:xfrm>
            <a:off x="1238128" y="1605988"/>
            <a:ext cx="3419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masis MT Pro" panose="02040504050005020304" pitchFamily="18" charset="0"/>
              </a:rPr>
              <a:t>I1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5B7D02-E960-30DF-886F-940895825EBE}"/>
              </a:ext>
            </a:extLst>
          </p:cNvPr>
          <p:cNvSpPr txBox="1"/>
          <p:nvPr/>
        </p:nvSpPr>
        <p:spPr>
          <a:xfrm>
            <a:off x="216151" y="2513940"/>
            <a:ext cx="3419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masis MT Pro" panose="02040504050005020304" pitchFamily="18" charset="0"/>
              </a:rPr>
              <a:t>I2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3CD3AB-357F-DC75-912C-C855E9147848}"/>
              </a:ext>
            </a:extLst>
          </p:cNvPr>
          <p:cNvSpPr txBox="1"/>
          <p:nvPr/>
        </p:nvSpPr>
        <p:spPr>
          <a:xfrm>
            <a:off x="1252339" y="3522649"/>
            <a:ext cx="3419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masis MT Pro" panose="02040504050005020304" pitchFamily="18" charset="0"/>
              </a:rPr>
              <a:t>I3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28A2C6-4652-FDC0-1CCD-FCE4DEE5D4BD}"/>
              </a:ext>
            </a:extLst>
          </p:cNvPr>
          <p:cNvSpPr txBox="1"/>
          <p:nvPr/>
        </p:nvSpPr>
        <p:spPr>
          <a:xfrm>
            <a:off x="2305340" y="2552793"/>
            <a:ext cx="3419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masis MT Pro" panose="02040504050005020304" pitchFamily="18" charset="0"/>
              </a:rPr>
              <a:t>I4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198A50-9591-6C5B-69FC-20F52A8DD4E0}"/>
                  </a:ext>
                </a:extLst>
              </p:cNvPr>
              <p:cNvSpPr txBox="1"/>
              <p:nvPr/>
            </p:nvSpPr>
            <p:spPr>
              <a:xfrm>
                <a:off x="1307538" y="3868137"/>
                <a:ext cx="30710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KCL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endParaRPr lang="en-US" sz="3200" b="1" dirty="0">
                  <a:solidFill>
                    <a:schemeClr val="bg1"/>
                  </a:solidFill>
                  <a:latin typeface="Amasis MT Pro" panose="020405040500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198A50-9591-6C5B-69FC-20F52A8DD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38" y="3868137"/>
                <a:ext cx="3071033" cy="584775"/>
              </a:xfrm>
              <a:prstGeom prst="rect">
                <a:avLst/>
              </a:prstGeom>
              <a:blipFill>
                <a:blip r:embed="rId2"/>
                <a:stretch>
                  <a:fillRect l="-4563" t="-13684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3EA2CE-3537-6A54-B364-F6FD6547D71F}"/>
                  </a:ext>
                </a:extLst>
              </p:cNvPr>
              <p:cNvSpPr txBox="1"/>
              <p:nvPr/>
            </p:nvSpPr>
            <p:spPr>
              <a:xfrm>
                <a:off x="661688" y="4633432"/>
                <a:ext cx="43627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KCL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3200" b="1" dirty="0">
                  <a:solidFill>
                    <a:schemeClr val="bg1"/>
                  </a:solidFill>
                  <a:latin typeface="Amasis MT Pro" panose="020405040500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3EA2CE-3537-6A54-B364-F6FD6547D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8" y="4633432"/>
                <a:ext cx="4362733" cy="584775"/>
              </a:xfrm>
              <a:prstGeom prst="rect">
                <a:avLst/>
              </a:prstGeom>
              <a:blipFill>
                <a:blip r:embed="rId3"/>
                <a:stretch>
                  <a:fillRect l="-3217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Kirchoff's Law | KTU Electrical">
            <a:extLst>
              <a:ext uri="{FF2B5EF4-FFF2-40B4-BE49-F238E27FC236}">
                <a16:creationId xmlns:a16="http://schemas.microsoft.com/office/drawing/2014/main" id="{A6814331-DE42-C3CA-4961-A985CC7D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254" y="942862"/>
            <a:ext cx="385762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49FA2CC-D216-13CF-BB14-D861BCC0310E}"/>
                  </a:ext>
                </a:extLst>
              </p:cNvPr>
              <p:cNvSpPr txBox="1"/>
              <p:nvPr/>
            </p:nvSpPr>
            <p:spPr>
              <a:xfrm>
                <a:off x="7514927" y="3959900"/>
                <a:ext cx="27723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KVL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nary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3200" b="1" dirty="0">
                  <a:solidFill>
                    <a:schemeClr val="bg1"/>
                  </a:solidFill>
                  <a:latin typeface="Amasis MT Pro" panose="020405040500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49FA2CC-D216-13CF-BB14-D861BCC03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927" y="3959900"/>
                <a:ext cx="2772362" cy="584775"/>
              </a:xfrm>
              <a:prstGeom prst="rect">
                <a:avLst/>
              </a:prstGeom>
              <a:blipFill>
                <a:blip r:embed="rId5"/>
                <a:stretch>
                  <a:fillRect l="-5275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154C61-C785-38A4-4743-765B8412669C}"/>
                  </a:ext>
                </a:extLst>
              </p:cNvPr>
              <p:cNvSpPr txBox="1"/>
              <p:nvPr/>
            </p:nvSpPr>
            <p:spPr>
              <a:xfrm>
                <a:off x="6536261" y="4725195"/>
                <a:ext cx="47296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Amasis MT Pro" panose="02040504050005020304" pitchFamily="18" charset="0"/>
                  </a:rPr>
                  <a:t>KVL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3200" b="1" dirty="0">
                  <a:solidFill>
                    <a:schemeClr val="bg1"/>
                  </a:solidFill>
                  <a:latin typeface="Amasis MT Pro" panose="020405040500050203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154C61-C785-38A4-4743-765B84126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261" y="4725195"/>
                <a:ext cx="4729693" cy="584775"/>
              </a:xfrm>
              <a:prstGeom prst="rect">
                <a:avLst/>
              </a:prstGeom>
              <a:blipFill>
                <a:blip r:embed="rId6"/>
                <a:stretch>
                  <a:fillRect l="-2706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FA12C52A-D910-E331-2F89-E73E3AD4EFE5}"/>
              </a:ext>
            </a:extLst>
          </p:cNvPr>
          <p:cNvSpPr txBox="1"/>
          <p:nvPr/>
        </p:nvSpPr>
        <p:spPr>
          <a:xfrm>
            <a:off x="745397" y="5447128"/>
            <a:ext cx="3983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Amasis MT Pro" panose="02040504050005020304" pitchFamily="18" charset="0"/>
              </a:rPr>
              <a:t>The sum of the current entering any point is equal to the sum of the current leaving the same point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12EEAC-E81C-D26D-CD2E-C193B7DA4088}"/>
              </a:ext>
            </a:extLst>
          </p:cNvPr>
          <p:cNvSpPr txBox="1"/>
          <p:nvPr/>
        </p:nvSpPr>
        <p:spPr>
          <a:xfrm>
            <a:off x="6979254" y="5490490"/>
            <a:ext cx="398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Amasis MT Pro" panose="02040504050005020304" pitchFamily="18" charset="0"/>
              </a:rPr>
              <a:t>The sum of the voltage in any close loop is equal to zero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60731F-846A-06AD-437D-B9473BEAACB2}"/>
              </a:ext>
            </a:extLst>
          </p:cNvPr>
          <p:cNvSpPr txBox="1"/>
          <p:nvPr/>
        </p:nvSpPr>
        <p:spPr>
          <a:xfrm>
            <a:off x="0" y="6338047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rush Script MT" panose="03060802040406070304" pitchFamily="66" charset="0"/>
              </a:rPr>
              <a:t>Sora</a:t>
            </a:r>
          </a:p>
        </p:txBody>
      </p:sp>
    </p:spTree>
    <p:extLst>
      <p:ext uri="{BB962C8B-B14F-4D97-AF65-F5344CB8AC3E}">
        <p14:creationId xmlns:p14="http://schemas.microsoft.com/office/powerpoint/2010/main" val="304709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118D965-357D-0CB7-F58E-F1C4D4E16D47}"/>
              </a:ext>
            </a:extLst>
          </p:cNvPr>
          <p:cNvSpPr txBox="1"/>
          <p:nvPr/>
        </p:nvSpPr>
        <p:spPr>
          <a:xfrm>
            <a:off x="268700" y="688139"/>
            <a:ext cx="338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masis MT Pro" panose="02040504050005020304" pitchFamily="18" charset="0"/>
              </a:rPr>
              <a:t>Total Resistance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F76E82D-EB0A-824D-A50E-E3EFCAA625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30490" r="11740" b="28726"/>
          <a:stretch/>
        </p:blipFill>
        <p:spPr bwMode="auto">
          <a:xfrm>
            <a:off x="6553812" y="1897104"/>
            <a:ext cx="2151530" cy="4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1563F6E2-C754-EBA0-46C9-79E96C912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30490" r="11740" b="28726"/>
          <a:stretch/>
        </p:blipFill>
        <p:spPr bwMode="auto">
          <a:xfrm>
            <a:off x="6553812" y="2690501"/>
            <a:ext cx="2151530" cy="4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103241-8E7F-8CBA-B37D-8F775D07C8B6}"/>
              </a:ext>
            </a:extLst>
          </p:cNvPr>
          <p:cNvCxnSpPr>
            <a:cxnSpLocks/>
          </p:cNvCxnSpPr>
          <p:nvPr/>
        </p:nvCxnSpPr>
        <p:spPr>
          <a:xfrm>
            <a:off x="8667242" y="2121820"/>
            <a:ext cx="0" cy="793397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C05D7BE-E12E-B2A4-3733-9D9F511F2965}"/>
              </a:ext>
            </a:extLst>
          </p:cNvPr>
          <p:cNvCxnSpPr>
            <a:cxnSpLocks/>
          </p:cNvCxnSpPr>
          <p:nvPr/>
        </p:nvCxnSpPr>
        <p:spPr>
          <a:xfrm>
            <a:off x="6575248" y="2115470"/>
            <a:ext cx="0" cy="793397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380DF8-AE0C-0C01-46A2-384C49A2CEC8}"/>
              </a:ext>
            </a:extLst>
          </p:cNvPr>
          <p:cNvSpPr txBox="1"/>
          <p:nvPr/>
        </p:nvSpPr>
        <p:spPr>
          <a:xfrm>
            <a:off x="7368008" y="153186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R1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C7E7ED-35FE-786B-63C2-C87962B855C6}"/>
              </a:ext>
            </a:extLst>
          </p:cNvPr>
          <p:cNvSpPr txBox="1"/>
          <p:nvPr/>
        </p:nvSpPr>
        <p:spPr>
          <a:xfrm>
            <a:off x="7368008" y="234887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R2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8C40E6-9093-0656-4FEC-869A0EEF6371}"/>
                  </a:ext>
                </a:extLst>
              </p:cNvPr>
              <p:cNvSpPr txBox="1"/>
              <p:nvPr/>
            </p:nvSpPr>
            <p:spPr>
              <a:xfrm>
                <a:off x="9229031" y="2027441"/>
                <a:ext cx="2108847" cy="877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8C40E6-9093-0656-4FEC-869A0EEF6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031" y="2027441"/>
                <a:ext cx="2108847" cy="877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2">
            <a:extLst>
              <a:ext uri="{FF2B5EF4-FFF2-40B4-BE49-F238E27FC236}">
                <a16:creationId xmlns:a16="http://schemas.microsoft.com/office/drawing/2014/main" id="{EADE10B6-7857-659F-3BF0-99D3C276B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30490" r="11740" b="28726"/>
          <a:stretch/>
        </p:blipFill>
        <p:spPr bwMode="auto">
          <a:xfrm>
            <a:off x="944266" y="2112772"/>
            <a:ext cx="1044266" cy="2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97AD27F7-8495-7ADA-E7CE-17B0576F1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30490" r="11740" b="28726"/>
          <a:stretch/>
        </p:blipFill>
        <p:spPr bwMode="auto">
          <a:xfrm>
            <a:off x="1962017" y="2112772"/>
            <a:ext cx="1044266" cy="2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A0209E87-5A53-20E4-110D-2F6D880EA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30490" r="11740" b="28726"/>
          <a:stretch/>
        </p:blipFill>
        <p:spPr bwMode="auto">
          <a:xfrm>
            <a:off x="2979768" y="2114909"/>
            <a:ext cx="1044266" cy="2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3673D4F-C070-3562-5090-F27EFB1B2AB3}"/>
              </a:ext>
            </a:extLst>
          </p:cNvPr>
          <p:cNvSpPr txBox="1"/>
          <p:nvPr/>
        </p:nvSpPr>
        <p:spPr>
          <a:xfrm>
            <a:off x="6202952" y="228132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F3245C-AEF7-8CD1-8418-170F8CCA0829}"/>
              </a:ext>
            </a:extLst>
          </p:cNvPr>
          <p:cNvSpPr txBox="1"/>
          <p:nvPr/>
        </p:nvSpPr>
        <p:spPr>
          <a:xfrm>
            <a:off x="8667242" y="228132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29D22C-8C27-5163-B880-125CD1335387}"/>
              </a:ext>
            </a:extLst>
          </p:cNvPr>
          <p:cNvSpPr txBox="1"/>
          <p:nvPr/>
        </p:nvSpPr>
        <p:spPr>
          <a:xfrm>
            <a:off x="591989" y="197561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7DD4CF-28E4-5489-41D4-DD4CA2AA4982}"/>
              </a:ext>
            </a:extLst>
          </p:cNvPr>
          <p:cNvSpPr txBox="1"/>
          <p:nvPr/>
        </p:nvSpPr>
        <p:spPr>
          <a:xfrm>
            <a:off x="3987082" y="19910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435AADD-2DE3-6DA9-3FCE-A0C139EA3E24}"/>
                  </a:ext>
                </a:extLst>
              </p:cNvPr>
              <p:cNvSpPr txBox="1"/>
              <p:nvPr/>
            </p:nvSpPr>
            <p:spPr>
              <a:xfrm>
                <a:off x="625635" y="2576494"/>
                <a:ext cx="36635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435AADD-2DE3-6DA9-3FCE-A0C139EA3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35" y="2576494"/>
                <a:ext cx="366350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6943522D-54D2-2AA9-8BB8-B7A64F7CB972}"/>
              </a:ext>
            </a:extLst>
          </p:cNvPr>
          <p:cNvSpPr txBox="1"/>
          <p:nvPr/>
        </p:nvSpPr>
        <p:spPr>
          <a:xfrm>
            <a:off x="1240864" y="178846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6F1AA7-3649-25C6-47D8-3949406F81E2}"/>
              </a:ext>
            </a:extLst>
          </p:cNvPr>
          <p:cNvSpPr txBox="1"/>
          <p:nvPr/>
        </p:nvSpPr>
        <p:spPr>
          <a:xfrm>
            <a:off x="2232100" y="177650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R2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D89537-3F71-4B37-46C6-6FDF6B51177D}"/>
              </a:ext>
            </a:extLst>
          </p:cNvPr>
          <p:cNvSpPr txBox="1"/>
          <p:nvPr/>
        </p:nvSpPr>
        <p:spPr>
          <a:xfrm>
            <a:off x="3281296" y="175997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Rn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A0AB1E66-6E32-EBBD-7AC3-92170029C8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30490" r="11740" b="28726"/>
          <a:stretch/>
        </p:blipFill>
        <p:spPr bwMode="auto">
          <a:xfrm>
            <a:off x="1850948" y="4094627"/>
            <a:ext cx="1044266" cy="2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C165E852-09C6-FD19-8FFA-9D89D3C49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30490" r="11740" b="28726"/>
          <a:stretch/>
        </p:blipFill>
        <p:spPr bwMode="auto">
          <a:xfrm>
            <a:off x="1855304" y="4632915"/>
            <a:ext cx="1044266" cy="2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82EE1366-56C7-323A-8CE4-E08EA5D4A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30490" r="11740" b="28726"/>
          <a:stretch/>
        </p:blipFill>
        <p:spPr bwMode="auto">
          <a:xfrm>
            <a:off x="1855304" y="5129918"/>
            <a:ext cx="1044266" cy="2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839CFFC-23CA-3C72-4994-51DE97FFBBB7}"/>
              </a:ext>
            </a:extLst>
          </p:cNvPr>
          <p:cNvSpPr txBox="1"/>
          <p:nvPr/>
        </p:nvSpPr>
        <p:spPr>
          <a:xfrm>
            <a:off x="1492480" y="45208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0EC3CE-F7FA-BC5B-10F7-7D891A3EFA8A}"/>
              </a:ext>
            </a:extLst>
          </p:cNvPr>
          <p:cNvSpPr txBox="1"/>
          <p:nvPr/>
        </p:nvSpPr>
        <p:spPr>
          <a:xfrm>
            <a:off x="2913144" y="45280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74E754-1EDC-037B-06A0-5FFABEC9CB81}"/>
                  </a:ext>
                </a:extLst>
              </p:cNvPr>
              <p:cNvSpPr txBox="1"/>
              <p:nvPr/>
            </p:nvSpPr>
            <p:spPr>
              <a:xfrm>
                <a:off x="629359" y="5479582"/>
                <a:ext cx="3663503" cy="882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74E754-1EDC-037B-06A0-5FFABEC9C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59" y="5479582"/>
                <a:ext cx="3663503" cy="8822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A448F904-7582-993C-43C3-0EFB02F7145E}"/>
              </a:ext>
            </a:extLst>
          </p:cNvPr>
          <p:cNvSpPr txBox="1"/>
          <p:nvPr/>
        </p:nvSpPr>
        <p:spPr>
          <a:xfrm>
            <a:off x="2138081" y="373951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R1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6DD2F3-8336-74EB-E47D-3B9CA2869B8F}"/>
              </a:ext>
            </a:extLst>
          </p:cNvPr>
          <p:cNvSpPr txBox="1"/>
          <p:nvPr/>
        </p:nvSpPr>
        <p:spPr>
          <a:xfrm>
            <a:off x="2118982" y="429930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R2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AFAB57-BCB0-E99D-7FD2-77AE37DEE550}"/>
              </a:ext>
            </a:extLst>
          </p:cNvPr>
          <p:cNvSpPr txBox="1"/>
          <p:nvPr/>
        </p:nvSpPr>
        <p:spPr>
          <a:xfrm>
            <a:off x="2125257" y="482524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Rn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6802D5B-3A5E-C784-15A7-A480B613BF16}"/>
              </a:ext>
            </a:extLst>
          </p:cNvPr>
          <p:cNvCxnSpPr>
            <a:cxnSpLocks/>
            <a:stCxn id="49" idx="3"/>
            <a:endCxn id="51" idx="3"/>
          </p:cNvCxnSpPr>
          <p:nvPr/>
        </p:nvCxnSpPr>
        <p:spPr>
          <a:xfrm>
            <a:off x="2895214" y="4199525"/>
            <a:ext cx="4356" cy="1035291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A45F57E-5F2A-5D8C-1976-597D5DFFB08C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854226" y="4193242"/>
            <a:ext cx="1078" cy="1041574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99FBAA7-84F7-A941-A584-227D97B54E8B}"/>
              </a:ext>
            </a:extLst>
          </p:cNvPr>
          <p:cNvSpPr txBox="1"/>
          <p:nvPr/>
        </p:nvSpPr>
        <p:spPr>
          <a:xfrm>
            <a:off x="413900" y="1276738"/>
            <a:ext cx="398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Amasis MT Pro" panose="02040504050005020304" pitchFamily="18" charset="0"/>
              </a:rPr>
              <a:t>Series connection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C36E4A-F338-CDE7-539F-BF8C61C20CCA}"/>
              </a:ext>
            </a:extLst>
          </p:cNvPr>
          <p:cNvSpPr txBox="1"/>
          <p:nvPr/>
        </p:nvSpPr>
        <p:spPr>
          <a:xfrm>
            <a:off x="435553" y="3510975"/>
            <a:ext cx="398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Amasis MT Pro" panose="02040504050005020304" pitchFamily="18" charset="0"/>
              </a:rPr>
              <a:t>Parallel connection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03B3FA-335D-5087-7986-30AE04B8D527}"/>
              </a:ext>
            </a:extLst>
          </p:cNvPr>
          <p:cNvSpPr txBox="1"/>
          <p:nvPr/>
        </p:nvSpPr>
        <p:spPr>
          <a:xfrm>
            <a:off x="5695769" y="1267446"/>
            <a:ext cx="398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Amasis MT Pro" panose="02040504050005020304" pitchFamily="18" charset="0"/>
              </a:rPr>
              <a:t>2 Resistor connected in parallel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24F9716-7959-AFF5-CF2F-75C6BA6B8249}"/>
              </a:ext>
            </a:extLst>
          </p:cNvPr>
          <p:cNvCxnSpPr>
            <a:cxnSpLocks/>
          </p:cNvCxnSpPr>
          <p:nvPr/>
        </p:nvCxnSpPr>
        <p:spPr>
          <a:xfrm>
            <a:off x="5051819" y="1478067"/>
            <a:ext cx="0" cy="48396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77C6D36-736D-4DCC-3C17-F93B06426EB4}"/>
              </a:ext>
            </a:extLst>
          </p:cNvPr>
          <p:cNvSpPr txBox="1"/>
          <p:nvPr/>
        </p:nvSpPr>
        <p:spPr>
          <a:xfrm>
            <a:off x="4452731" y="3340749"/>
            <a:ext cx="398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Amasis MT Pro" panose="02040504050005020304" pitchFamily="18" charset="0"/>
              </a:rPr>
              <a:t>What if…</a:t>
            </a: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42A20FC3-59A0-91C4-B3AD-4BC7E15A4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30490" r="11740" b="28726"/>
          <a:stretch/>
        </p:blipFill>
        <p:spPr bwMode="auto">
          <a:xfrm>
            <a:off x="5942135" y="5522515"/>
            <a:ext cx="2151530" cy="4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CD775CFC-A0F5-231F-DA99-62CED5645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30490" r="11740" b="28726"/>
          <a:stretch/>
        </p:blipFill>
        <p:spPr bwMode="auto">
          <a:xfrm>
            <a:off x="5942135" y="6315912"/>
            <a:ext cx="2151530" cy="4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CCDED03-C6FA-0B0C-BDE3-EE560F8DD045}"/>
              </a:ext>
            </a:extLst>
          </p:cNvPr>
          <p:cNvCxnSpPr>
            <a:cxnSpLocks/>
          </p:cNvCxnSpPr>
          <p:nvPr/>
        </p:nvCxnSpPr>
        <p:spPr>
          <a:xfrm>
            <a:off x="8034241" y="4252812"/>
            <a:ext cx="21324" cy="2287816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A6067A0-73AB-FC10-F9AD-68BB4ACA4D51}"/>
              </a:ext>
            </a:extLst>
          </p:cNvPr>
          <p:cNvSpPr txBox="1"/>
          <p:nvPr/>
        </p:nvSpPr>
        <p:spPr>
          <a:xfrm>
            <a:off x="6753188" y="521205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R3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A4BE1C-8CAF-A660-0915-2639EBC30EA5}"/>
              </a:ext>
            </a:extLst>
          </p:cNvPr>
          <p:cNvSpPr txBox="1"/>
          <p:nvPr/>
        </p:nvSpPr>
        <p:spPr>
          <a:xfrm>
            <a:off x="6756331" y="59742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55313D-652D-D0F3-ED95-6961326A4865}"/>
              </a:ext>
            </a:extLst>
          </p:cNvPr>
          <p:cNvSpPr txBox="1"/>
          <p:nvPr/>
        </p:nvSpPr>
        <p:spPr>
          <a:xfrm>
            <a:off x="5555229" y="517668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A</a:t>
            </a:r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3CDA6C95-B350-6386-CCF6-EC8ECCF492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30490" r="11740" b="28726"/>
          <a:stretch/>
        </p:blipFill>
        <p:spPr bwMode="auto">
          <a:xfrm>
            <a:off x="5942135" y="4060572"/>
            <a:ext cx="2151530" cy="4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3A3B4FA7-37B1-E5A8-3DB5-419D7BCEC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30490" r="11740" b="28726"/>
          <a:stretch/>
        </p:blipFill>
        <p:spPr bwMode="auto">
          <a:xfrm>
            <a:off x="5942135" y="4853969"/>
            <a:ext cx="2151530" cy="4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F7AA2CE-7A56-D424-3FB0-6B90148DF57E}"/>
              </a:ext>
            </a:extLst>
          </p:cNvPr>
          <p:cNvCxnSpPr>
            <a:cxnSpLocks/>
            <a:endCxn id="70" idx="1"/>
          </p:cNvCxnSpPr>
          <p:nvPr/>
        </p:nvCxnSpPr>
        <p:spPr>
          <a:xfrm flipH="1">
            <a:off x="5942135" y="4278938"/>
            <a:ext cx="21436" cy="2253099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113F0A3-B8E6-5AA3-71AD-27CE300E6C2D}"/>
              </a:ext>
            </a:extLst>
          </p:cNvPr>
          <p:cNvSpPr txBox="1"/>
          <p:nvPr/>
        </p:nvSpPr>
        <p:spPr>
          <a:xfrm>
            <a:off x="6756331" y="369533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R1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40F329-DB0C-985E-B857-22828F6C734F}"/>
              </a:ext>
            </a:extLst>
          </p:cNvPr>
          <p:cNvSpPr txBox="1"/>
          <p:nvPr/>
        </p:nvSpPr>
        <p:spPr>
          <a:xfrm>
            <a:off x="6756331" y="451234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R2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C77AA43-CB23-CFCB-7940-F15623CE1BD4}"/>
                  </a:ext>
                </a:extLst>
              </p:cNvPr>
              <p:cNvSpPr txBox="1"/>
              <p:nvPr/>
            </p:nvSpPr>
            <p:spPr>
              <a:xfrm>
                <a:off x="8446618" y="4346954"/>
                <a:ext cx="1541897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C77AA43-CB23-CFCB-7940-F15623CE1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618" y="4346954"/>
                <a:ext cx="1541897" cy="6265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1E2D40A-B5BB-1DC7-1376-804FE0FA2036}"/>
                  </a:ext>
                </a:extLst>
              </p:cNvPr>
              <p:cNvSpPr txBox="1"/>
              <p:nvPr/>
            </p:nvSpPr>
            <p:spPr>
              <a:xfrm>
                <a:off x="8436629" y="5844888"/>
                <a:ext cx="1543499" cy="628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1E2D40A-B5BB-1DC7-1376-804FE0FA2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629" y="5844888"/>
                <a:ext cx="1543499" cy="6281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ight Brace 94">
            <a:extLst>
              <a:ext uri="{FF2B5EF4-FFF2-40B4-BE49-F238E27FC236}">
                <a16:creationId xmlns:a16="http://schemas.microsoft.com/office/drawing/2014/main" id="{762DA517-E879-8357-D600-504EDEAD77E2}"/>
              </a:ext>
            </a:extLst>
          </p:cNvPr>
          <p:cNvSpPr/>
          <p:nvPr/>
        </p:nvSpPr>
        <p:spPr>
          <a:xfrm>
            <a:off x="8148702" y="4184040"/>
            <a:ext cx="232612" cy="961467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Brace 95">
            <a:extLst>
              <a:ext uri="{FF2B5EF4-FFF2-40B4-BE49-F238E27FC236}">
                <a16:creationId xmlns:a16="http://schemas.microsoft.com/office/drawing/2014/main" id="{0EFD0DA9-75DF-3427-ADCB-FEEE901B6A93}"/>
              </a:ext>
            </a:extLst>
          </p:cNvPr>
          <p:cNvSpPr/>
          <p:nvPr/>
        </p:nvSpPr>
        <p:spPr>
          <a:xfrm>
            <a:off x="8183996" y="5678216"/>
            <a:ext cx="232612" cy="961467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579E16-85FD-3C8F-EA5C-1D65B4E305D0}"/>
              </a:ext>
            </a:extLst>
          </p:cNvPr>
          <p:cNvSpPr txBox="1"/>
          <p:nvPr/>
        </p:nvSpPr>
        <p:spPr>
          <a:xfrm>
            <a:off x="8056957" y="520191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B</a:t>
            </a: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B3E8CA53-AE05-CDE6-9D45-310039954612}"/>
              </a:ext>
            </a:extLst>
          </p:cNvPr>
          <p:cNvSpPr/>
          <p:nvPr/>
        </p:nvSpPr>
        <p:spPr>
          <a:xfrm>
            <a:off x="10058294" y="4970720"/>
            <a:ext cx="232612" cy="961467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6A73D7C-DA47-9F59-F893-1ADC310CCC7D}"/>
                  </a:ext>
                </a:extLst>
              </p:cNvPr>
              <p:cNvSpPr txBox="1"/>
              <p:nvPr/>
            </p:nvSpPr>
            <p:spPr>
              <a:xfrm>
                <a:off x="10345943" y="5138194"/>
                <a:ext cx="1588127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6A73D7C-DA47-9F59-F893-1ADC310CC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943" y="5138194"/>
                <a:ext cx="1588127" cy="6281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8EEC9A85-D129-A3B3-B0FD-83FAA23E68EF}"/>
              </a:ext>
            </a:extLst>
          </p:cNvPr>
          <p:cNvSpPr txBox="1"/>
          <p:nvPr/>
        </p:nvSpPr>
        <p:spPr>
          <a:xfrm>
            <a:off x="0" y="6338047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rush Script MT" panose="03060802040406070304" pitchFamily="66" charset="0"/>
              </a:rPr>
              <a:t>Sora</a:t>
            </a:r>
          </a:p>
        </p:txBody>
      </p:sp>
    </p:spTree>
    <p:extLst>
      <p:ext uri="{BB962C8B-B14F-4D97-AF65-F5344CB8AC3E}">
        <p14:creationId xmlns:p14="http://schemas.microsoft.com/office/powerpoint/2010/main" val="2502851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2" grpId="0"/>
      <p:bldP spid="53" grpId="0"/>
      <p:bldP spid="54" grpId="0"/>
      <p:bldP spid="55" grpId="0"/>
      <p:bldP spid="56" grpId="0"/>
      <p:bldP spid="57" grpId="0"/>
      <p:bldP spid="63" grpId="0"/>
      <p:bldP spid="64" grpId="0"/>
      <p:bldP spid="65" grpId="0"/>
      <p:bldP spid="68" grpId="0"/>
      <p:bldP spid="73" grpId="0"/>
      <p:bldP spid="74" grpId="0"/>
      <p:bldP spid="75" grpId="0"/>
      <p:bldP spid="81" grpId="0"/>
      <p:bldP spid="82" grpId="0"/>
      <p:bldP spid="87" grpId="0"/>
      <p:bldP spid="88" grpId="0"/>
      <p:bldP spid="95" grpId="0" animBg="1"/>
      <p:bldP spid="96" grpId="0" animBg="1"/>
      <p:bldP spid="97" grpId="0"/>
      <p:bldP spid="98" grpId="0" animBg="1"/>
      <p:bldP spid="9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118D965-357D-0CB7-F58E-F1C4D4E16D47}"/>
              </a:ext>
            </a:extLst>
          </p:cNvPr>
          <p:cNvSpPr txBox="1"/>
          <p:nvPr/>
        </p:nvSpPr>
        <p:spPr>
          <a:xfrm>
            <a:off x="346267" y="749806"/>
            <a:ext cx="3119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masis MT Pro" panose="02040504050005020304" pitchFamily="18" charset="0"/>
              </a:rPr>
              <a:t>Voltage divider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C263BC6-0132-C094-CAA4-1AF51AAB27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30490" r="11740" b="28726"/>
          <a:stretch/>
        </p:blipFill>
        <p:spPr bwMode="auto">
          <a:xfrm rot="5400000">
            <a:off x="2308757" y="2635330"/>
            <a:ext cx="2151530" cy="4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07199262-E0FD-B634-AC86-FB003CB3D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30490" r="11740" b="28726"/>
          <a:stretch/>
        </p:blipFill>
        <p:spPr bwMode="auto">
          <a:xfrm rot="5400000">
            <a:off x="2308756" y="4558134"/>
            <a:ext cx="2151530" cy="4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475D14-2B31-C501-B280-048BA99E27C4}"/>
              </a:ext>
            </a:extLst>
          </p:cNvPr>
          <p:cNvSpPr txBox="1"/>
          <p:nvPr/>
        </p:nvSpPr>
        <p:spPr>
          <a:xfrm>
            <a:off x="3670836" y="266678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R1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F15315-AAE8-8B37-8A00-5748BA0B91F9}"/>
              </a:ext>
            </a:extLst>
          </p:cNvPr>
          <p:cNvSpPr txBox="1"/>
          <p:nvPr/>
        </p:nvSpPr>
        <p:spPr>
          <a:xfrm>
            <a:off x="3670836" y="458959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R2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30FE6B2B-F549-0326-1F86-B40B6CF3D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46" y="2851454"/>
            <a:ext cx="1682067" cy="16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84BEEE-DD75-9EEE-8DC8-64482716C026}"/>
              </a:ext>
            </a:extLst>
          </p:cNvPr>
          <p:cNvCxnSpPr>
            <a:cxnSpLocks/>
          </p:cNvCxnSpPr>
          <p:nvPr/>
        </p:nvCxnSpPr>
        <p:spPr>
          <a:xfrm>
            <a:off x="1919402" y="1775689"/>
            <a:ext cx="0" cy="1213708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6D9499-B1B2-CDB3-9186-212D1F320E20}"/>
              </a:ext>
            </a:extLst>
          </p:cNvPr>
          <p:cNvCxnSpPr>
            <a:cxnSpLocks/>
          </p:cNvCxnSpPr>
          <p:nvPr/>
        </p:nvCxnSpPr>
        <p:spPr>
          <a:xfrm>
            <a:off x="1919402" y="4411313"/>
            <a:ext cx="0" cy="1438711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CC7D67-0590-0938-1A98-1CEA641AE5FA}"/>
              </a:ext>
            </a:extLst>
          </p:cNvPr>
          <p:cNvCxnSpPr>
            <a:cxnSpLocks/>
          </p:cNvCxnSpPr>
          <p:nvPr/>
        </p:nvCxnSpPr>
        <p:spPr>
          <a:xfrm>
            <a:off x="1918579" y="5850024"/>
            <a:ext cx="2931885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2EBDCC-859A-20F3-878C-F30D4EE242E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918579" y="1775689"/>
            <a:ext cx="1465943" cy="1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05289D6-F7CE-EA4F-C7C9-448D83B996EE}"/>
              </a:ext>
            </a:extLst>
          </p:cNvPr>
          <p:cNvSpPr txBox="1"/>
          <p:nvPr/>
        </p:nvSpPr>
        <p:spPr>
          <a:xfrm>
            <a:off x="749952" y="3507821"/>
            <a:ext cx="65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VCC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36EADE-1718-24C8-BBDD-5AA028FD7486}"/>
              </a:ext>
            </a:extLst>
          </p:cNvPr>
          <p:cNvSpPr/>
          <p:nvPr/>
        </p:nvSpPr>
        <p:spPr>
          <a:xfrm>
            <a:off x="3322404" y="3692487"/>
            <a:ext cx="150086" cy="17866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EF5B6C-E186-ACE7-413B-5912F11A7363}"/>
              </a:ext>
            </a:extLst>
          </p:cNvPr>
          <p:cNvCxnSpPr>
            <a:cxnSpLocks/>
          </p:cNvCxnSpPr>
          <p:nvPr/>
        </p:nvCxnSpPr>
        <p:spPr>
          <a:xfrm>
            <a:off x="3384521" y="3781817"/>
            <a:ext cx="1465943" cy="1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D8F223E-E876-0436-C18A-D156878C1A53}"/>
              </a:ext>
            </a:extLst>
          </p:cNvPr>
          <p:cNvSpPr txBox="1"/>
          <p:nvPr/>
        </p:nvSpPr>
        <p:spPr>
          <a:xfrm>
            <a:off x="5111788" y="4692300"/>
            <a:ext cx="68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masis MT Pro" panose="02040504050005020304" pitchFamily="18" charset="0"/>
              </a:rPr>
              <a:t>Vout</a:t>
            </a:r>
            <a:endParaRPr lang="en-US" b="1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4E29572D-D954-A3C3-68FD-A75B3CA957C4}"/>
              </a:ext>
            </a:extLst>
          </p:cNvPr>
          <p:cNvSpPr/>
          <p:nvPr/>
        </p:nvSpPr>
        <p:spPr>
          <a:xfrm>
            <a:off x="4878144" y="3971699"/>
            <a:ext cx="232612" cy="1810535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87E32E-B064-3C0F-EF27-C2EDD6BD3496}"/>
                  </a:ext>
                </a:extLst>
              </p:cNvPr>
              <p:cNvSpPr txBox="1"/>
              <p:nvPr/>
            </p:nvSpPr>
            <p:spPr>
              <a:xfrm>
                <a:off x="6180267" y="4377553"/>
                <a:ext cx="3780394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𝑉𝑐𝑐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87E32E-B064-3C0F-EF27-C2EDD6BD3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267" y="4377553"/>
                <a:ext cx="3780394" cy="968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289718-AF46-1AF6-89DF-C198AC1D16DB}"/>
              </a:ext>
            </a:extLst>
          </p:cNvPr>
          <p:cNvCxnSpPr>
            <a:cxnSpLocks/>
          </p:cNvCxnSpPr>
          <p:nvPr/>
        </p:nvCxnSpPr>
        <p:spPr>
          <a:xfrm>
            <a:off x="3384520" y="1782984"/>
            <a:ext cx="1465943" cy="1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BA45EE-D63C-1D5E-DE70-778415D4B4AF}"/>
              </a:ext>
            </a:extLst>
          </p:cNvPr>
          <p:cNvSpPr txBox="1"/>
          <p:nvPr/>
        </p:nvSpPr>
        <p:spPr>
          <a:xfrm>
            <a:off x="5130795" y="25794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VR1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0A36DC55-6A20-D5B5-DEB1-64A1FDCBA36D}"/>
              </a:ext>
            </a:extLst>
          </p:cNvPr>
          <p:cNvSpPr/>
          <p:nvPr/>
        </p:nvSpPr>
        <p:spPr>
          <a:xfrm>
            <a:off x="4897151" y="1858817"/>
            <a:ext cx="232612" cy="1810535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1FF3E24-B16E-C4F8-9773-4D02FA923BDE}"/>
                  </a:ext>
                </a:extLst>
              </p:cNvPr>
              <p:cNvSpPr txBox="1"/>
              <p:nvPr/>
            </p:nvSpPr>
            <p:spPr>
              <a:xfrm>
                <a:off x="6212647" y="2367379"/>
                <a:ext cx="3715633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𝑉𝑐𝑐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1FF3E24-B16E-C4F8-9773-4D02FA923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647" y="2367379"/>
                <a:ext cx="3715633" cy="9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745A1F7B-8449-9006-6E46-1E3E7249BE14}"/>
              </a:ext>
            </a:extLst>
          </p:cNvPr>
          <p:cNvSpPr txBox="1"/>
          <p:nvPr/>
        </p:nvSpPr>
        <p:spPr>
          <a:xfrm>
            <a:off x="6119821" y="1748873"/>
            <a:ext cx="537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Amasis MT Pro" panose="02040504050005020304" pitchFamily="18" charset="0"/>
              </a:rPr>
              <a:t>The voltage is depends on it’s own resistance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755C0A-0317-3681-C8C1-97F53E8A0EDD}"/>
              </a:ext>
            </a:extLst>
          </p:cNvPr>
          <p:cNvSpPr txBox="1"/>
          <p:nvPr/>
        </p:nvSpPr>
        <p:spPr>
          <a:xfrm>
            <a:off x="0" y="6338047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rush Script MT" panose="03060802040406070304" pitchFamily="66" charset="0"/>
              </a:rPr>
              <a:t>Sora</a:t>
            </a:r>
          </a:p>
        </p:txBody>
      </p:sp>
    </p:spTree>
    <p:extLst>
      <p:ext uri="{BB962C8B-B14F-4D97-AF65-F5344CB8AC3E}">
        <p14:creationId xmlns:p14="http://schemas.microsoft.com/office/powerpoint/2010/main" val="2390099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50" grpId="0"/>
      <p:bldP spid="51" grpId="0" animBg="1"/>
      <p:bldP spid="52" grpId="0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GUIDE TO LED PROJECTS : 9 Steps - Instructables">
            <a:extLst>
              <a:ext uri="{FF2B5EF4-FFF2-40B4-BE49-F238E27FC236}">
                <a16:creationId xmlns:a16="http://schemas.microsoft.com/office/drawing/2014/main" id="{64C23ABC-156E-E2CE-B1AC-C81065618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8"/>
          <a:stretch/>
        </p:blipFill>
        <p:spPr bwMode="auto">
          <a:xfrm>
            <a:off x="5553075" y="1590674"/>
            <a:ext cx="64008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3FEE1B2-CEC0-F03B-A75B-75454B981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6" y="4425841"/>
            <a:ext cx="3724275" cy="120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5A82B-AC56-284D-3EA4-D0A36D8691DC}"/>
              </a:ext>
            </a:extLst>
          </p:cNvPr>
          <p:cNvSpPr txBox="1"/>
          <p:nvPr/>
        </p:nvSpPr>
        <p:spPr>
          <a:xfrm>
            <a:off x="124343" y="219074"/>
            <a:ext cx="5094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masis MT Pro" panose="02040504050005020304" pitchFamily="18" charset="0"/>
              </a:rPr>
              <a:t>The Light Emitting Diode</a:t>
            </a:r>
          </a:p>
        </p:txBody>
      </p:sp>
      <p:pic>
        <p:nvPicPr>
          <p:cNvPr id="5128" name="Picture 8" descr="What is Diode - Definition, Diode Symbol, Types of Diode, Characteristics,  Applications and FAQs">
            <a:extLst>
              <a:ext uri="{FF2B5EF4-FFF2-40B4-BE49-F238E27FC236}">
                <a16:creationId xmlns:a16="http://schemas.microsoft.com/office/drawing/2014/main" id="{E832344B-8A12-298C-AD33-BCBF029E2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37" y="1590674"/>
            <a:ext cx="4029075" cy="264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956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icrocontroller - When to use pull-down vs. pull-up resistors - Electrical  Engineering Stack Exchange">
            <a:extLst>
              <a:ext uri="{FF2B5EF4-FFF2-40B4-BE49-F238E27FC236}">
                <a16:creationId xmlns:a16="http://schemas.microsoft.com/office/drawing/2014/main" id="{4F8C785D-AED7-77B6-4E60-8EC06F410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9" y="1486480"/>
            <a:ext cx="3881436" cy="470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8CDD17-E733-3BF8-8C24-998A5728D065}"/>
              </a:ext>
            </a:extLst>
          </p:cNvPr>
          <p:cNvSpPr txBox="1"/>
          <p:nvPr/>
        </p:nvSpPr>
        <p:spPr>
          <a:xfrm>
            <a:off x="642937" y="476249"/>
            <a:ext cx="4599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masis MT Pro" panose="02040504050005020304" pitchFamily="18" charset="0"/>
              </a:rPr>
              <a:t>The pulldown resistor</a:t>
            </a:r>
          </a:p>
        </p:txBody>
      </p:sp>
    </p:spTree>
    <p:extLst>
      <p:ext uri="{BB962C8B-B14F-4D97-AF65-F5344CB8AC3E}">
        <p14:creationId xmlns:p14="http://schemas.microsoft.com/office/powerpoint/2010/main" val="4030808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6FC530-FCDF-9917-802D-5A6FF1FCECE2}"/>
              </a:ext>
            </a:extLst>
          </p:cNvPr>
          <p:cNvSpPr txBox="1"/>
          <p:nvPr/>
        </p:nvSpPr>
        <p:spPr>
          <a:xfrm>
            <a:off x="270249" y="249747"/>
            <a:ext cx="2576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masis MT Pro" panose="02040504050005020304" pitchFamily="18" charset="0"/>
              </a:rPr>
              <a:t>Bread board</a:t>
            </a:r>
          </a:p>
        </p:txBody>
      </p:sp>
      <p:pic>
        <p:nvPicPr>
          <p:cNvPr id="1026" name="Picture 2" descr="How to Use a Breadboard - SparkFun Learn">
            <a:extLst>
              <a:ext uri="{FF2B5EF4-FFF2-40B4-BE49-F238E27FC236}">
                <a16:creationId xmlns:a16="http://schemas.microsoft.com/office/drawing/2014/main" id="{67865DE2-2866-071A-9A6A-317C6357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16661" y="2453343"/>
            <a:ext cx="5035878" cy="209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eadboard - Wikipedia">
            <a:extLst>
              <a:ext uri="{FF2B5EF4-FFF2-40B4-BE49-F238E27FC236}">
                <a16:creationId xmlns:a16="http://schemas.microsoft.com/office/drawing/2014/main" id="{A1633728-6641-EA9B-EAE3-FD674A30D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32" y="984546"/>
            <a:ext cx="6842732" cy="503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118D965-357D-0CB7-F58E-F1C4D4E16D47}"/>
              </a:ext>
            </a:extLst>
          </p:cNvPr>
          <p:cNvSpPr txBox="1"/>
          <p:nvPr/>
        </p:nvSpPr>
        <p:spPr>
          <a:xfrm>
            <a:off x="459284" y="819623"/>
            <a:ext cx="1737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masis MT Pro" panose="02040504050005020304" pitchFamily="18" charset="0"/>
              </a:rPr>
              <a:t>Voltage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BD6B4F-B758-FDD6-010B-EF544F9A1DA1}"/>
              </a:ext>
            </a:extLst>
          </p:cNvPr>
          <p:cNvSpPr txBox="1"/>
          <p:nvPr/>
        </p:nvSpPr>
        <p:spPr>
          <a:xfrm>
            <a:off x="2651484" y="874749"/>
            <a:ext cx="8109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masis MT Pro" panose="02040504050005020304" pitchFamily="18" charset="0"/>
              </a:rPr>
              <a:t>“The potential difference between two points”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31C14C-0949-6451-459C-E0064E7DA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30490" r="11740" b="28726"/>
          <a:stretch/>
        </p:blipFill>
        <p:spPr bwMode="auto">
          <a:xfrm>
            <a:off x="5148769" y="1569050"/>
            <a:ext cx="2151530" cy="4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1DD3B1-5B6D-38A8-6261-A14142597A19}"/>
              </a:ext>
            </a:extLst>
          </p:cNvPr>
          <p:cNvSpPr txBox="1"/>
          <p:nvPr/>
        </p:nvSpPr>
        <p:spPr>
          <a:xfrm>
            <a:off x="4790319" y="153627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D374E9-83AD-87F1-9FE6-140CD659BE47}"/>
              </a:ext>
            </a:extLst>
          </p:cNvPr>
          <p:cNvSpPr txBox="1"/>
          <p:nvPr/>
        </p:nvSpPr>
        <p:spPr>
          <a:xfrm>
            <a:off x="7254609" y="15362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B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541D9D7-E77F-B41A-0784-09D35C17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562" y="2663648"/>
            <a:ext cx="1682067" cy="16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10AE7D2-8B17-0EDB-E567-7C520F0B4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53" y="2587966"/>
            <a:ext cx="1682067" cy="16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7D5AE0D-3043-E4C6-66A4-F3B6049576E9}"/>
              </a:ext>
            </a:extLst>
          </p:cNvPr>
          <p:cNvSpPr txBox="1"/>
          <p:nvPr/>
        </p:nvSpPr>
        <p:spPr>
          <a:xfrm>
            <a:off x="1512849" y="4270033"/>
            <a:ext cx="2817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" panose="02040504050005020304" pitchFamily="18" charset="0"/>
              </a:rPr>
              <a:t>Independent voltage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FF1849-5CAA-F873-7836-1E7AD3AA0E76}"/>
              </a:ext>
            </a:extLst>
          </p:cNvPr>
          <p:cNvSpPr txBox="1"/>
          <p:nvPr/>
        </p:nvSpPr>
        <p:spPr>
          <a:xfrm>
            <a:off x="8051858" y="4345715"/>
            <a:ext cx="2817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" panose="02040504050005020304" pitchFamily="18" charset="0"/>
              </a:rPr>
              <a:t>Dependent voltage source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F67D89-D124-0143-C936-0D47C6C03E03}"/>
              </a:ext>
            </a:extLst>
          </p:cNvPr>
          <p:cNvSpPr txBox="1"/>
          <p:nvPr/>
        </p:nvSpPr>
        <p:spPr>
          <a:xfrm>
            <a:off x="4450871" y="3167389"/>
            <a:ext cx="343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" panose="02040504050005020304" pitchFamily="18" charset="0"/>
              </a:rPr>
              <a:t>IDEAL SOURCES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1DB241DA-1B40-B8A2-299A-22403D5A46E2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16200000" flipH="1">
            <a:off x="6194145" y="675866"/>
            <a:ext cx="12700" cy="2459481"/>
          </a:xfrm>
          <a:prstGeom prst="curvedConnector3">
            <a:avLst>
              <a:gd name="adj1" fmla="val 4623528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02DA4AFD-F204-10C6-66D0-16DD09961543}"/>
              </a:ext>
            </a:extLst>
          </p:cNvPr>
          <p:cNvSpPr txBox="1"/>
          <p:nvPr/>
        </p:nvSpPr>
        <p:spPr>
          <a:xfrm>
            <a:off x="0" y="6338047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rush Script MT" panose="03060802040406070304" pitchFamily="66" charset="0"/>
              </a:rPr>
              <a:t>Sora</a:t>
            </a:r>
          </a:p>
        </p:txBody>
      </p:sp>
    </p:spTree>
    <p:extLst>
      <p:ext uri="{BB962C8B-B14F-4D97-AF65-F5344CB8AC3E}">
        <p14:creationId xmlns:p14="http://schemas.microsoft.com/office/powerpoint/2010/main" val="31549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118D965-357D-0CB7-F58E-F1C4D4E16D47}"/>
              </a:ext>
            </a:extLst>
          </p:cNvPr>
          <p:cNvSpPr txBox="1"/>
          <p:nvPr/>
        </p:nvSpPr>
        <p:spPr>
          <a:xfrm>
            <a:off x="459284" y="819623"/>
            <a:ext cx="1737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masis MT Pro" panose="02040504050005020304" pitchFamily="18" charset="0"/>
              </a:rPr>
              <a:t>Voltage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BD6B4F-B758-FDD6-010B-EF544F9A1DA1}"/>
              </a:ext>
            </a:extLst>
          </p:cNvPr>
          <p:cNvSpPr txBox="1"/>
          <p:nvPr/>
        </p:nvSpPr>
        <p:spPr>
          <a:xfrm>
            <a:off x="2143969" y="873672"/>
            <a:ext cx="4261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masis MT Pro" panose="02040504050005020304" pitchFamily="18" charset="0"/>
              </a:rPr>
              <a:t>“Measured in Volts (V)”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541D9D7-E77F-B41A-0784-09D35C17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562" y="2663648"/>
            <a:ext cx="1682067" cy="16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10AE7D2-8B17-0EDB-E567-7C520F0B4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39" y="2663648"/>
            <a:ext cx="1682067" cy="16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7D5AE0D-3043-E4C6-66A4-F3B6049576E9}"/>
              </a:ext>
            </a:extLst>
          </p:cNvPr>
          <p:cNvSpPr txBox="1"/>
          <p:nvPr/>
        </p:nvSpPr>
        <p:spPr>
          <a:xfrm>
            <a:off x="735232" y="4593620"/>
            <a:ext cx="2817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" panose="02040504050005020304" pitchFamily="18" charset="0"/>
              </a:rPr>
              <a:t>Independent voltage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FF1849-5CAA-F873-7836-1E7AD3AA0E76}"/>
              </a:ext>
            </a:extLst>
          </p:cNvPr>
          <p:cNvSpPr txBox="1"/>
          <p:nvPr/>
        </p:nvSpPr>
        <p:spPr>
          <a:xfrm>
            <a:off x="8788259" y="4638077"/>
            <a:ext cx="2817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" panose="02040504050005020304" pitchFamily="18" charset="0"/>
              </a:rPr>
              <a:t>Dependent voltage source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F67D89-D124-0143-C936-0D47C6C03E03}"/>
              </a:ext>
            </a:extLst>
          </p:cNvPr>
          <p:cNvSpPr txBox="1"/>
          <p:nvPr/>
        </p:nvSpPr>
        <p:spPr>
          <a:xfrm>
            <a:off x="4191921" y="3229631"/>
            <a:ext cx="3998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masis MT Pro" panose="02040504050005020304" pitchFamily="18" charset="0"/>
              </a:rPr>
              <a:t>PRACTICAL</a:t>
            </a:r>
            <a:r>
              <a:rPr lang="en-US" sz="2800" dirty="0">
                <a:solidFill>
                  <a:schemeClr val="bg1"/>
                </a:solidFill>
                <a:latin typeface="Amasis MT Pro" panose="02040504050005020304" pitchFamily="18" charset="0"/>
              </a:rPr>
              <a:t> SOURCES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32633B0E-CA0C-6D63-6A04-9C706D8A9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30490" r="11740" b="28726"/>
          <a:stretch/>
        </p:blipFill>
        <p:spPr bwMode="auto">
          <a:xfrm>
            <a:off x="9456872" y="2632495"/>
            <a:ext cx="1480249" cy="29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D9C587-8387-2515-CE6D-6DB68F9BB8B0}"/>
              </a:ext>
            </a:extLst>
          </p:cNvPr>
          <p:cNvCxnSpPr>
            <a:cxnSpLocks/>
          </p:cNvCxnSpPr>
          <p:nvPr/>
        </p:nvCxnSpPr>
        <p:spPr>
          <a:xfrm flipH="1">
            <a:off x="9435683" y="4225208"/>
            <a:ext cx="1524893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>
            <a:extLst>
              <a:ext uri="{FF2B5EF4-FFF2-40B4-BE49-F238E27FC236}">
                <a16:creationId xmlns:a16="http://schemas.microsoft.com/office/drawing/2014/main" id="{48959587-0860-D0A7-47E7-A04100D307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30490" r="11740" b="28726"/>
          <a:stretch/>
        </p:blipFill>
        <p:spPr bwMode="auto">
          <a:xfrm>
            <a:off x="1257864" y="2605897"/>
            <a:ext cx="1480249" cy="29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9361DB-94A3-9D8F-1FE2-E5C47A4E45AE}"/>
              </a:ext>
            </a:extLst>
          </p:cNvPr>
          <p:cNvCxnSpPr>
            <a:cxnSpLocks/>
          </p:cNvCxnSpPr>
          <p:nvPr/>
        </p:nvCxnSpPr>
        <p:spPr>
          <a:xfrm flipH="1">
            <a:off x="1182885" y="4225505"/>
            <a:ext cx="1524893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27C299E-C830-E641-DBE3-2989F2C79663}"/>
              </a:ext>
            </a:extLst>
          </p:cNvPr>
          <p:cNvSpPr txBox="1"/>
          <p:nvPr/>
        </p:nvSpPr>
        <p:spPr>
          <a:xfrm>
            <a:off x="589251" y="2194118"/>
            <a:ext cx="281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masis MT Pro" panose="02040504050005020304" pitchFamily="18" charset="0"/>
              </a:rPr>
              <a:t>Rs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06B17F0-5807-FE97-677C-BBD586536A3D}"/>
              </a:ext>
            </a:extLst>
          </p:cNvPr>
          <p:cNvSpPr txBox="1"/>
          <p:nvPr/>
        </p:nvSpPr>
        <p:spPr>
          <a:xfrm>
            <a:off x="8881583" y="2199080"/>
            <a:ext cx="281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masis MT Pro" panose="02040504050005020304" pitchFamily="18" charset="0"/>
              </a:rPr>
              <a:t>Rs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7D1ED503-CC19-58A4-2041-C1FCC9CDF7D3}"/>
              </a:ext>
            </a:extLst>
          </p:cNvPr>
          <p:cNvSpPr txBox="1"/>
          <p:nvPr/>
        </p:nvSpPr>
        <p:spPr>
          <a:xfrm>
            <a:off x="0" y="6338047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rush Script MT" panose="03060802040406070304" pitchFamily="66" charset="0"/>
              </a:rPr>
              <a:t>Sora</a:t>
            </a:r>
          </a:p>
        </p:txBody>
      </p:sp>
    </p:spTree>
    <p:extLst>
      <p:ext uri="{BB962C8B-B14F-4D97-AF65-F5344CB8AC3E}">
        <p14:creationId xmlns:p14="http://schemas.microsoft.com/office/powerpoint/2010/main" val="680091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118D965-357D-0CB7-F58E-F1C4D4E16D47}"/>
              </a:ext>
            </a:extLst>
          </p:cNvPr>
          <p:cNvSpPr txBox="1"/>
          <p:nvPr/>
        </p:nvSpPr>
        <p:spPr>
          <a:xfrm>
            <a:off x="420910" y="819623"/>
            <a:ext cx="1814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masis MT Pro" panose="02040504050005020304" pitchFamily="18" charset="0"/>
              </a:rPr>
              <a:t>Current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BD6B4F-B758-FDD6-010B-EF544F9A1DA1}"/>
              </a:ext>
            </a:extLst>
          </p:cNvPr>
          <p:cNvSpPr txBox="1"/>
          <p:nvPr/>
        </p:nvSpPr>
        <p:spPr>
          <a:xfrm>
            <a:off x="2525783" y="813378"/>
            <a:ext cx="85218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masis MT Pro" panose="02040504050005020304" pitchFamily="18" charset="0"/>
              </a:rPr>
              <a:t>“An amount of charges flow through 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masis MT Pro" panose="02040504050005020304" pitchFamily="18" charset="0"/>
              </a:rPr>
              <a:t>a cross section of conductor per amount of time”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31C14C-0949-6451-459C-E0064E7DA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30490" r="11740" b="28726"/>
          <a:stretch/>
        </p:blipFill>
        <p:spPr bwMode="auto">
          <a:xfrm>
            <a:off x="5148769" y="1965305"/>
            <a:ext cx="2151530" cy="4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1DD3B1-5B6D-38A8-6261-A14142597A19}"/>
              </a:ext>
            </a:extLst>
          </p:cNvPr>
          <p:cNvSpPr txBox="1"/>
          <p:nvPr/>
        </p:nvSpPr>
        <p:spPr>
          <a:xfrm>
            <a:off x="4790319" y="193253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D374E9-83AD-87F1-9FE6-140CD659BE47}"/>
              </a:ext>
            </a:extLst>
          </p:cNvPr>
          <p:cNvSpPr txBox="1"/>
          <p:nvPr/>
        </p:nvSpPr>
        <p:spPr>
          <a:xfrm>
            <a:off x="7254609" y="19325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D5AE0D-3043-E4C6-66A4-F3B6049576E9}"/>
              </a:ext>
            </a:extLst>
          </p:cNvPr>
          <p:cNvSpPr txBox="1"/>
          <p:nvPr/>
        </p:nvSpPr>
        <p:spPr>
          <a:xfrm>
            <a:off x="1512849" y="4270033"/>
            <a:ext cx="2817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" panose="02040504050005020304" pitchFamily="18" charset="0"/>
              </a:rPr>
              <a:t>Independent current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FF1849-5CAA-F873-7836-1E7AD3AA0E76}"/>
              </a:ext>
            </a:extLst>
          </p:cNvPr>
          <p:cNvSpPr txBox="1"/>
          <p:nvPr/>
        </p:nvSpPr>
        <p:spPr>
          <a:xfrm>
            <a:off x="8051858" y="4345715"/>
            <a:ext cx="2817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" panose="02040504050005020304" pitchFamily="18" charset="0"/>
              </a:rPr>
              <a:t>Dependent current source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F67D89-D124-0143-C936-0D47C6C03E03}"/>
              </a:ext>
            </a:extLst>
          </p:cNvPr>
          <p:cNvSpPr txBox="1"/>
          <p:nvPr/>
        </p:nvSpPr>
        <p:spPr>
          <a:xfrm>
            <a:off x="4450871" y="3167389"/>
            <a:ext cx="3430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" panose="02040504050005020304" pitchFamily="18" charset="0"/>
              </a:rPr>
              <a:t>IDEAL SOURCES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9A1A99-7D3A-8197-6048-D075403547CC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5138491" y="2117196"/>
            <a:ext cx="21161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6EC832-B65D-0A32-D9AE-7184EC6D4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191" y="2587967"/>
            <a:ext cx="1682068" cy="168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E7F5A4-1328-78C7-ACF6-0D45001ED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743" y="2475939"/>
            <a:ext cx="1922929" cy="192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TextBox 2047">
            <a:extLst>
              <a:ext uri="{FF2B5EF4-FFF2-40B4-BE49-F238E27FC236}">
                <a16:creationId xmlns:a16="http://schemas.microsoft.com/office/drawing/2014/main" id="{C9EEBA60-CE98-EA86-C2D2-4B2BA9B9C668}"/>
              </a:ext>
            </a:extLst>
          </p:cNvPr>
          <p:cNvSpPr txBox="1"/>
          <p:nvPr/>
        </p:nvSpPr>
        <p:spPr>
          <a:xfrm>
            <a:off x="0" y="6338047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rush Script MT" panose="03060802040406070304" pitchFamily="66" charset="0"/>
              </a:rPr>
              <a:t>Sora</a:t>
            </a:r>
          </a:p>
        </p:txBody>
      </p:sp>
    </p:spTree>
    <p:extLst>
      <p:ext uri="{BB962C8B-B14F-4D97-AF65-F5344CB8AC3E}">
        <p14:creationId xmlns:p14="http://schemas.microsoft.com/office/powerpoint/2010/main" val="325092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118D965-357D-0CB7-F58E-F1C4D4E16D47}"/>
              </a:ext>
            </a:extLst>
          </p:cNvPr>
          <p:cNvSpPr txBox="1"/>
          <p:nvPr/>
        </p:nvSpPr>
        <p:spPr>
          <a:xfrm>
            <a:off x="554956" y="834847"/>
            <a:ext cx="1814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masis MT Pro" panose="02040504050005020304" pitchFamily="18" charset="0"/>
              </a:rPr>
              <a:t>Current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BD6B4F-B758-FDD6-010B-EF544F9A1DA1}"/>
              </a:ext>
            </a:extLst>
          </p:cNvPr>
          <p:cNvSpPr txBox="1"/>
          <p:nvPr/>
        </p:nvSpPr>
        <p:spPr>
          <a:xfrm>
            <a:off x="2616685" y="867752"/>
            <a:ext cx="4738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masis MT Pro" panose="02040504050005020304" pitchFamily="18" charset="0"/>
              </a:rPr>
              <a:t>“Measured in Ampere (A)”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31C14C-0949-6451-459C-E0064E7DA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30490" r="11740" b="28726"/>
          <a:stretch/>
        </p:blipFill>
        <p:spPr bwMode="auto">
          <a:xfrm rot="5400000">
            <a:off x="540106" y="3257801"/>
            <a:ext cx="1501386" cy="34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7D5AE0D-3043-E4C6-66A4-F3B6049576E9}"/>
              </a:ext>
            </a:extLst>
          </p:cNvPr>
          <p:cNvSpPr txBox="1"/>
          <p:nvPr/>
        </p:nvSpPr>
        <p:spPr>
          <a:xfrm>
            <a:off x="655355" y="4287963"/>
            <a:ext cx="2817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" panose="02040504050005020304" pitchFamily="18" charset="0"/>
              </a:rPr>
              <a:t>Independent current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FF1849-5CAA-F873-7836-1E7AD3AA0E76}"/>
              </a:ext>
            </a:extLst>
          </p:cNvPr>
          <p:cNvSpPr txBox="1"/>
          <p:nvPr/>
        </p:nvSpPr>
        <p:spPr>
          <a:xfrm>
            <a:off x="8828301" y="4369096"/>
            <a:ext cx="2817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" panose="02040504050005020304" pitchFamily="18" charset="0"/>
              </a:rPr>
              <a:t>Dependent current source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F67D89-D124-0143-C936-0D47C6C03E03}"/>
              </a:ext>
            </a:extLst>
          </p:cNvPr>
          <p:cNvSpPr txBox="1"/>
          <p:nvPr/>
        </p:nvSpPr>
        <p:spPr>
          <a:xfrm>
            <a:off x="4036009" y="3073038"/>
            <a:ext cx="4353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" panose="02040504050005020304" pitchFamily="18" charset="0"/>
              </a:rPr>
              <a:t>PRACTICAL SOURCES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6EC832-B65D-0A32-D9AE-7184EC6D4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191" y="2587967"/>
            <a:ext cx="1682068" cy="168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E7F5A4-1328-78C7-ACF6-0D45001ED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77" y="2530215"/>
            <a:ext cx="1786124" cy="175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6E726A-4F5B-DFAE-AC73-AF417F3F61AB}"/>
              </a:ext>
            </a:extLst>
          </p:cNvPr>
          <p:cNvCxnSpPr>
            <a:cxnSpLocks/>
          </p:cNvCxnSpPr>
          <p:nvPr/>
        </p:nvCxnSpPr>
        <p:spPr>
          <a:xfrm flipH="1">
            <a:off x="1282703" y="4161763"/>
            <a:ext cx="1544848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28F60D-A941-33DC-35D0-F591CB209066}"/>
              </a:ext>
            </a:extLst>
          </p:cNvPr>
          <p:cNvCxnSpPr>
            <a:cxnSpLocks/>
          </p:cNvCxnSpPr>
          <p:nvPr/>
        </p:nvCxnSpPr>
        <p:spPr>
          <a:xfrm flipH="1">
            <a:off x="1291668" y="2680447"/>
            <a:ext cx="1544848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162179AD-785C-A638-8293-49CD12D10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30490" r="11740" b="28726"/>
          <a:stretch/>
        </p:blipFill>
        <p:spPr bwMode="auto">
          <a:xfrm rot="5400000">
            <a:off x="10267734" y="3221698"/>
            <a:ext cx="1501386" cy="34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B94DD5-6A22-0D6F-E993-F7EB503D46B3}"/>
              </a:ext>
            </a:extLst>
          </p:cNvPr>
          <p:cNvCxnSpPr>
            <a:cxnSpLocks/>
          </p:cNvCxnSpPr>
          <p:nvPr/>
        </p:nvCxnSpPr>
        <p:spPr>
          <a:xfrm flipH="1">
            <a:off x="9464614" y="4143590"/>
            <a:ext cx="1544848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Connector 2047">
            <a:extLst>
              <a:ext uri="{FF2B5EF4-FFF2-40B4-BE49-F238E27FC236}">
                <a16:creationId xmlns:a16="http://schemas.microsoft.com/office/drawing/2014/main" id="{FFF0844D-250E-AA55-84B1-F4B94460CB3E}"/>
              </a:ext>
            </a:extLst>
          </p:cNvPr>
          <p:cNvCxnSpPr>
            <a:cxnSpLocks/>
          </p:cNvCxnSpPr>
          <p:nvPr/>
        </p:nvCxnSpPr>
        <p:spPr>
          <a:xfrm flipH="1">
            <a:off x="9473579" y="2662274"/>
            <a:ext cx="1544848" cy="0"/>
          </a:xfrm>
          <a:prstGeom prst="line">
            <a:avLst/>
          </a:prstGeom>
          <a:ln w="28575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TextBox 2057">
            <a:extLst>
              <a:ext uri="{FF2B5EF4-FFF2-40B4-BE49-F238E27FC236}">
                <a16:creationId xmlns:a16="http://schemas.microsoft.com/office/drawing/2014/main" id="{04745970-AD67-5153-85C0-CCDB466F67B0}"/>
              </a:ext>
            </a:extLst>
          </p:cNvPr>
          <p:cNvSpPr txBox="1"/>
          <p:nvPr/>
        </p:nvSpPr>
        <p:spPr>
          <a:xfrm>
            <a:off x="0" y="6338047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rush Script MT" panose="03060802040406070304" pitchFamily="66" charset="0"/>
              </a:rPr>
              <a:t>Sora</a:t>
            </a:r>
          </a:p>
        </p:txBody>
      </p:sp>
    </p:spTree>
    <p:extLst>
      <p:ext uri="{BB962C8B-B14F-4D97-AF65-F5344CB8AC3E}">
        <p14:creationId xmlns:p14="http://schemas.microsoft.com/office/powerpoint/2010/main" val="2273548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118D965-357D-0CB7-F58E-F1C4D4E16D47}"/>
              </a:ext>
            </a:extLst>
          </p:cNvPr>
          <p:cNvSpPr txBox="1"/>
          <p:nvPr/>
        </p:nvSpPr>
        <p:spPr>
          <a:xfrm>
            <a:off x="270806" y="834847"/>
            <a:ext cx="238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masis MT Pro" panose="02040504050005020304" pitchFamily="18" charset="0"/>
              </a:rPr>
              <a:t>Resistance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BD6B4F-B758-FDD6-010B-EF544F9A1DA1}"/>
              </a:ext>
            </a:extLst>
          </p:cNvPr>
          <p:cNvSpPr txBox="1"/>
          <p:nvPr/>
        </p:nvSpPr>
        <p:spPr>
          <a:xfrm>
            <a:off x="3342441" y="866684"/>
            <a:ext cx="59221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masis MT Pro" panose="02040504050005020304" pitchFamily="18" charset="0"/>
              </a:rPr>
              <a:t>“An ability to resists the flow 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masis MT Pro" panose="02040504050005020304" pitchFamily="18" charset="0"/>
              </a:rPr>
              <a:t>of current measured in Ohm (</a:t>
            </a:r>
            <a:r>
              <a:rPr lang="el-GR" sz="2800" b="1" dirty="0">
                <a:solidFill>
                  <a:srgbClr val="FFFF00"/>
                </a:solidFill>
                <a:latin typeface="Amasis MT Pro" panose="02040504050005020304" pitchFamily="18" charset="0"/>
                <a:cs typeface="Mitr" panose="00000500000000000000" pitchFamily="2" charset="-34"/>
              </a:rPr>
              <a:t>Ω</a:t>
            </a:r>
            <a:r>
              <a:rPr lang="en-US" sz="2800" b="1" dirty="0">
                <a:solidFill>
                  <a:srgbClr val="FFFF00"/>
                </a:solidFill>
                <a:latin typeface="Amasis MT Pro" panose="02040504050005020304" pitchFamily="18" charset="0"/>
              </a:rPr>
              <a:t>)” </a:t>
            </a: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A0D304D0-E56E-3272-AC91-8B9A6EE695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3" t="30490" r="11740" b="28726"/>
          <a:stretch/>
        </p:blipFill>
        <p:spPr bwMode="auto">
          <a:xfrm>
            <a:off x="5090424" y="3429000"/>
            <a:ext cx="2151530" cy="4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TextBox 2050">
            <a:extLst>
              <a:ext uri="{FF2B5EF4-FFF2-40B4-BE49-F238E27FC236}">
                <a16:creationId xmlns:a16="http://schemas.microsoft.com/office/drawing/2014/main" id="{16F991E2-6759-2D40-59EE-6E6FBAB4D186}"/>
              </a:ext>
            </a:extLst>
          </p:cNvPr>
          <p:cNvSpPr txBox="1"/>
          <p:nvPr/>
        </p:nvSpPr>
        <p:spPr>
          <a:xfrm>
            <a:off x="4731974" y="339622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A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BDD6A05F-DE3E-3228-5AB5-0E9C22F9611F}"/>
              </a:ext>
            </a:extLst>
          </p:cNvPr>
          <p:cNvSpPr txBox="1"/>
          <p:nvPr/>
        </p:nvSpPr>
        <p:spPr>
          <a:xfrm>
            <a:off x="7196264" y="339622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masis MT Pro" panose="02040504050005020304" pitchFamily="18" charset="0"/>
              </a:rPr>
              <a:t>B</a:t>
            </a:r>
          </a:p>
        </p:txBody>
      </p:sp>
      <p:cxnSp>
        <p:nvCxnSpPr>
          <p:cNvPr id="2054" name="Connector: Curved 2053">
            <a:extLst>
              <a:ext uri="{FF2B5EF4-FFF2-40B4-BE49-F238E27FC236}">
                <a16:creationId xmlns:a16="http://schemas.microsoft.com/office/drawing/2014/main" id="{D7E1C59D-E958-0470-944A-59F20AED051B}"/>
              </a:ext>
            </a:extLst>
          </p:cNvPr>
          <p:cNvCxnSpPr>
            <a:cxnSpLocks/>
            <a:stCxn id="2051" idx="2"/>
            <a:endCxn id="2053" idx="2"/>
          </p:cNvCxnSpPr>
          <p:nvPr/>
        </p:nvCxnSpPr>
        <p:spPr>
          <a:xfrm rot="16200000" flipH="1">
            <a:off x="6135800" y="2535816"/>
            <a:ext cx="12700" cy="2459481"/>
          </a:xfrm>
          <a:prstGeom prst="curvedConnector3">
            <a:avLst>
              <a:gd name="adj1" fmla="val 4623528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422A85-FE47-31DD-793C-65C3C1C7128F}"/>
              </a:ext>
            </a:extLst>
          </p:cNvPr>
          <p:cNvSpPr txBox="1"/>
          <p:nvPr/>
        </p:nvSpPr>
        <p:spPr>
          <a:xfrm>
            <a:off x="0" y="6338047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rush Script MT" panose="03060802040406070304" pitchFamily="66" charset="0"/>
              </a:rPr>
              <a:t>Sora</a:t>
            </a:r>
          </a:p>
        </p:txBody>
      </p:sp>
    </p:spTree>
    <p:extLst>
      <p:ext uri="{BB962C8B-B14F-4D97-AF65-F5344CB8AC3E}">
        <p14:creationId xmlns:p14="http://schemas.microsoft.com/office/powerpoint/2010/main" val="3743529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istor Color Code Animation | Resistor Color Chart">
            <a:extLst>
              <a:ext uri="{FF2B5EF4-FFF2-40B4-BE49-F238E27FC236}">
                <a16:creationId xmlns:a16="http://schemas.microsoft.com/office/drawing/2014/main" id="{8C0725BC-A062-552F-0DF6-BA12AAB57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666439"/>
            <a:ext cx="7067550" cy="552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74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istor &amp; Types of Resistors - Fixed, Variable, Linear &amp; Non-Linear">
            <a:extLst>
              <a:ext uri="{FF2B5EF4-FFF2-40B4-BE49-F238E27FC236}">
                <a16:creationId xmlns:a16="http://schemas.microsoft.com/office/drawing/2014/main" id="{7F330081-5368-FB85-4738-A173A0D24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63" y="0"/>
            <a:ext cx="7926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4328FD-9622-40E7-C7EF-698AD5F8EF10}"/>
                  </a:ext>
                </a:extLst>
              </p14:cNvPr>
              <p14:cNvContentPartPr/>
              <p14:nvPr/>
            </p14:nvContentPartPr>
            <p14:xfrm>
              <a:off x="-381060" y="117135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4328FD-9622-40E7-C7EF-698AD5F8EF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90060" y="11623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B9850C-B88D-7BC4-8226-428CC758C22A}"/>
                  </a:ext>
                </a:extLst>
              </p14:cNvPr>
              <p14:cNvContentPartPr/>
              <p14:nvPr/>
            </p14:nvContentPartPr>
            <p14:xfrm>
              <a:off x="7256700" y="2400030"/>
              <a:ext cx="289800" cy="155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B9850C-B88D-7BC4-8226-428CC758C2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47700" y="2391030"/>
                <a:ext cx="3074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2297C9-551D-B03C-430F-12EAB4AA323C}"/>
                  </a:ext>
                </a:extLst>
              </p14:cNvPr>
              <p14:cNvContentPartPr/>
              <p14:nvPr/>
            </p14:nvContentPartPr>
            <p14:xfrm>
              <a:off x="8038980" y="8855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2297C9-551D-B03C-430F-12EAB4AA32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9980" y="87651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673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108C74-1B63-D7A4-E954-C0A8440083EC}"/>
                  </a:ext>
                </a:extLst>
              </p14:cNvPr>
              <p14:cNvContentPartPr/>
              <p14:nvPr/>
            </p14:nvContentPartPr>
            <p14:xfrm>
              <a:off x="3104820" y="259047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108C74-1B63-D7A4-E954-C0A8440083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5820" y="258147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100" name="Picture 4" descr="Variable Resistor Potentiometer Volume Type">
            <a:extLst>
              <a:ext uri="{FF2B5EF4-FFF2-40B4-BE49-F238E27FC236}">
                <a16:creationId xmlns:a16="http://schemas.microsoft.com/office/drawing/2014/main" id="{0077E945-E8FD-02B2-80BE-7FFFDE251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2060">
            <a:off x="623715" y="1717344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BBCF9B-B431-9164-227E-9E92014E3CA0}"/>
              </a:ext>
            </a:extLst>
          </p:cNvPr>
          <p:cNvSpPr txBox="1"/>
          <p:nvPr/>
        </p:nvSpPr>
        <p:spPr>
          <a:xfrm>
            <a:off x="161450" y="228006"/>
            <a:ext cx="2943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masis MT Pro" panose="02040504050005020304" pitchFamily="18" charset="0"/>
              </a:rPr>
              <a:t>Potentiometer</a:t>
            </a:r>
          </a:p>
        </p:txBody>
      </p:sp>
      <p:pic>
        <p:nvPicPr>
          <p:cNvPr id="4102" name="Picture 6" descr="Definition of Potentiometer | Analog Devices">
            <a:extLst>
              <a:ext uri="{FF2B5EF4-FFF2-40B4-BE49-F238E27FC236}">
                <a16:creationId xmlns:a16="http://schemas.microsoft.com/office/drawing/2014/main" id="{EE86FD49-A773-6A20-85F2-A5144048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4" y="2213267"/>
            <a:ext cx="3332873" cy="222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otentiometer - Working, Circuit Diagram, Construction &amp; Types">
            <a:extLst>
              <a:ext uri="{FF2B5EF4-FFF2-40B4-BE49-F238E27FC236}">
                <a16:creationId xmlns:a16="http://schemas.microsoft.com/office/drawing/2014/main" id="{F0ECE0BD-19B1-A2BE-02A1-EB92E63B8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201" y="1524709"/>
            <a:ext cx="4103587" cy="332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49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376</Words>
  <Application>Microsoft Office PowerPoint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Amasis MT Pro</vt:lpstr>
      <vt:lpstr>Amasis MT Pro Medium</vt:lpstr>
      <vt:lpstr>Arial</vt:lpstr>
      <vt:lpstr>Brush Script MT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Sora System</dc:creator>
  <cp:lastModifiedBy>Sora's System</cp:lastModifiedBy>
  <cp:revision>8</cp:revision>
  <dcterms:created xsi:type="dcterms:W3CDTF">2022-09-15T07:57:16Z</dcterms:created>
  <dcterms:modified xsi:type="dcterms:W3CDTF">2023-02-18T00:32:21Z</dcterms:modified>
</cp:coreProperties>
</file>