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9A01-D418-45D0-9310-4B6D56C3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A3936-604B-1717-E216-262136FA2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30FBE-6ECD-438E-ACEE-AE64FF31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8DB6-1FD8-44CA-9293-CAA8157CBEB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AEEDC-D2EB-19A8-B92E-EE8A44BA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CBC1-B927-83D9-BDF7-40486939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968A-D594-48F1-BDC8-8A568020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3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C74B-CD6D-57EB-417E-B9CADDE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95274-95E8-7FCF-B34B-BEEC9F353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003B2-0249-1CD5-EEDD-AF9AA0DD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8DB6-1FD8-44CA-9293-CAA8157CBEB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F698A-911C-3766-9C98-054A9233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9CB87-8DDA-8E6C-80F1-DED245FC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968A-D594-48F1-BDC8-8A568020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9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40E65-7616-EABC-C04C-EE07211D9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69EA8-804C-4960-3CF3-6BCC42A42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F227C-D2CC-1521-4831-2DE1080E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8DB6-1FD8-44CA-9293-CAA8157CBEB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7306A-4A70-3349-DB2F-C4551D76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44E4-E377-3B78-AB75-5CB3A3FB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968A-D594-48F1-BDC8-8A568020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2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A8A2-0D6E-F50F-908F-8ABDE6D6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67435-5400-35E5-9E52-D0801D4C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99F2-663D-069C-BA9F-63B66831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8DB6-1FD8-44CA-9293-CAA8157CBEB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794E7-E271-FFE2-E9BC-48DD194D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B32C6-DF54-CB1A-9976-57383507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968A-D594-48F1-BDC8-8A568020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1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D3D5-50CC-E1FA-9273-7069C1C0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DC08D-C348-3335-7678-C685B8AD4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8613-894E-74C9-F80F-F67C76A0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8DB6-1FD8-44CA-9293-CAA8157CBEB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6F2BD-E94B-A647-B38E-CA1140F8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BF928-1FA2-3687-CEE4-5DE300B6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968A-D594-48F1-BDC8-8A568020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9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457F-11C8-9F14-EF5F-0D0B8442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02BD2-FA76-74B5-29A6-0A2121971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028A7-16F8-9B12-FE1D-3252017FA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AAB21-2067-8ACC-A4FE-0CC2684E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8DB6-1FD8-44CA-9293-CAA8157CBEB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04603-97BB-12DD-EB09-3E878E7D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AB0A3-932D-481F-9797-FF7E74CF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968A-D594-48F1-BDC8-8A568020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6DFB-3530-49AD-24AC-03593B90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94349-BCF8-7B7F-3407-A742F2B00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5B313-CF0F-F0B6-A9CE-8D6647E39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94A5E-41E2-8135-7146-A694DA8E1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61783-380F-0A82-8512-399DC0051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221DB-E84F-6F4C-6BA6-850801A1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8DB6-1FD8-44CA-9293-CAA8157CBEB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4E41D-AE77-61D8-F9DB-A87A5AAD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5A115-815B-81FD-8847-97E58F1D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968A-D594-48F1-BDC8-8A568020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3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0173-7467-52C6-E12D-225896F3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67F33-ED31-A2CE-1904-523AC903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8DB6-1FD8-44CA-9293-CAA8157CBEB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50AA9-5BFF-BD8A-2C40-5820F897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3102A-8B2B-9796-DCEC-19A83941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968A-D594-48F1-BDC8-8A568020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3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94324-8CA7-D1CD-20FD-E8D7DE89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8DB6-1FD8-44CA-9293-CAA8157CBEB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B8E06-DF5A-8DA2-318B-6C089572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DC9B6-55AC-2927-73BC-F1EC2DAC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968A-D594-48F1-BDC8-8A568020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1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6AA6-23C7-B7FB-2452-F2B71217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DE46-8E38-9CF8-1062-9217B0EBD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74C90-AD08-7294-5C5C-F87FD6CFC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30BC0-1627-FCFD-A89E-9E390F88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8DB6-1FD8-44CA-9293-CAA8157CBEB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265A8-E70B-62BF-065B-81489F97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5BAC6-DC7F-70B0-EE3C-73BCAFDA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968A-D594-48F1-BDC8-8A568020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6ACC-CFEF-B4ED-8F13-0F938101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26326-4257-4E3E-56FB-382DCF646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78D42-2C9C-EF87-B3FD-781005CC1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E065F-1DD5-2531-C7D8-518A5B11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8DB6-1FD8-44CA-9293-CAA8157CBEB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8C6CE-2B29-11B9-1A4A-E4609062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9B275-6C64-54C5-35E0-33640674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968A-D594-48F1-BDC8-8A568020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53FF98-ED26-419F-3E00-1842E673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E8979-532A-E031-977B-7ABBEF63B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596D8-B938-894C-4E59-6FF4FC7DF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48DB6-1FD8-44CA-9293-CAA8157CBEB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148A-4148-47AA-2130-6E3DC6570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FA21-C632-CFD7-230D-6A19B20AE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C6968A-D594-48F1-BDC8-8A568020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D499-93A9-B670-5214-E953631FB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6B044-3EAD-9681-180D-E933816B0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1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B6DC-BBFE-DF28-F948-3F9CA43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30052D-8D3F-221F-7C55-E900A0BD3C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360" y="1825624"/>
            <a:ext cx="3559650" cy="491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74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AF75-79BC-435F-39B2-AA8600EC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Unraveling the Power of Transformer Models: A Precise Overview">
            <a:extLst>
              <a:ext uri="{FF2B5EF4-FFF2-40B4-BE49-F238E27FC236}">
                <a16:creationId xmlns:a16="http://schemas.microsoft.com/office/drawing/2014/main" id="{0B6FA1D2-C180-A9E7-08C7-BF29B6E9DD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42" y="1253331"/>
            <a:ext cx="79681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9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40DE1-20C9-B451-D1E1-057118450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F0E0-A4DF-81A2-BFE0-E0DD2ED4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54DAB-1B8A-28F5-CE79-158C347E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C9A1FA-B12B-0D71-6EA7-13FBCC9E9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357360" cy="389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0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EA1C-6134-7138-A9F6-AA7B8B94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F6518D-213C-AD71-28E2-D676CB317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0621"/>
            <a:ext cx="10515600" cy="3641346"/>
          </a:xfrm>
        </p:spPr>
      </p:pic>
    </p:spTree>
    <p:extLst>
      <p:ext uri="{BB962C8B-B14F-4D97-AF65-F5344CB8AC3E}">
        <p14:creationId xmlns:p14="http://schemas.microsoft.com/office/powerpoint/2010/main" val="269618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0743-554A-C828-08A5-F1F5BFDC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C6A7-2EB4-85E4-C335-D5FE0AD8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2B2AA6-2F6E-5B5B-B162-972BECECB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4091"/>
            <a:ext cx="10271760" cy="50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2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30BD1B541E1041927C96A15944CD74" ma:contentTypeVersion="16" ma:contentTypeDescription="Create a new document." ma:contentTypeScope="" ma:versionID="02eff87cc2069d8bb1be27f70ee40385">
  <xsd:schema xmlns:xsd="http://www.w3.org/2001/XMLSchema" xmlns:xs="http://www.w3.org/2001/XMLSchema" xmlns:p="http://schemas.microsoft.com/office/2006/metadata/properties" xmlns:ns3="4602f79b-be50-45b9-8b66-f70bb7114134" xmlns:ns4="89e324ac-2f92-4597-b92e-b9a9c51c06b6" targetNamespace="http://schemas.microsoft.com/office/2006/metadata/properties" ma:root="true" ma:fieldsID="669208de4956c94aef04485cb5a88a50" ns3:_="" ns4:_="">
    <xsd:import namespace="4602f79b-be50-45b9-8b66-f70bb7114134"/>
    <xsd:import namespace="89e324ac-2f92-4597-b92e-b9a9c51c06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2f79b-be50-45b9-8b66-f70bb71141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e324ac-2f92-4597-b92e-b9a9c51c06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02f79b-be50-45b9-8b66-f70bb7114134" xsi:nil="true"/>
  </documentManagement>
</p:properties>
</file>

<file path=customXml/itemProps1.xml><?xml version="1.0" encoding="utf-8"?>
<ds:datastoreItem xmlns:ds="http://schemas.openxmlformats.org/officeDocument/2006/customXml" ds:itemID="{B30F2E2D-C028-44BA-9A60-8323DA433A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02f79b-be50-45b9-8b66-f70bb7114134"/>
    <ds:schemaRef ds:uri="89e324ac-2f92-4597-b92e-b9a9c51c06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AAABEE-2310-44DD-A503-95C6F22A2A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B32D13-9DA2-4AA6-95BD-C568282D64B8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89e324ac-2f92-4597-b92e-b9a9c51c06b6"/>
    <ds:schemaRef ds:uri="4602f79b-be50-45b9-8b66-f70bb711413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BERT</vt:lpstr>
      <vt:lpstr>TRANSFORMERS</vt:lpstr>
      <vt:lpstr>PowerPoint Presentation</vt:lpstr>
      <vt:lpstr>PRE-TRAIN</vt:lpstr>
      <vt:lpstr>PRE-TRAIN</vt:lpstr>
      <vt:lpstr>BERT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Vy The Nguyen</dc:creator>
  <cp:lastModifiedBy>Vy The Nguyen</cp:lastModifiedBy>
  <cp:revision>1</cp:revision>
  <dcterms:created xsi:type="dcterms:W3CDTF">2025-03-10T01:57:32Z</dcterms:created>
  <dcterms:modified xsi:type="dcterms:W3CDTF">2025-03-10T02:03:15Z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0x0101007130BD1B541E1041927C96A15944CD74</vt:lpwstr>
  </property>
</Properties>
</file>