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1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666DC-5D2F-4225-931A-8FEB853039D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C479-1355-46EB-9880-161E6EB8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9" y="169522"/>
            <a:ext cx="7894328" cy="10526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80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" y="192636"/>
            <a:ext cx="8075428" cy="10450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01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9" y="172374"/>
            <a:ext cx="7758719" cy="10528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02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root</cp:lastModifiedBy>
  <cp:revision>2</cp:revision>
  <dcterms:created xsi:type="dcterms:W3CDTF">2017-01-23T06:25:43Z</dcterms:created>
  <dcterms:modified xsi:type="dcterms:W3CDTF">2017-01-23T07:05:33Z</dcterms:modified>
</cp:coreProperties>
</file>