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-6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0"/>
            <a:ext cx="6858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3"/>
            <a:ext cx="6858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58710"/>
            <a:ext cx="1478756" cy="645742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058710"/>
            <a:ext cx="4321969" cy="645742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29"/>
            <a:ext cx="78867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2"/>
            <a:ext cx="78867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20282962"/>
            <a:ext cx="2900363" cy="48349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0282962"/>
            <a:ext cx="2900363" cy="483499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85"/>
            <a:ext cx="788670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77"/>
            <a:ext cx="3868340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0"/>
            <a:ext cx="3868340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603877"/>
            <a:ext cx="3887391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350250"/>
            <a:ext cx="3887391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18"/>
            <a:ext cx="462915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3291418"/>
            <a:ext cx="4629150" cy="16245417"/>
          </a:xfrm>
        </p:spPr>
        <p:txBody>
          <a:bodyPr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85"/>
            <a:ext cx="78867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7"/>
            <a:ext cx="78867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35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00DC-6441-4AA7-BCFD-9259A490B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35"/>
            <a:ext cx="30861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35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8161-5F0C-4582-8290-A9926587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9" y="217715"/>
            <a:ext cx="8665374" cy="21408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43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1</cp:revision>
  <dcterms:created xsi:type="dcterms:W3CDTF">2017-01-23T05:15:45Z</dcterms:created>
  <dcterms:modified xsi:type="dcterms:W3CDTF">2017-01-23T05:20:45Z</dcterms:modified>
</cp:coreProperties>
</file>