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6C74-6694-470C-AA1E-26D7D09D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8928C-6ED9-4F80-A3F6-AE92E33FA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CC06-F9AB-42FD-B687-8F22788F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481DD-AFD3-43FC-9D72-40390229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BFFBC-6EA8-4213-B6BE-3AE03370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972C-0FAA-4A74-993A-C8566579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2CE28-E427-4A66-AAEE-756C297B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380D-0D0E-422A-8B72-103852FE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FCF8-31D8-4A5F-BD10-1832CA44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A9C2-A13E-43B4-97F2-60A8D0D3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6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4883-6D5B-4C81-819D-FBA626F83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D5A67-14A9-4465-AB04-A85D19CC4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A6B0-207B-4E8C-AB1E-2B279DC7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1265-AC8D-4C1D-BAC1-F0631D69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B37E-5F79-4D14-9FEB-760E4B9B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BDC7-40F8-499E-9493-10D5A4F2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F201-C9F6-4F53-8B10-CFFF5D7F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6F74-5C58-407E-A773-0D7D7566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0A6B6-6EE0-4960-972A-7DB84C47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7DE0-6D4F-4113-809B-F7A29076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1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0D17-37C9-4D28-A576-D84DACEF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A9E61-0FBD-41DE-8804-D42DE448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DA3E-D969-48EA-B1A6-D74BEDE1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6387-4EEE-4B64-9B5D-D366AFDF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72FE-7F2A-4CFF-A360-189B6193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2D58-A1D0-4091-9156-9602B4DB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1B8B-D2E0-401D-BEC4-D1443CB83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07E4-BF39-4976-9788-30C39802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E4DC5-F779-45B0-972B-E265ED40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9AE2B-2491-4CE9-AA67-DF0CAED3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C19B3-ADC7-44FC-849E-1D0605F4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A591-B6EF-4FE6-A738-7E8AA091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09CE-002D-45BE-BE6A-4CC1FF93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36C11-BE64-4610-BAF4-102241D2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41B08-FA69-43D6-8EEE-08E0A429E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611B7-8D02-4E57-A36A-A46821C1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45CF5-92FE-4A35-A298-66A0FE00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AF19C-DA1D-4723-913C-622EE7D0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E572D-3DDA-4F56-B083-E568538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6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1B78-3D16-4B94-A525-7A0AFE8F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5D3FE-9BA2-4EE5-BCA8-CA4CA278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52F7D-7EF3-455D-8D8A-85105820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6B126-3DEE-43BC-A56D-E0AFE9B0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4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A992E-DD0E-4D26-992C-19BF060E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5AB91-ED5B-4763-847F-5E47A6DA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71F0-041E-4117-89D0-54AE87EA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53CA-358C-441A-A5F7-F925B2EB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30CE-6245-415F-A132-3C97465B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19A8-BC35-4A8F-B0DB-1B1AD6FB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B0DED-C021-45F4-967B-35F17B2B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7CAE-A203-4E75-A5BE-365048EE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EA66E-4098-405E-ABEA-FE3C6B88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9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FA83-BE46-4791-94BE-E3528DB8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1347F-82DD-4770-8EAD-F5A715729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69CD7-6103-40E4-96A7-45896F32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7FEAA-55C7-437F-B192-33095BF6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33EE5-41D7-4287-957B-D897C096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4B69-3C3F-466D-9D03-87230E44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7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07CA2-548F-42C2-8651-88B375E3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C21C2-5E3A-4577-A8A8-405C743B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595E-B8E6-4F2E-B92D-E69A67010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F953-0317-44A9-9352-10992F77C37F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EBC8-303C-47D3-8E33-A40A36E5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2055-EA90-4384-B5FD-EF8F50BA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8DA1-1086-4D99-A96C-C28D79EAA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4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55FA98-77B3-4469-93CE-77519E8BEDBB}"/>
              </a:ext>
            </a:extLst>
          </p:cNvPr>
          <p:cNvSpPr/>
          <p:nvPr/>
        </p:nvSpPr>
        <p:spPr>
          <a:xfrm>
            <a:off x="144780" y="520700"/>
            <a:ext cx="4572000" cy="2413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66528-B82C-4F9B-974D-EE782DE10B7C}"/>
              </a:ext>
            </a:extLst>
          </p:cNvPr>
          <p:cNvSpPr/>
          <p:nvPr/>
        </p:nvSpPr>
        <p:spPr>
          <a:xfrm>
            <a:off x="766438" y="1429304"/>
            <a:ext cx="1183689" cy="1242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12V 1.5W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8DD01-2636-4589-96E2-29858AFC475E}"/>
              </a:ext>
            </a:extLst>
          </p:cNvPr>
          <p:cNvSpPr/>
          <p:nvPr/>
        </p:nvSpPr>
        <p:spPr>
          <a:xfrm>
            <a:off x="2511418" y="1429304"/>
            <a:ext cx="1183689" cy="1242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12V 1.5W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242C81-4C58-4A1C-A2A8-9ED57DAB361B}"/>
              </a:ext>
            </a:extLst>
          </p:cNvPr>
          <p:cNvSpPr/>
          <p:nvPr/>
        </p:nvSpPr>
        <p:spPr>
          <a:xfrm>
            <a:off x="5163845" y="923277"/>
            <a:ext cx="1864310" cy="4083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E6B30D-04DF-426B-84AB-783A2BEB98C8}"/>
              </a:ext>
            </a:extLst>
          </p:cNvPr>
          <p:cNvGrpSpPr/>
          <p:nvPr/>
        </p:nvGrpSpPr>
        <p:grpSpPr>
          <a:xfrm>
            <a:off x="334705" y="1885951"/>
            <a:ext cx="241808" cy="208455"/>
            <a:chOff x="2031492" y="4465320"/>
            <a:chExt cx="353568" cy="304800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5A252BE-CF21-4EE6-AFDF-9FEC58668D6E}"/>
                </a:ext>
              </a:extLst>
            </p:cNvPr>
            <p:cNvSpPr/>
            <p:nvPr/>
          </p:nvSpPr>
          <p:spPr>
            <a:xfrm>
              <a:off x="2031492" y="4465320"/>
              <a:ext cx="353568" cy="3048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503AD4-3FCE-43FB-ADE9-AE709BE8F6FE}"/>
                </a:ext>
              </a:extLst>
            </p:cNvPr>
            <p:cNvCxnSpPr/>
            <p:nvPr/>
          </p:nvCxnSpPr>
          <p:spPr>
            <a:xfrm>
              <a:off x="2031492" y="4465320"/>
              <a:ext cx="3535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0DA54F-6D01-4850-BE48-445083A290F8}"/>
              </a:ext>
            </a:extLst>
          </p:cNvPr>
          <p:cNvGrpSpPr/>
          <p:nvPr/>
        </p:nvGrpSpPr>
        <p:grpSpPr>
          <a:xfrm>
            <a:off x="2109868" y="1885951"/>
            <a:ext cx="241808" cy="208455"/>
            <a:chOff x="2031492" y="4465320"/>
            <a:chExt cx="353568" cy="30480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F5AC05B-D9A9-4C85-8044-36880573621C}"/>
                </a:ext>
              </a:extLst>
            </p:cNvPr>
            <p:cNvSpPr/>
            <p:nvPr/>
          </p:nvSpPr>
          <p:spPr>
            <a:xfrm>
              <a:off x="2031492" y="4465320"/>
              <a:ext cx="353568" cy="3048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900A8A-271B-4E31-9DCE-8172E0D985DA}"/>
                </a:ext>
              </a:extLst>
            </p:cNvPr>
            <p:cNvCxnSpPr/>
            <p:nvPr/>
          </p:nvCxnSpPr>
          <p:spPr>
            <a:xfrm>
              <a:off x="2031492" y="4465320"/>
              <a:ext cx="3535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EC469E-9174-4CC1-A363-D5498DE5663C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rot="16200000" flipH="1">
            <a:off x="618061" y="1931954"/>
            <a:ext cx="577770" cy="902674"/>
          </a:xfrm>
          <a:prstGeom prst="bentConnector3">
            <a:avLst>
              <a:gd name="adj1" fmla="val 12308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1DEE2EFA-8D03-42C8-8206-343758AFD78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03262" y="1036190"/>
            <a:ext cx="1" cy="39311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ABD12237-5BBE-493C-BE8E-30D12D7DA87D}"/>
              </a:ext>
            </a:extLst>
          </p:cNvPr>
          <p:cNvCxnSpPr>
            <a:cxnSpLocks/>
            <a:stCxn id="16" idx="0"/>
            <a:endCxn id="8" idx="0"/>
          </p:cNvCxnSpPr>
          <p:nvPr/>
        </p:nvCxnSpPr>
        <p:spPr>
          <a:xfrm rot="5400000" flipH="1" flipV="1">
            <a:off x="2438694" y="1221383"/>
            <a:ext cx="456647" cy="872491"/>
          </a:xfrm>
          <a:prstGeom prst="bentConnector3">
            <a:avLst>
              <a:gd name="adj1" fmla="val 1500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663F3391-7B58-43A0-AFC3-523F723824BC}"/>
              </a:ext>
            </a:extLst>
          </p:cNvPr>
          <p:cNvCxnSpPr>
            <a:cxnSpLocks/>
            <a:stCxn id="16" idx="3"/>
            <a:endCxn id="8" idx="2"/>
          </p:cNvCxnSpPr>
          <p:nvPr/>
        </p:nvCxnSpPr>
        <p:spPr>
          <a:xfrm rot="16200000" flipH="1">
            <a:off x="2378132" y="1947045"/>
            <a:ext cx="577770" cy="872491"/>
          </a:xfrm>
          <a:prstGeom prst="bentConnector3">
            <a:avLst>
              <a:gd name="adj1" fmla="val 12527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A33C0DC-5828-46C2-AF63-0B332EDDCED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 rot="16200000" flipH="1" flipV="1">
            <a:off x="678622" y="1206290"/>
            <a:ext cx="456647" cy="902674"/>
          </a:xfrm>
          <a:prstGeom prst="bentConnector3">
            <a:avLst>
              <a:gd name="adj1" fmla="val -500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C3B183-B5E2-49DF-9A6F-5CD6D2CAD18E}"/>
              </a:ext>
            </a:extLst>
          </p:cNvPr>
          <p:cNvGrpSpPr/>
          <p:nvPr/>
        </p:nvGrpSpPr>
        <p:grpSpPr>
          <a:xfrm>
            <a:off x="1237378" y="812097"/>
            <a:ext cx="241808" cy="208455"/>
            <a:chOff x="2031492" y="4465320"/>
            <a:chExt cx="353568" cy="30480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C1EE998D-F29C-46E8-81C1-C75D2F0565CF}"/>
                </a:ext>
              </a:extLst>
            </p:cNvPr>
            <p:cNvSpPr/>
            <p:nvPr/>
          </p:nvSpPr>
          <p:spPr>
            <a:xfrm>
              <a:off x="2031492" y="4465320"/>
              <a:ext cx="353568" cy="3048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07ED39-11C8-4EFF-906C-2E1718D44963}"/>
                </a:ext>
              </a:extLst>
            </p:cNvPr>
            <p:cNvCxnSpPr/>
            <p:nvPr/>
          </p:nvCxnSpPr>
          <p:spPr>
            <a:xfrm>
              <a:off x="2031492" y="4465320"/>
              <a:ext cx="3535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73984A-F83D-4E82-B5D4-42CEDB5E49C2}"/>
              </a:ext>
            </a:extLst>
          </p:cNvPr>
          <p:cNvGrpSpPr/>
          <p:nvPr/>
        </p:nvGrpSpPr>
        <p:grpSpPr>
          <a:xfrm>
            <a:off x="2982358" y="812097"/>
            <a:ext cx="241808" cy="208455"/>
            <a:chOff x="2031492" y="4465320"/>
            <a:chExt cx="353568" cy="30480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7D597B8C-E7CD-4467-829E-2220F963E18C}"/>
                </a:ext>
              </a:extLst>
            </p:cNvPr>
            <p:cNvSpPr/>
            <p:nvPr/>
          </p:nvSpPr>
          <p:spPr>
            <a:xfrm>
              <a:off x="2031492" y="4465320"/>
              <a:ext cx="353568" cy="3048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F502C49-91B2-4ADB-855C-AF42D8EA8618}"/>
                </a:ext>
              </a:extLst>
            </p:cNvPr>
            <p:cNvCxnSpPr/>
            <p:nvPr/>
          </p:nvCxnSpPr>
          <p:spPr>
            <a:xfrm>
              <a:off x="2031492" y="4465320"/>
              <a:ext cx="3535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18">
            <a:extLst>
              <a:ext uri="{FF2B5EF4-FFF2-40B4-BE49-F238E27FC236}">
                <a16:creationId xmlns:a16="http://schemas.microsoft.com/office/drawing/2014/main" id="{E19EA2E6-0A5E-44EC-A09E-DDFAE928BA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55379" y="1036191"/>
            <a:ext cx="2904" cy="39311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8">
            <a:extLst>
              <a:ext uri="{FF2B5EF4-FFF2-40B4-BE49-F238E27FC236}">
                <a16:creationId xmlns:a16="http://schemas.microsoft.com/office/drawing/2014/main" id="{F2935AB3-37EF-4EEB-ACCF-6753CEC083F0}"/>
              </a:ext>
            </a:extLst>
          </p:cNvPr>
          <p:cNvCxnSpPr>
            <a:cxnSpLocks/>
            <a:stCxn id="34" idx="0"/>
            <a:endCxn id="37" idx="0"/>
          </p:cNvCxnSpPr>
          <p:nvPr/>
        </p:nvCxnSpPr>
        <p:spPr>
          <a:xfrm rot="5400000" flipH="1" flipV="1">
            <a:off x="2230772" y="-60393"/>
            <a:ext cx="12700" cy="1744980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9A32-1FF5-447C-8426-8A5584EB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96"/>
            <a:ext cx="10515600" cy="5857367"/>
          </a:xfrm>
        </p:spPr>
        <p:txBody>
          <a:bodyPr/>
          <a:lstStyle/>
          <a:p>
            <a:r>
              <a:rPr lang="de-DE" dirty="0"/>
              <a:t>Check how much power is necessary to power the motor and arduino</a:t>
            </a:r>
          </a:p>
          <a:p>
            <a:r>
              <a:rPr lang="de-DE" dirty="0"/>
              <a:t>Check how many batteries and solar panels are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0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Oliveira Tolentino</dc:creator>
  <cp:lastModifiedBy>Victor Oliveira Tolentino</cp:lastModifiedBy>
  <cp:revision>3</cp:revision>
  <dcterms:created xsi:type="dcterms:W3CDTF">2019-04-07T19:34:44Z</dcterms:created>
  <dcterms:modified xsi:type="dcterms:W3CDTF">2019-04-07T20:06:13Z</dcterms:modified>
</cp:coreProperties>
</file>