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236C74-6694-470C-AA1E-26D7D09D5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B08928C-6ED9-4F80-A3F6-AE92E33FA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59CC06-F9AB-42FD-B687-8F22788F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3481DD-AFD3-43FC-9D72-40390229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DBFFBC-6EA8-4213-B6BE-3AE03370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5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BF972C-0FAA-4A74-993A-C8566579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932CE28-E427-4A66-AAEE-756C297B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38380D-0D0E-422A-8B72-103852FE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59FCF8-31D8-4A5F-BD10-1832CA44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EBA9C2-A13E-43B4-97F2-60A8D0D3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6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B04883-6D5B-4C81-819D-FBA626F83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61D5A67-14A9-4465-AB04-A85D19CC4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71A6B0-207B-4E8C-AB1E-2B279DC7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B81265-AC8D-4C1D-BAC1-F0631D69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BDB37E-5F79-4D14-9FEB-760E4B9B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CBBDC7-40F8-499E-9493-10D5A4F2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F2F201-C9F6-4F53-8B10-CFFF5D7F2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206F74-5C58-407E-A773-0D7D7566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C0A6B6-6EE0-4960-972A-7DB84C47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3E7DE0-6D4F-4113-809B-F7A29076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71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A80D17-37C9-4D28-A576-D84DACEF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4FA9E61-0FBD-41DE-8804-D42DE4482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EFDA3E-D969-48EA-B1A6-D74BEDE1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306387-4EEE-4B64-9B5D-D366AFDF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B772FE-7F2A-4CFF-A360-189B6193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5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82D58-A1D0-4091-9156-9602B4DB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101B8B-D2E0-401D-BEC4-D1443CB83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61007E4-BF39-4976-9788-30C398026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22E4DC5-F779-45B0-972B-E265ED40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0C9AE2B-2491-4CE9-AA67-DF0CAED3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B2C19B3-ADC7-44FC-849E-1D0605F4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9EA591-B6EF-4FE6-A738-7E8AA091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09CE-002D-45BE-BE6A-4CC1FF938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1136C11-BE64-4610-BAF4-102241D20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C041B08-FA69-43D6-8EEE-08E0A429E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3611B7-8D02-4E57-A36A-A46821C1A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1F45CF5-92FE-4A35-A298-66A0FE00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8CAF19C-DA1D-4723-913C-622EE7D0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4E572D-3DDA-4F56-B083-E568538B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36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4A1B78-3D16-4B94-A525-7A0AFE8F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475D3FE-9BA2-4EE5-BCA8-CA4CA278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1652F7D-7EF3-455D-8D8A-85105820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896B126-3DEE-43BC-A56D-E0AFE9B0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4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76A992E-DD0E-4D26-992C-19BF060E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475AB91-ED5B-4763-847F-5E47A6DA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0071F0-041E-4117-89D0-54AE87EA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6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A753CA-358C-441A-A5F7-F925B2EB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2530CE-6245-415F-A132-3C97465B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7D219A8-BC35-4A8F-B0DB-1B1AD6FB0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06B0DED-C021-45F4-967B-35F17B2B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5C77CAE-A203-4E75-A5BE-365048EE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23EA66E-4098-405E-ABEA-FE3C6B88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9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EFA83-BE46-4791-94BE-E3528DB8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DD1347F-82DD-4770-8EAD-F5A715729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9A69CD7-6103-40E4-96A7-45896F32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347FEAA-55C7-437F-B192-33095BF6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F953-0317-44A9-9352-10992F77C3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633EE5-41D7-4287-957B-D897C096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EC4B69-3C3F-466D-9D03-87230E44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8DA1-1086-4D99-A96C-C28D79EAA5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7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0A07CA2-548F-42C2-8651-88B375E3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7C21C2-5E3A-4577-A8A8-405C743B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26595E-B8E6-4F2E-B92D-E69A67010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F953-0317-44A9-9352-10992F77C3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7FEBC8-303C-47D3-8E33-A40A36E5A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BF2055-EA90-4384-B5FD-EF8F50BA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8DA1-1086-4D99-A96C-C28D79EAA5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4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55FA98-77B3-4469-93CE-77519E8BEDBB}"/>
              </a:ext>
            </a:extLst>
          </p:cNvPr>
          <p:cNvSpPr/>
          <p:nvPr/>
        </p:nvSpPr>
        <p:spPr>
          <a:xfrm>
            <a:off x="7511737" y="4134688"/>
            <a:ext cx="4572000" cy="2413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538DD01-2636-4589-96E2-29858AFC475E}"/>
              </a:ext>
            </a:extLst>
          </p:cNvPr>
          <p:cNvSpPr/>
          <p:nvPr/>
        </p:nvSpPr>
        <p:spPr>
          <a:xfrm>
            <a:off x="320308" y="875575"/>
            <a:ext cx="818379" cy="8592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12V 1.5W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5242C81-4C58-4A1C-A2A8-9ED57DAB361B}"/>
              </a:ext>
            </a:extLst>
          </p:cNvPr>
          <p:cNvSpPr/>
          <p:nvPr/>
        </p:nvSpPr>
        <p:spPr>
          <a:xfrm>
            <a:off x="4658264" y="4571999"/>
            <a:ext cx="2231868" cy="1375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Buck</a:t>
            </a:r>
            <a:endParaRPr lang="en-GB" dirty="0"/>
          </a:p>
        </p:txBody>
      </p:sp>
      <p:cxnSp>
        <p:nvCxnSpPr>
          <p:cNvPr id="23" name="Straight Connector 18">
            <a:extLst>
              <a:ext uri="{FF2B5EF4-FFF2-40B4-BE49-F238E27FC236}">
                <a16:creationId xmlns="" xmlns:a16="http://schemas.microsoft.com/office/drawing/2014/main" id="{1DEE2EFA-8D03-42C8-8206-343758AFD786}"/>
              </a:ext>
            </a:extLst>
          </p:cNvPr>
          <p:cNvCxnSpPr>
            <a:cxnSpLocks/>
            <a:stCxn id="37" idx="3"/>
            <a:endCxn id="8" idx="3"/>
          </p:cNvCxnSpPr>
          <p:nvPr/>
        </p:nvCxnSpPr>
        <p:spPr>
          <a:xfrm flipH="1">
            <a:off x="1138687" y="1305224"/>
            <a:ext cx="549133" cy="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D173984A-F83D-4E82-B5D4-42CEDB5E49C2}"/>
              </a:ext>
            </a:extLst>
          </p:cNvPr>
          <p:cNvGrpSpPr/>
          <p:nvPr/>
        </p:nvGrpSpPr>
        <p:grpSpPr>
          <a:xfrm rot="5400000">
            <a:off x="1671143" y="1200996"/>
            <a:ext cx="241808" cy="208455"/>
            <a:chOff x="2031492" y="4465320"/>
            <a:chExt cx="353568" cy="304800"/>
          </a:xfrm>
        </p:grpSpPr>
        <p:sp>
          <p:nvSpPr>
            <p:cNvPr id="37" name="Isosceles Triangle 36">
              <a:extLst>
                <a:ext uri="{FF2B5EF4-FFF2-40B4-BE49-F238E27FC236}">
                  <a16:creationId xmlns="" xmlns:a16="http://schemas.microsoft.com/office/drawing/2014/main" id="{7D597B8C-E7CD-4467-829E-2220F963E18C}"/>
                </a:ext>
              </a:extLst>
            </p:cNvPr>
            <p:cNvSpPr/>
            <p:nvPr/>
          </p:nvSpPr>
          <p:spPr>
            <a:xfrm>
              <a:off x="2031492" y="4465320"/>
              <a:ext cx="353568" cy="3048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EF502C49-91B2-4ADB-855C-AF42D8EA8618}"/>
                </a:ext>
              </a:extLst>
            </p:cNvPr>
            <p:cNvCxnSpPr/>
            <p:nvPr/>
          </p:nvCxnSpPr>
          <p:spPr>
            <a:xfrm>
              <a:off x="2031492" y="4465320"/>
              <a:ext cx="3535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7">
            <a:extLst>
              <a:ext uri="{FF2B5EF4-FFF2-40B4-BE49-F238E27FC236}">
                <a16:creationId xmlns="" xmlns:a16="http://schemas.microsoft.com/office/drawing/2014/main" id="{A538DD01-2636-4589-96E2-29858AFC475E}"/>
              </a:ext>
            </a:extLst>
          </p:cNvPr>
          <p:cNvSpPr/>
          <p:nvPr/>
        </p:nvSpPr>
        <p:spPr>
          <a:xfrm>
            <a:off x="2524755" y="875575"/>
            <a:ext cx="818379" cy="8592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Buck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18">
            <a:extLst>
              <a:ext uri="{FF2B5EF4-FFF2-40B4-BE49-F238E27FC236}">
                <a16:creationId xmlns="" xmlns:a16="http://schemas.microsoft.com/office/drawing/2014/main" id="{1DEE2EFA-8D03-42C8-8206-343758AFD786}"/>
              </a:ext>
            </a:extLst>
          </p:cNvPr>
          <p:cNvCxnSpPr>
            <a:cxnSpLocks/>
            <a:stCxn id="31" idx="1"/>
            <a:endCxn id="37" idx="0"/>
          </p:cNvCxnSpPr>
          <p:nvPr/>
        </p:nvCxnSpPr>
        <p:spPr>
          <a:xfrm flipH="1">
            <a:off x="1896275" y="1305224"/>
            <a:ext cx="628480" cy="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7">
            <a:extLst>
              <a:ext uri="{FF2B5EF4-FFF2-40B4-BE49-F238E27FC236}">
                <a16:creationId xmlns="" xmlns:a16="http://schemas.microsoft.com/office/drawing/2014/main" id="{A538DD01-2636-4589-96E2-29858AFC475E}"/>
              </a:ext>
            </a:extLst>
          </p:cNvPr>
          <p:cNvSpPr/>
          <p:nvPr/>
        </p:nvSpPr>
        <p:spPr>
          <a:xfrm>
            <a:off x="2524755" y="2574256"/>
            <a:ext cx="818379" cy="8592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Bat. </a:t>
            </a:r>
            <a:r>
              <a:rPr lang="de-DE" sz="1200" dirty="0" err="1" smtClean="0">
                <a:solidFill>
                  <a:schemeClr val="tx1"/>
                </a:solidFill>
              </a:rPr>
              <a:t>Ch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18">
            <a:extLst>
              <a:ext uri="{FF2B5EF4-FFF2-40B4-BE49-F238E27FC236}">
                <a16:creationId xmlns="" xmlns:a16="http://schemas.microsoft.com/office/drawing/2014/main" id="{1DEE2EFA-8D03-42C8-8206-343758AFD786}"/>
              </a:ext>
            </a:extLst>
          </p:cNvPr>
          <p:cNvCxnSpPr>
            <a:cxnSpLocks/>
            <a:stCxn id="40" idx="0"/>
            <a:endCxn id="31" idx="2"/>
          </p:cNvCxnSpPr>
          <p:nvPr/>
        </p:nvCxnSpPr>
        <p:spPr>
          <a:xfrm flipV="1">
            <a:off x="2933945" y="1734872"/>
            <a:ext cx="0" cy="839384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7">
            <a:extLst>
              <a:ext uri="{FF2B5EF4-FFF2-40B4-BE49-F238E27FC236}">
                <a16:creationId xmlns="" xmlns:a16="http://schemas.microsoft.com/office/drawing/2014/main" id="{A538DD01-2636-4589-96E2-29858AFC475E}"/>
              </a:ext>
            </a:extLst>
          </p:cNvPr>
          <p:cNvSpPr/>
          <p:nvPr/>
        </p:nvSpPr>
        <p:spPr>
          <a:xfrm>
            <a:off x="4044990" y="2574256"/>
            <a:ext cx="818379" cy="8592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Battery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="" xmlns:a16="http://schemas.microsoft.com/office/drawing/2014/main" id="{A538DD01-2636-4589-96E2-29858AFC475E}"/>
              </a:ext>
            </a:extLst>
          </p:cNvPr>
          <p:cNvSpPr/>
          <p:nvPr/>
        </p:nvSpPr>
        <p:spPr>
          <a:xfrm>
            <a:off x="5603314" y="2574256"/>
            <a:ext cx="818379" cy="8592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Boost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8">
            <a:extLst>
              <a:ext uri="{FF2B5EF4-FFF2-40B4-BE49-F238E27FC236}">
                <a16:creationId xmlns="" xmlns:a16="http://schemas.microsoft.com/office/drawing/2014/main" id="{1DEE2EFA-8D03-42C8-8206-343758AFD786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3343134" y="3003905"/>
            <a:ext cx="701856" cy="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DEE2EFA-8D03-42C8-8206-343758AFD786}"/>
              </a:ext>
            </a:extLst>
          </p:cNvPr>
          <p:cNvCxnSpPr>
            <a:cxnSpLocks/>
            <a:stCxn id="42" idx="3"/>
            <a:endCxn id="15" idx="1"/>
          </p:cNvCxnSpPr>
          <p:nvPr/>
        </p:nvCxnSpPr>
        <p:spPr>
          <a:xfrm>
            <a:off x="4863369" y="3003905"/>
            <a:ext cx="739945" cy="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539A32-1FF5-447C-8426-8A5584EB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96"/>
            <a:ext cx="10515600" cy="5857367"/>
          </a:xfrm>
        </p:spPr>
        <p:txBody>
          <a:bodyPr/>
          <a:lstStyle/>
          <a:p>
            <a:r>
              <a:rPr lang="de-DE" dirty="0"/>
              <a:t>Check how much power is necessary to power the motor and arduino</a:t>
            </a:r>
          </a:p>
          <a:p>
            <a:r>
              <a:rPr lang="de-DE" dirty="0"/>
              <a:t>Check how many batteries and solar panels are necessary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0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Oliveira Tolentino</dc:creator>
  <cp:lastModifiedBy>Tolentino Victor</cp:lastModifiedBy>
  <cp:revision>6</cp:revision>
  <dcterms:created xsi:type="dcterms:W3CDTF">2019-04-07T19:34:44Z</dcterms:created>
  <dcterms:modified xsi:type="dcterms:W3CDTF">2019-04-10T07:30:33Z</dcterms:modified>
</cp:coreProperties>
</file>