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845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692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539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384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231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077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923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6769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0" y="125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10845" indent="0" algn="ctr">
              <a:buNone/>
              <a:defRPr sz="2700"/>
            </a:lvl2pPr>
            <a:lvl3pPr marL="1221692" indent="0" algn="ctr">
              <a:buNone/>
              <a:defRPr sz="2400"/>
            </a:lvl3pPr>
            <a:lvl4pPr marL="1832539" indent="0" algn="ctr">
              <a:buNone/>
              <a:defRPr sz="2100"/>
            </a:lvl4pPr>
            <a:lvl5pPr marL="2443384" indent="0" algn="ctr">
              <a:buNone/>
              <a:defRPr sz="2100"/>
            </a:lvl5pPr>
            <a:lvl6pPr marL="3054231" indent="0" algn="ctr">
              <a:buNone/>
              <a:defRPr sz="2100"/>
            </a:lvl6pPr>
            <a:lvl7pPr marL="3665077" indent="0" algn="ctr">
              <a:buNone/>
              <a:defRPr sz="2100"/>
            </a:lvl7pPr>
            <a:lvl8pPr marL="4275923" indent="0" algn="ctr">
              <a:buNone/>
              <a:defRPr sz="2100"/>
            </a:lvl8pPr>
            <a:lvl9pPr marL="4886769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831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347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637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153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8"/>
            <a:ext cx="11041380" cy="39938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3"/>
            <a:ext cx="11041380" cy="21002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108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216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3253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433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542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6507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75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867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655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036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80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45" indent="0">
              <a:buNone/>
              <a:defRPr sz="2700" b="1"/>
            </a:lvl2pPr>
            <a:lvl3pPr marL="1221692" indent="0">
              <a:buNone/>
              <a:defRPr sz="2400" b="1"/>
            </a:lvl3pPr>
            <a:lvl4pPr marL="1832539" indent="0">
              <a:buNone/>
              <a:defRPr sz="2100" b="1"/>
            </a:lvl4pPr>
            <a:lvl5pPr marL="2443384" indent="0">
              <a:buNone/>
              <a:defRPr sz="2100" b="1"/>
            </a:lvl5pPr>
            <a:lvl6pPr marL="3054231" indent="0">
              <a:buNone/>
              <a:defRPr sz="2100" b="1"/>
            </a:lvl6pPr>
            <a:lvl7pPr marL="3665077" indent="0">
              <a:buNone/>
              <a:defRPr sz="2100" b="1"/>
            </a:lvl7pPr>
            <a:lvl8pPr marL="4275923" indent="0">
              <a:buNone/>
              <a:defRPr sz="2100" b="1"/>
            </a:lvl8pPr>
            <a:lvl9pPr marL="488676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45" indent="0">
              <a:buNone/>
              <a:defRPr sz="2700" b="1"/>
            </a:lvl2pPr>
            <a:lvl3pPr marL="1221692" indent="0">
              <a:buNone/>
              <a:defRPr sz="2400" b="1"/>
            </a:lvl3pPr>
            <a:lvl4pPr marL="1832539" indent="0">
              <a:buNone/>
              <a:defRPr sz="2100" b="1"/>
            </a:lvl4pPr>
            <a:lvl5pPr marL="2443384" indent="0">
              <a:buNone/>
              <a:defRPr sz="2100" b="1"/>
            </a:lvl5pPr>
            <a:lvl6pPr marL="3054231" indent="0">
              <a:buNone/>
              <a:defRPr sz="2100" b="1"/>
            </a:lvl6pPr>
            <a:lvl7pPr marL="3665077" indent="0">
              <a:buNone/>
              <a:defRPr sz="2100" b="1"/>
            </a:lvl7pPr>
            <a:lvl8pPr marL="4275923" indent="0">
              <a:buNone/>
              <a:defRPr sz="2100" b="1"/>
            </a:lvl8pPr>
            <a:lvl9pPr marL="488676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589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467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491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9" y="1382400"/>
            <a:ext cx="6480811" cy="682307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0"/>
            <a:ext cx="4128849" cy="5336223"/>
          </a:xfrm>
        </p:spPr>
        <p:txBody>
          <a:bodyPr/>
          <a:lstStyle>
            <a:lvl1pPr marL="0" indent="0">
              <a:buNone/>
              <a:defRPr sz="2100"/>
            </a:lvl1pPr>
            <a:lvl2pPr marL="610845" indent="0">
              <a:buNone/>
              <a:defRPr sz="1900"/>
            </a:lvl2pPr>
            <a:lvl3pPr marL="1221692" indent="0">
              <a:buNone/>
              <a:defRPr sz="1600"/>
            </a:lvl3pPr>
            <a:lvl4pPr marL="1832539" indent="0">
              <a:buNone/>
              <a:defRPr sz="1300"/>
            </a:lvl4pPr>
            <a:lvl5pPr marL="2443384" indent="0">
              <a:buNone/>
              <a:defRPr sz="1300"/>
            </a:lvl5pPr>
            <a:lvl6pPr marL="3054231" indent="0">
              <a:buNone/>
              <a:defRPr sz="1300"/>
            </a:lvl6pPr>
            <a:lvl7pPr marL="3665077" indent="0">
              <a:buNone/>
              <a:defRPr sz="1300"/>
            </a:lvl7pPr>
            <a:lvl8pPr marL="4275923" indent="0">
              <a:buNone/>
              <a:defRPr sz="1300"/>
            </a:lvl8pPr>
            <a:lvl9pPr marL="48867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56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9" y="1382400"/>
            <a:ext cx="6480811" cy="6823075"/>
          </a:xfrm>
        </p:spPr>
        <p:txBody>
          <a:bodyPr anchor="t"/>
          <a:lstStyle>
            <a:lvl1pPr marL="0" indent="0">
              <a:buNone/>
              <a:defRPr sz="4300"/>
            </a:lvl1pPr>
            <a:lvl2pPr marL="610845" indent="0">
              <a:buNone/>
              <a:defRPr sz="3700"/>
            </a:lvl2pPr>
            <a:lvl3pPr marL="1221692" indent="0">
              <a:buNone/>
              <a:defRPr sz="3200"/>
            </a:lvl3pPr>
            <a:lvl4pPr marL="1832539" indent="0">
              <a:buNone/>
              <a:defRPr sz="2700"/>
            </a:lvl4pPr>
            <a:lvl5pPr marL="2443384" indent="0">
              <a:buNone/>
              <a:defRPr sz="2700"/>
            </a:lvl5pPr>
            <a:lvl6pPr marL="3054231" indent="0">
              <a:buNone/>
              <a:defRPr sz="2700"/>
            </a:lvl6pPr>
            <a:lvl7pPr marL="3665077" indent="0">
              <a:buNone/>
              <a:defRPr sz="2700"/>
            </a:lvl7pPr>
            <a:lvl8pPr marL="4275923" indent="0">
              <a:buNone/>
              <a:defRPr sz="2700"/>
            </a:lvl8pPr>
            <a:lvl9pPr marL="488676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0"/>
            <a:ext cx="4128849" cy="5336223"/>
          </a:xfrm>
        </p:spPr>
        <p:txBody>
          <a:bodyPr/>
          <a:lstStyle>
            <a:lvl1pPr marL="0" indent="0">
              <a:buNone/>
              <a:defRPr sz="2100"/>
            </a:lvl1pPr>
            <a:lvl2pPr marL="610845" indent="0">
              <a:buNone/>
              <a:defRPr sz="1900"/>
            </a:lvl2pPr>
            <a:lvl3pPr marL="1221692" indent="0">
              <a:buNone/>
              <a:defRPr sz="1600"/>
            </a:lvl3pPr>
            <a:lvl4pPr marL="1832539" indent="0">
              <a:buNone/>
              <a:defRPr sz="1300"/>
            </a:lvl4pPr>
            <a:lvl5pPr marL="2443384" indent="0">
              <a:buNone/>
              <a:defRPr sz="1300"/>
            </a:lvl5pPr>
            <a:lvl6pPr marL="3054231" indent="0">
              <a:buNone/>
              <a:defRPr sz="1300"/>
            </a:lvl6pPr>
            <a:lvl7pPr marL="3665077" indent="0">
              <a:buNone/>
              <a:defRPr sz="1300"/>
            </a:lvl7pPr>
            <a:lvl8pPr marL="4275923" indent="0">
              <a:buNone/>
              <a:defRPr sz="1300"/>
            </a:lvl8pPr>
            <a:lvl9pPr marL="48867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5089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80"/>
            <a:ext cx="11041380" cy="1855788"/>
          </a:xfrm>
          <a:prstGeom prst="rect">
            <a:avLst/>
          </a:prstGeom>
        </p:spPr>
        <p:txBody>
          <a:bodyPr vert="horz" lIns="122169" tIns="61085" rIns="122169" bIns="610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122169" tIns="61085" rIns="122169" bIns="610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5"/>
            <a:ext cx="288036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6B0C-7247-44DD-BCB7-DAF5E546C78B}" type="datetimeFigureOut">
              <a:rPr lang="de-DE" smtClean="0"/>
              <a:pPr/>
              <a:t>03.10.2018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5"/>
            <a:ext cx="432054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5"/>
            <a:ext cx="288036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243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21692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423" indent="-305423" algn="l" defTabSz="1221692" rtl="0" eaLnBrk="1" latinLnBrk="0" hangingPunct="1">
        <a:lnSpc>
          <a:spcPct val="90000"/>
        </a:lnSpc>
        <a:spcBef>
          <a:spcPts val="1336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6270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116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7961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8808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9655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70500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81347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92192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845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692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539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384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231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077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923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6769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1115708" y="6943740"/>
            <a:ext cx="1524000" cy="23622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cxnSp>
        <p:nvCxnSpPr>
          <p:cNvPr id="92" name="Straight Connector 16"/>
          <p:cNvCxnSpPr>
            <a:stCxn id="6" idx="0"/>
          </p:cNvCxnSpPr>
          <p:nvPr/>
        </p:nvCxnSpPr>
        <p:spPr>
          <a:xfrm rot="16200000" flipH="1" flipV="1">
            <a:off x="2524383" y="3032063"/>
            <a:ext cx="2546153" cy="2489520"/>
          </a:xfrm>
          <a:prstGeom prst="bentConnector3">
            <a:avLst>
              <a:gd name="adj1" fmla="val -897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03039" y="5695433"/>
            <a:ext cx="3006766" cy="364232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368835" y="3003747"/>
            <a:ext cx="1346770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IFX1117ME_V33</a:t>
            </a:r>
          </a:p>
          <a:p>
            <a:pPr algn="ctr"/>
            <a:r>
              <a:rPr lang="de-DE" sz="1200" dirty="0" smtClean="0"/>
              <a:t>3.3V Supply</a:t>
            </a:r>
          </a:p>
          <a:p>
            <a:pPr algn="ctr"/>
            <a:r>
              <a:rPr lang="de-DE" sz="1200" dirty="0" smtClean="0"/>
              <a:t>I_out_max=1A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5850779" y="45342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2x16 LCD</a:t>
            </a:r>
          </a:p>
          <a:p>
            <a:pPr algn="ctr"/>
            <a:r>
              <a:rPr lang="de-DE" sz="1200" dirty="0" smtClean="0"/>
              <a:t>Display</a:t>
            </a:r>
          </a:p>
          <a:p>
            <a:pPr algn="ctr"/>
            <a:r>
              <a:rPr lang="de-DE" sz="1200" dirty="0" smtClean="0"/>
              <a:t>I=3mA</a:t>
            </a:r>
            <a:endParaRPr lang="de-DE" sz="1200" dirty="0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5686705" y="4962571"/>
            <a:ext cx="164072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1155" y="3003747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USB</a:t>
            </a:r>
            <a:endParaRPr lang="de-DE" sz="1600" dirty="0"/>
          </a:p>
        </p:txBody>
      </p:sp>
      <p:cxnSp>
        <p:nvCxnSpPr>
          <p:cNvPr id="14" name="Straight Connector 13"/>
          <p:cNvCxnSpPr>
            <a:stCxn id="13" idx="3"/>
            <a:endCxn id="6" idx="1"/>
          </p:cNvCxnSpPr>
          <p:nvPr/>
        </p:nvCxnSpPr>
        <p:spPr>
          <a:xfrm>
            <a:off x="1494003" y="3432055"/>
            <a:ext cx="28748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2933704" y="3429002"/>
            <a:ext cx="2917075" cy="1533570"/>
          </a:xfrm>
          <a:prstGeom prst="bentConnector3">
            <a:avLst>
              <a:gd name="adj1" fmla="val 803"/>
            </a:avLst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19710" y="5837564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I2C</a:t>
            </a:r>
            <a:endParaRPr lang="de-DE" sz="1600" dirty="0"/>
          </a:p>
        </p:txBody>
      </p:sp>
      <p:sp>
        <p:nvSpPr>
          <p:cNvPr id="25" name="Rectangle 24"/>
          <p:cNvSpPr/>
          <p:nvPr/>
        </p:nvSpPr>
        <p:spPr>
          <a:xfrm>
            <a:off x="5478581" y="6129873"/>
            <a:ext cx="1639710" cy="1323423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ATMEGA16A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Vin=3.3V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I=0.6mA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err="1" smtClean="0"/>
              <a:t>Freq</a:t>
            </a:r>
            <a:r>
              <a:rPr lang="de-DE" sz="1600" dirty="0" smtClean="0"/>
              <a:t>=12MHz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7" name="Rectangle 36"/>
          <p:cNvSpPr/>
          <p:nvPr/>
        </p:nvSpPr>
        <p:spPr>
          <a:xfrm>
            <a:off x="7180842" y="45342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400" dirty="0" smtClean="0"/>
              <a:t>PCA9306</a:t>
            </a:r>
          </a:p>
          <a:p>
            <a:pPr algn="ctr"/>
            <a:r>
              <a:rPr lang="de-DE" sz="1400" dirty="0" smtClean="0"/>
              <a:t>Level</a:t>
            </a:r>
          </a:p>
          <a:p>
            <a:pPr algn="ctr"/>
            <a:r>
              <a:rPr lang="de-DE" sz="1400" dirty="0" err="1" smtClean="0"/>
              <a:t>Shifter</a:t>
            </a:r>
            <a:endParaRPr lang="de-DE" sz="1400" dirty="0"/>
          </a:p>
        </p:txBody>
      </p:sp>
      <p:cxnSp>
        <p:nvCxnSpPr>
          <p:cNvPr id="38" name="Straight Connector 37"/>
          <p:cNvCxnSpPr>
            <a:stCxn id="7" idx="3"/>
            <a:endCxn id="37" idx="1"/>
          </p:cNvCxnSpPr>
          <p:nvPr/>
        </p:nvCxnSpPr>
        <p:spPr>
          <a:xfrm>
            <a:off x="6953626" y="4962571"/>
            <a:ext cx="227216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  <a:endCxn id="37" idx="2"/>
          </p:cNvCxnSpPr>
          <p:nvPr/>
        </p:nvCxnSpPr>
        <p:spPr>
          <a:xfrm flipV="1">
            <a:off x="7732266" y="5390879"/>
            <a:ext cx="0" cy="446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752433" y="708548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Wifi</a:t>
            </a:r>
          </a:p>
          <a:p>
            <a:pPr algn="ctr"/>
            <a:r>
              <a:rPr lang="en-GB" sz="1200" dirty="0" err="1" smtClean="0"/>
              <a:t>Ityp</a:t>
            </a:r>
            <a:r>
              <a:rPr lang="en-GB" sz="1200" dirty="0" smtClean="0"/>
              <a:t>=80mA Imax=215mA</a:t>
            </a:r>
            <a:endParaRPr lang="de-DE" sz="1200" dirty="0"/>
          </a:p>
        </p:txBody>
      </p:sp>
      <p:cxnSp>
        <p:nvCxnSpPr>
          <p:cNvPr id="47" name="Straight Connector 16"/>
          <p:cNvCxnSpPr>
            <a:stCxn id="6" idx="3"/>
            <a:endCxn id="46" idx="0"/>
          </p:cNvCxnSpPr>
          <p:nvPr/>
        </p:nvCxnSpPr>
        <p:spPr>
          <a:xfrm>
            <a:off x="5715605" y="3432055"/>
            <a:ext cx="4588252" cy="36534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6"/>
          <p:cNvCxnSpPr>
            <a:stCxn id="52" idx="0"/>
          </p:cNvCxnSpPr>
          <p:nvPr/>
        </p:nvCxnSpPr>
        <p:spPr>
          <a:xfrm rot="16200000" flipV="1">
            <a:off x="8685712" y="5055688"/>
            <a:ext cx="4924256" cy="1670880"/>
          </a:xfrm>
          <a:prstGeom prst="bentConnector3">
            <a:avLst>
              <a:gd name="adj1" fmla="val 99518"/>
            </a:avLst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835116" y="569543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200" dirty="0" smtClean="0"/>
              <a:t>Camera ESP8266 </a:t>
            </a:r>
            <a:r>
              <a:rPr lang="en-GB" sz="1200" dirty="0" err="1" smtClean="0"/>
              <a:t>Ityp</a:t>
            </a:r>
            <a:r>
              <a:rPr lang="en-GB" sz="1200" dirty="0" smtClean="0"/>
              <a:t>=30mA</a:t>
            </a:r>
            <a:endParaRPr lang="de-DE" sz="1200" dirty="0"/>
          </a:p>
        </p:txBody>
      </p:sp>
      <p:cxnSp>
        <p:nvCxnSpPr>
          <p:cNvPr id="62" name="Straight Connector 61"/>
          <p:cNvCxnSpPr>
            <a:stCxn id="58" idx="1"/>
            <a:endCxn id="22" idx="3"/>
          </p:cNvCxnSpPr>
          <p:nvPr/>
        </p:nvCxnSpPr>
        <p:spPr>
          <a:xfrm flipH="1">
            <a:off x="8044823" y="6123739"/>
            <a:ext cx="79029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419710" y="7225386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UART</a:t>
            </a:r>
            <a:endParaRPr lang="de-DE" sz="1400" dirty="0"/>
          </a:p>
        </p:txBody>
      </p:sp>
      <p:sp>
        <p:nvSpPr>
          <p:cNvPr id="74" name="Rectangle 73"/>
          <p:cNvSpPr/>
          <p:nvPr/>
        </p:nvSpPr>
        <p:spPr>
          <a:xfrm>
            <a:off x="7419710" y="8496402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SPI</a:t>
            </a:r>
            <a:endParaRPr lang="de-DE" sz="1600" dirty="0"/>
          </a:p>
        </p:txBody>
      </p:sp>
      <p:cxnSp>
        <p:nvCxnSpPr>
          <p:cNvPr id="75" name="Straight Connector 74"/>
          <p:cNvCxnSpPr>
            <a:stCxn id="52" idx="1"/>
            <a:endCxn id="74" idx="3"/>
          </p:cNvCxnSpPr>
          <p:nvPr/>
        </p:nvCxnSpPr>
        <p:spPr>
          <a:xfrm rot="10800000" flipV="1">
            <a:off x="8044824" y="8781564"/>
            <a:ext cx="3387032" cy="1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1"/>
            <a:endCxn id="73" idx="3"/>
          </p:cNvCxnSpPr>
          <p:nvPr/>
        </p:nvCxnSpPr>
        <p:spPr>
          <a:xfrm rot="10800000">
            <a:off x="8044825" y="7511560"/>
            <a:ext cx="1707609" cy="2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56321" y="5556450"/>
            <a:ext cx="1682279" cy="2389026"/>
            <a:chOff x="2343621" y="6166049"/>
            <a:chExt cx="1842054" cy="2615925"/>
          </a:xfrm>
        </p:grpSpPr>
        <p:sp>
          <p:nvSpPr>
            <p:cNvPr id="89" name="Rectangle 88"/>
            <p:cNvSpPr/>
            <p:nvPr/>
          </p:nvSpPr>
          <p:spPr>
            <a:xfrm>
              <a:off x="2343621" y="6166049"/>
              <a:ext cx="1842054" cy="2615925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3" name="Cross 82"/>
            <p:cNvSpPr/>
            <p:nvPr/>
          </p:nvSpPr>
          <p:spPr>
            <a:xfrm>
              <a:off x="2732604" y="8064011"/>
              <a:ext cx="561542" cy="608337"/>
            </a:xfrm>
            <a:prstGeom prst="plus">
              <a:avLst>
                <a:gd name="adj" fmla="val 41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endParaRPr lang="de-DE"/>
            </a:p>
          </p:txBody>
        </p:sp>
        <p:sp>
          <p:nvSpPr>
            <p:cNvPr id="84" name="Oval 83"/>
            <p:cNvSpPr/>
            <p:nvPr/>
          </p:nvSpPr>
          <p:spPr>
            <a:xfrm>
              <a:off x="3507979" y="8064011"/>
              <a:ext cx="216568" cy="2346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endParaRPr lang="de-DE"/>
            </a:p>
          </p:txBody>
        </p:sp>
        <p:sp>
          <p:nvSpPr>
            <p:cNvPr id="85" name="Oval 84"/>
            <p:cNvSpPr/>
            <p:nvPr/>
          </p:nvSpPr>
          <p:spPr>
            <a:xfrm>
              <a:off x="3509641" y="8453132"/>
              <a:ext cx="216568" cy="2346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endParaRPr lang="de-D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29548" y="7045189"/>
              <a:ext cx="1102848" cy="856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r>
                <a:rPr lang="de-DE" sz="1400" dirty="0" smtClean="0"/>
                <a:t>CD4014</a:t>
              </a:r>
            </a:p>
            <a:p>
              <a:pPr algn="ctr"/>
              <a:r>
                <a:rPr lang="de-DE" sz="1400" dirty="0" smtClean="0"/>
                <a:t>8-Stage </a:t>
              </a:r>
              <a:r>
                <a:rPr lang="de-DE" sz="1400" dirty="0" err="1" smtClean="0"/>
                <a:t>Shift</a:t>
              </a:r>
              <a:endParaRPr lang="de-DE" sz="1400" dirty="0" smtClean="0"/>
            </a:p>
            <a:p>
              <a:pPr algn="ctr"/>
              <a:r>
                <a:rPr lang="de-DE" sz="1400" dirty="0" smtClean="0"/>
                <a:t>Register</a:t>
              </a:r>
              <a:endParaRPr lang="de-DE" sz="14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463377" y="6320740"/>
              <a:ext cx="1441963" cy="338538"/>
            </a:xfrm>
            <a:prstGeom prst="rect">
              <a:avLst/>
            </a:prstGeom>
          </p:spPr>
          <p:txBody>
            <a:bodyPr wrap="none" lIns="91423" tIns="45712" rIns="91423" bIns="45712">
              <a:spAutoFit/>
            </a:bodyPr>
            <a:lstStyle/>
            <a:p>
              <a:pPr algn="ctr"/>
              <a:r>
                <a:rPr lang="de-DE" sz="1600" dirty="0" smtClean="0"/>
                <a:t>Display Control</a:t>
              </a:r>
              <a:endParaRPr lang="de-DE" sz="1600" dirty="0"/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4051300" y="6350000"/>
            <a:ext cx="1282700" cy="12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07496" y="5373914"/>
            <a:ext cx="91999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0799" y="6812643"/>
            <a:ext cx="812801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710mW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22442" y="30607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3.3W / 1.44w 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24504" y="5395886"/>
            <a:ext cx="1200395" cy="33853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2mW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16"/>
          <p:cNvCxnSpPr/>
          <p:nvPr/>
        </p:nvCxnSpPr>
        <p:spPr>
          <a:xfrm rot="5400000">
            <a:off x="7204698" y="4562925"/>
            <a:ext cx="2397333" cy="161266"/>
          </a:xfrm>
          <a:prstGeom prst="bentConnector3">
            <a:avLst>
              <a:gd name="adj1" fmla="val 99393"/>
            </a:avLst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22353" y="2727428"/>
            <a:ext cx="96250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Vd=1.2V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46626" y="4032354"/>
            <a:ext cx="1073345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Vd=120mV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74615" y="27226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Vi&gt;4.5V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96786" y="30915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B050"/>
                </a:solidFill>
              </a:rPr>
              <a:t>450mA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31856" y="8353256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Imax=200mA</a:t>
            </a:r>
            <a:endParaRPr lang="de-DE" sz="1200" dirty="0"/>
          </a:p>
        </p:txBody>
      </p:sp>
      <p:cxnSp>
        <p:nvCxnSpPr>
          <p:cNvPr id="104" name="Straight Connector 16"/>
          <p:cNvCxnSpPr>
            <a:stCxn id="58" idx="0"/>
          </p:cNvCxnSpPr>
          <p:nvPr/>
        </p:nvCxnSpPr>
        <p:spPr>
          <a:xfrm rot="16200000" flipV="1">
            <a:off x="8240008" y="4548897"/>
            <a:ext cx="2266428" cy="26637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622442" y="34925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B050"/>
                </a:solidFill>
              </a:rPr>
              <a:t>1A / 450mA 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92115" y="45895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Vi=5V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1856" y="7314228"/>
            <a:ext cx="1102848" cy="6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Buffer</a:t>
            </a:r>
          </a:p>
          <a:p>
            <a:pPr algn="ctr"/>
            <a:r>
              <a:rPr lang="en-GB" sz="1200" dirty="0" smtClean="0"/>
              <a:t>SN74LVC125A</a:t>
            </a:r>
            <a:endParaRPr lang="de-D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1884042" y="6959600"/>
            <a:ext cx="866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8174" y="6359336"/>
            <a:ext cx="1007190" cy="782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CH340G</a:t>
            </a:r>
          </a:p>
          <a:p>
            <a:pPr algn="ctr"/>
            <a:r>
              <a:rPr lang="de-DE" sz="1400" dirty="0" smtClean="0"/>
              <a:t>USB to UART</a:t>
            </a:r>
            <a:endParaRPr lang="de-DE" sz="1400" dirty="0"/>
          </a:p>
        </p:txBody>
      </p:sp>
      <p:cxnSp>
        <p:nvCxnSpPr>
          <p:cNvPr id="70" name="Straight Connector 69"/>
          <p:cNvCxnSpPr>
            <a:stCxn id="13" idx="2"/>
            <a:endCxn id="66" idx="0"/>
          </p:cNvCxnSpPr>
          <p:nvPr/>
        </p:nvCxnSpPr>
        <p:spPr>
          <a:xfrm rot="16200000" flipH="1">
            <a:off x="-302312" y="5105254"/>
            <a:ext cx="2498973" cy="9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2"/>
          </p:cNvCxnSpPr>
          <p:nvPr/>
        </p:nvCxnSpPr>
        <p:spPr>
          <a:xfrm rot="16200000" flipH="1">
            <a:off x="2459210" y="5634210"/>
            <a:ext cx="1367352" cy="438223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48174" y="7451533"/>
            <a:ext cx="1007190" cy="782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400" dirty="0" smtClean="0"/>
              <a:t>PCA9306</a:t>
            </a:r>
          </a:p>
          <a:p>
            <a:pPr algn="ctr"/>
            <a:r>
              <a:rPr lang="de-DE" sz="1400" dirty="0" smtClean="0"/>
              <a:t>Level</a:t>
            </a:r>
          </a:p>
          <a:p>
            <a:pPr algn="ctr"/>
            <a:r>
              <a:rPr lang="de-DE" sz="1400" dirty="0" smtClean="0"/>
              <a:t>Shifter</a:t>
            </a:r>
            <a:endParaRPr lang="de-DE" sz="1400" dirty="0"/>
          </a:p>
        </p:txBody>
      </p:sp>
      <p:sp>
        <p:nvSpPr>
          <p:cNvPr id="93" name="Rectangle 92"/>
          <p:cNvSpPr/>
          <p:nvPr/>
        </p:nvSpPr>
        <p:spPr>
          <a:xfrm>
            <a:off x="8878960" y="4089400"/>
            <a:ext cx="93814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Jumper</a:t>
            </a:r>
          </a:p>
          <a:p>
            <a:pPr algn="ctr"/>
            <a:r>
              <a:rPr lang="de-DE" sz="1200" dirty="0" smtClean="0"/>
              <a:t>For  USB</a:t>
            </a:r>
          </a:p>
          <a:p>
            <a:pPr algn="ctr"/>
            <a:r>
              <a:rPr lang="de-DE" sz="1200" dirty="0" smtClean="0"/>
              <a:t>Program</a:t>
            </a:r>
            <a:endParaRPr lang="de-DE" sz="1200" dirty="0"/>
          </a:p>
        </p:txBody>
      </p:sp>
      <p:sp>
        <p:nvSpPr>
          <p:cNvPr id="94" name="Rectangle 93"/>
          <p:cNvSpPr/>
          <p:nvPr/>
        </p:nvSpPr>
        <p:spPr>
          <a:xfrm>
            <a:off x="9894960" y="4089400"/>
            <a:ext cx="93814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Jumper</a:t>
            </a:r>
          </a:p>
          <a:p>
            <a:pPr algn="ctr"/>
            <a:r>
              <a:rPr lang="de-DE" sz="1200" dirty="0" smtClean="0"/>
              <a:t>For  USB</a:t>
            </a:r>
          </a:p>
          <a:p>
            <a:pPr algn="ctr"/>
            <a:r>
              <a:rPr lang="de-DE" sz="1200" dirty="0" smtClean="0"/>
              <a:t>Program</a:t>
            </a:r>
            <a:endParaRPr lang="de-DE" sz="1200" dirty="0"/>
          </a:p>
        </p:txBody>
      </p:sp>
      <p:sp>
        <p:nvSpPr>
          <p:cNvPr id="97" name="Rectangle 96"/>
          <p:cNvSpPr/>
          <p:nvPr/>
        </p:nvSpPr>
        <p:spPr>
          <a:xfrm>
            <a:off x="11482460" y="4089400"/>
            <a:ext cx="93814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Jumper</a:t>
            </a:r>
          </a:p>
          <a:p>
            <a:pPr algn="ctr"/>
            <a:r>
              <a:rPr lang="de-DE" sz="1200" dirty="0" smtClean="0"/>
              <a:t>For  USB</a:t>
            </a:r>
          </a:p>
          <a:p>
            <a:pPr algn="ctr"/>
            <a:r>
              <a:rPr lang="de-DE" sz="1200" dirty="0" smtClean="0"/>
              <a:t>Program</a:t>
            </a:r>
            <a:endParaRPr lang="de-DE" sz="1200" dirty="0"/>
          </a:p>
        </p:txBody>
      </p:sp>
    </p:spTree>
    <p:extLst>
      <p:ext uri="{BB962C8B-B14F-4D97-AF65-F5344CB8AC3E}">
        <p14:creationId xmlns="" xmlns:p14="http://schemas.microsoft.com/office/powerpoint/2010/main" val="5018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588221" y="6191449"/>
            <a:ext cx="1842054" cy="261592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sz="1600" dirty="0"/>
          </a:p>
        </p:txBody>
      </p:sp>
      <p:cxnSp>
        <p:nvCxnSpPr>
          <p:cNvPr id="92" name="Straight Connector 16"/>
          <p:cNvCxnSpPr>
            <a:stCxn id="6" idx="0"/>
          </p:cNvCxnSpPr>
          <p:nvPr/>
        </p:nvCxnSpPr>
        <p:spPr>
          <a:xfrm rot="16200000" flipH="1" flipV="1">
            <a:off x="3427855" y="3346996"/>
            <a:ext cx="3176816" cy="2541116"/>
          </a:xfrm>
          <a:prstGeom prst="bentConnector3">
            <a:avLst>
              <a:gd name="adj1" fmla="val -73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47639" y="5720833"/>
            <a:ext cx="3006766" cy="364232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616327" y="4559664"/>
            <a:ext cx="1314979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LD2980ABM50TR</a:t>
            </a:r>
          </a:p>
          <a:p>
            <a:pPr algn="ctr"/>
            <a:r>
              <a:rPr lang="de-DE" sz="1200" dirty="0" smtClean="0"/>
              <a:t>5V Supply</a:t>
            </a:r>
          </a:p>
          <a:p>
            <a:pPr algn="ctr"/>
            <a:r>
              <a:rPr lang="de-DE" sz="1200" dirty="0" smtClean="0"/>
              <a:t>I_out_max=50mA</a:t>
            </a:r>
            <a:endParaRPr lang="de-DE" sz="1200" dirty="0"/>
          </a:p>
        </p:txBody>
      </p:sp>
      <p:sp>
        <p:nvSpPr>
          <p:cNvPr id="6" name="Rectangle 5"/>
          <p:cNvSpPr/>
          <p:nvPr/>
        </p:nvSpPr>
        <p:spPr>
          <a:xfrm>
            <a:off x="5613435" y="3029147"/>
            <a:ext cx="1346770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IFX1117ME_V33</a:t>
            </a:r>
          </a:p>
          <a:p>
            <a:pPr algn="ctr"/>
            <a:r>
              <a:rPr lang="de-DE" sz="1200" dirty="0" smtClean="0"/>
              <a:t>3.3V Supply</a:t>
            </a:r>
          </a:p>
          <a:p>
            <a:pPr algn="ctr"/>
            <a:r>
              <a:rPr lang="de-DE" sz="1200" dirty="0" smtClean="0"/>
              <a:t>I_out_max=1A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7095379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2x16 LCD</a:t>
            </a:r>
          </a:p>
          <a:p>
            <a:pPr algn="ctr"/>
            <a:r>
              <a:rPr lang="de-DE" sz="1200" dirty="0" smtClean="0"/>
              <a:t>Display</a:t>
            </a:r>
          </a:p>
          <a:p>
            <a:pPr algn="ctr"/>
            <a:r>
              <a:rPr lang="de-DE" sz="1200" dirty="0" smtClean="0"/>
              <a:t>I=3mA</a:t>
            </a:r>
            <a:endParaRPr lang="de-DE" sz="1200" dirty="0"/>
          </a:p>
        </p:txBody>
      </p: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>
            <a:off x="6931305" y="4987971"/>
            <a:ext cx="164072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35755" y="3029147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Power</a:t>
            </a:r>
          </a:p>
          <a:p>
            <a:pPr algn="ctr"/>
            <a:r>
              <a:rPr lang="de-DE" sz="1600" dirty="0" smtClean="0"/>
              <a:t>Connector</a:t>
            </a:r>
            <a:endParaRPr lang="de-DE" sz="1600" dirty="0"/>
          </a:p>
        </p:txBody>
      </p:sp>
      <p:cxnSp>
        <p:nvCxnSpPr>
          <p:cNvPr id="14" name="Straight Connector 13"/>
          <p:cNvCxnSpPr>
            <a:stCxn id="13" idx="3"/>
            <a:endCxn id="6" idx="1"/>
          </p:cNvCxnSpPr>
          <p:nvPr/>
        </p:nvCxnSpPr>
        <p:spPr>
          <a:xfrm>
            <a:off x="2738603" y="3457455"/>
            <a:ext cx="28748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 rot="16200000" flipH="1">
            <a:off x="4130531" y="3502175"/>
            <a:ext cx="1533569" cy="1438024"/>
          </a:xfrm>
          <a:prstGeom prst="bentConnector2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664310" y="5862964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I2C</a:t>
            </a:r>
            <a:endParaRPr lang="de-DE" sz="1600" dirty="0"/>
          </a:p>
        </p:txBody>
      </p:sp>
      <p:sp>
        <p:nvSpPr>
          <p:cNvPr id="25" name="Rectangle 24"/>
          <p:cNvSpPr/>
          <p:nvPr/>
        </p:nvSpPr>
        <p:spPr>
          <a:xfrm>
            <a:off x="6723181" y="6155273"/>
            <a:ext cx="1639710" cy="1323423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ATMEGA16A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Vin=3.3V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I=15mA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err="1" smtClean="0"/>
              <a:t>Freq</a:t>
            </a:r>
            <a:r>
              <a:rPr lang="de-DE" sz="1600" dirty="0" smtClean="0"/>
              <a:t>=12MHz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7" name="Rectangle 36"/>
          <p:cNvSpPr/>
          <p:nvPr/>
        </p:nvSpPr>
        <p:spPr>
          <a:xfrm>
            <a:off x="8425442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400" dirty="0" smtClean="0"/>
              <a:t>PCA9306</a:t>
            </a:r>
          </a:p>
          <a:p>
            <a:pPr algn="ctr"/>
            <a:r>
              <a:rPr lang="de-DE" sz="1400" dirty="0" smtClean="0"/>
              <a:t>Level</a:t>
            </a:r>
          </a:p>
          <a:p>
            <a:pPr algn="ctr"/>
            <a:r>
              <a:rPr lang="de-DE" sz="1400" dirty="0" err="1" smtClean="0"/>
              <a:t>Shifter</a:t>
            </a:r>
            <a:endParaRPr lang="de-DE" sz="1400" dirty="0"/>
          </a:p>
        </p:txBody>
      </p:sp>
      <p:cxnSp>
        <p:nvCxnSpPr>
          <p:cNvPr id="38" name="Straight Connector 37"/>
          <p:cNvCxnSpPr>
            <a:stCxn id="7" idx="3"/>
            <a:endCxn id="37" idx="1"/>
          </p:cNvCxnSpPr>
          <p:nvPr/>
        </p:nvCxnSpPr>
        <p:spPr>
          <a:xfrm>
            <a:off x="8198226" y="4987971"/>
            <a:ext cx="227216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  <a:endCxn id="37" idx="2"/>
          </p:cNvCxnSpPr>
          <p:nvPr/>
        </p:nvCxnSpPr>
        <p:spPr>
          <a:xfrm flipV="1">
            <a:off x="8976866" y="5416279"/>
            <a:ext cx="0" cy="446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44733" y="839358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Wifi</a:t>
            </a:r>
          </a:p>
          <a:p>
            <a:pPr algn="ctr"/>
            <a:r>
              <a:rPr lang="en-GB" sz="1200" dirty="0" err="1" smtClean="0"/>
              <a:t>Ityp</a:t>
            </a:r>
            <a:r>
              <a:rPr lang="en-GB" sz="1200" dirty="0" smtClean="0"/>
              <a:t>=80mA Imax=215mA</a:t>
            </a:r>
            <a:endParaRPr lang="de-DE" sz="1200" dirty="0"/>
          </a:p>
        </p:txBody>
      </p:sp>
      <p:cxnSp>
        <p:nvCxnSpPr>
          <p:cNvPr id="47" name="Straight Connector 16"/>
          <p:cNvCxnSpPr>
            <a:stCxn id="6" idx="3"/>
            <a:endCxn id="46" idx="0"/>
          </p:cNvCxnSpPr>
          <p:nvPr/>
        </p:nvCxnSpPr>
        <p:spPr>
          <a:xfrm>
            <a:off x="6960205" y="3457455"/>
            <a:ext cx="5235952" cy="49361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6"/>
          <p:cNvCxnSpPr/>
          <p:nvPr/>
        </p:nvCxnSpPr>
        <p:spPr>
          <a:xfrm rot="16200000" flipV="1">
            <a:off x="9505952" y="5289551"/>
            <a:ext cx="3682999" cy="12699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079716" y="572083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200" dirty="0" smtClean="0"/>
              <a:t>Camera ESP8266 </a:t>
            </a:r>
            <a:r>
              <a:rPr lang="en-GB" sz="1200" dirty="0" err="1" smtClean="0"/>
              <a:t>Ityp</a:t>
            </a:r>
            <a:r>
              <a:rPr lang="en-GB" sz="1200" dirty="0" smtClean="0"/>
              <a:t>=30mA</a:t>
            </a:r>
            <a:endParaRPr lang="de-DE" sz="1200" dirty="0"/>
          </a:p>
        </p:txBody>
      </p:sp>
      <p:cxnSp>
        <p:nvCxnSpPr>
          <p:cNvPr id="62" name="Straight Connector 61"/>
          <p:cNvCxnSpPr>
            <a:stCxn id="58" idx="1"/>
            <a:endCxn id="22" idx="3"/>
          </p:cNvCxnSpPr>
          <p:nvPr/>
        </p:nvCxnSpPr>
        <p:spPr>
          <a:xfrm flipH="1">
            <a:off x="9289423" y="6149139"/>
            <a:ext cx="79029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664310" y="7250786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SPI</a:t>
            </a:r>
            <a:endParaRPr lang="de-DE" sz="1600" dirty="0"/>
          </a:p>
        </p:txBody>
      </p:sp>
      <p:sp>
        <p:nvSpPr>
          <p:cNvPr id="74" name="Rectangle 73"/>
          <p:cNvSpPr/>
          <p:nvPr/>
        </p:nvSpPr>
        <p:spPr>
          <a:xfrm>
            <a:off x="8664310" y="8521802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UART</a:t>
            </a:r>
            <a:endParaRPr lang="de-DE" sz="1600" dirty="0"/>
          </a:p>
        </p:txBody>
      </p:sp>
      <p:cxnSp>
        <p:nvCxnSpPr>
          <p:cNvPr id="75" name="Straight Connector 74"/>
          <p:cNvCxnSpPr>
            <a:stCxn id="52" idx="1"/>
            <a:endCxn id="73" idx="3"/>
          </p:cNvCxnSpPr>
          <p:nvPr/>
        </p:nvCxnSpPr>
        <p:spPr>
          <a:xfrm flipH="1" flipV="1">
            <a:off x="9289423" y="7536960"/>
            <a:ext cx="1520132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1"/>
            <a:endCxn id="74" idx="3"/>
          </p:cNvCxnSpPr>
          <p:nvPr/>
        </p:nvCxnSpPr>
        <p:spPr>
          <a:xfrm flipH="1" flipV="1">
            <a:off x="9289423" y="8807976"/>
            <a:ext cx="2355309" cy="13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ross 82"/>
          <p:cNvSpPr/>
          <p:nvPr/>
        </p:nvSpPr>
        <p:spPr>
          <a:xfrm>
            <a:off x="3977204" y="8089411"/>
            <a:ext cx="561542" cy="608337"/>
          </a:xfrm>
          <a:prstGeom prst="plus">
            <a:avLst>
              <a:gd name="adj" fmla="val 41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4752579" y="8089411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4754241" y="8478532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8" name="Rectangle 87"/>
          <p:cNvSpPr/>
          <p:nvPr/>
        </p:nvSpPr>
        <p:spPr>
          <a:xfrm>
            <a:off x="3974148" y="7070589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CD4014</a:t>
            </a:r>
          </a:p>
          <a:p>
            <a:pPr algn="ctr"/>
            <a:r>
              <a:rPr lang="de-DE" sz="1400" dirty="0" smtClean="0"/>
              <a:t>8-Stage </a:t>
            </a:r>
            <a:r>
              <a:rPr lang="de-DE" sz="1400" dirty="0" err="1" smtClean="0"/>
              <a:t>Shift</a:t>
            </a:r>
            <a:endParaRPr lang="de-DE" sz="1400" dirty="0" smtClean="0"/>
          </a:p>
          <a:p>
            <a:pPr algn="ctr"/>
            <a:r>
              <a:rPr lang="de-DE" sz="1400" dirty="0" smtClean="0"/>
              <a:t>Register</a:t>
            </a:r>
            <a:endParaRPr lang="de-DE" sz="1400" dirty="0"/>
          </a:p>
        </p:txBody>
      </p:sp>
      <p:sp>
        <p:nvSpPr>
          <p:cNvPr id="90" name="Rectangle 89"/>
          <p:cNvSpPr/>
          <p:nvPr/>
        </p:nvSpPr>
        <p:spPr>
          <a:xfrm>
            <a:off x="3707977" y="6346140"/>
            <a:ext cx="1441963" cy="338538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Display Control</a:t>
            </a:r>
            <a:endParaRPr lang="de-DE" sz="16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5444791" y="6828382"/>
            <a:ext cx="110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52096" y="5399314"/>
            <a:ext cx="91999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03099" y="8120743"/>
            <a:ext cx="812801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710mW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64899" y="6805384"/>
            <a:ext cx="866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67042" y="30861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3.3W / 1.48w 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69104" y="5421286"/>
            <a:ext cx="1200395" cy="33853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50mW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16"/>
          <p:cNvCxnSpPr/>
          <p:nvPr/>
        </p:nvCxnSpPr>
        <p:spPr>
          <a:xfrm rot="5400000">
            <a:off x="8449298" y="4588325"/>
            <a:ext cx="2397333" cy="161266"/>
          </a:xfrm>
          <a:prstGeom prst="bentConnector3">
            <a:avLst>
              <a:gd name="adj1" fmla="val 99393"/>
            </a:avLst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83086" y="43107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250mW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66953" y="2752828"/>
            <a:ext cx="96250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Vd=1.2V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91226" y="4057754"/>
            <a:ext cx="1073345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Vd=120mV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19215" y="27480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Vi&gt;4.5V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29150" y="4562579"/>
            <a:ext cx="859033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Vi&gt;5.12V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41386" y="31169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800mA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809556" y="7108656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Imax=200mA</a:t>
            </a:r>
            <a:endParaRPr lang="de-DE" sz="1200" dirty="0"/>
          </a:p>
        </p:txBody>
      </p:sp>
      <p:cxnSp>
        <p:nvCxnSpPr>
          <p:cNvPr id="104" name="Straight Connector 16"/>
          <p:cNvCxnSpPr>
            <a:stCxn id="58" idx="0"/>
          </p:cNvCxnSpPr>
          <p:nvPr/>
        </p:nvCxnSpPr>
        <p:spPr>
          <a:xfrm rot="16200000" flipV="1">
            <a:off x="9484608" y="4574297"/>
            <a:ext cx="2266428" cy="26637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06901" y="1473200"/>
            <a:ext cx="2062162" cy="76942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3333FF"/>
                </a:solidFill>
              </a:rPr>
              <a:t>OLD</a:t>
            </a:r>
            <a:endParaRPr lang="en-GB" sz="4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18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4973</TotalTime>
  <Words>121</Words>
  <Application>Microsoft Office PowerPoint</Application>
  <PresentationFormat>A3 Paper (297x420 mm)</PresentationFormat>
  <Paragraphs>95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e.solutions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 Victor</dc:creator>
  <cp:lastModifiedBy>vtolenti89</cp:lastModifiedBy>
  <cp:revision>61</cp:revision>
  <dcterms:created xsi:type="dcterms:W3CDTF">2017-05-10T08:49:37Z</dcterms:created>
  <dcterms:modified xsi:type="dcterms:W3CDTF">2018-10-03T12:55:05Z</dcterms:modified>
</cp:coreProperties>
</file>