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EADB8-DEE8-4785-A4C4-8FF3782717AA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36D7A-ECC2-4861-A053-60D5C3838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6D7A-ECC2-4861-A053-60D5C38384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1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6D7A-ECC2-4861-A053-60D5C38384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4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D66-5BBD-4F5F-ACB0-702D8E834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64EE9-C287-49BA-890E-8F3CEF147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845A-4F36-4FB7-BA9F-EC57A051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7E53-56FB-413D-A5F8-9D0BDE7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7B5D-401F-4A7D-9097-3D390794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0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CC01-0CE2-464E-8CB0-D1E2FF8A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AA337-CA9D-48BA-A2D1-D1B74AD1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25D5-5E9E-4762-B07C-9356E6B0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B6EF-C734-4F28-9E50-E033680A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6E2D-A92C-42B5-8BC3-D5081BB8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01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F4FFB-3427-4549-9119-FA56C4CAF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B92CB-4F1B-4EC5-8C12-764FA99CA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A5C5-83A3-45A7-8DB5-7473C7FA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B263-EA07-487A-AB16-C309FDE3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F5B4-F080-4C68-9946-08ECE84A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74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9470-F9BB-4EB1-B082-6F9E3FA8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52D5-B622-495E-B132-4AE23BF7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ADF1-269C-4CCB-947D-0F493AC4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942C-DC43-4AA9-9F4F-626177F3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9FCAF-A047-4537-866B-D1C7F745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3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EED2-1AB0-4741-82E6-2763AC61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4EF62-1420-44D5-B931-D7489D8D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B585-8A07-4207-987E-5032ECAB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1B5D-B04B-4F57-B4CC-7AA4CD71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16DBB-251B-41A9-A693-ADFE6869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40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8E14-BCF3-4C75-B18D-A3123898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F60C-D7C9-491E-A9B1-042163254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6D5BF-AC8C-4BB7-B3A9-FD8717648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F3A1D-218A-4223-BF4B-A1956744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59947-40B6-4732-8136-70EC5B33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7C88-5F65-45BA-A5DB-CD5F10B8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3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01D7-F4B1-4FA2-AFB4-5FF30DA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ECB27-B0FB-4AD2-9105-A3EF2A50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27B8D-0B35-48BC-A052-FF589D052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B8D64-3F11-41D6-81B8-BE09F82C3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68196-5BAD-4CC5-88A0-C173879B4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8C787-82A2-47AF-B962-D7A07B97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E2429-69A3-4F7C-845F-A8C4D83D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A7048-D041-45C2-80A0-5A10CAD3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24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E288-40CA-409F-B598-7D9408E8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01B2D-681E-4549-A4A7-E7BCD708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86168-FF84-493B-B093-5C57D7B1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D7D04-78EF-484F-AA4F-9F3AF5BD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D66D0-EFE9-4542-8063-BCBB5163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D6E93-75CB-4170-BBD9-DA00C4CC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0C98-2EEA-4A65-8293-7B5F3CF4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4EC0-2E33-4EE4-9548-92768C78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984A-A121-48EB-82F6-65A2292B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28068-50A7-493A-AFB5-C3546A805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7B991-0767-4899-A972-B213AB88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BAA5C-0E04-48D5-A359-E0210661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D881C-8BB5-41AC-899D-7FA8634A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65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3859-1622-4541-B1FB-2AB74F82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F416D-5EA8-4EC6-8294-B5B757A0F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19FE5-0BB5-4466-867B-4C9850B2A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48DD6-AC38-4636-9DC8-AEF7E01C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D3B-6BFD-4774-A5D4-412E4653294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081B1-898E-4428-857B-12D49E53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1A9DC-3BA5-49AF-A343-138607DF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26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BC39C-9416-4E76-8D9C-6C438195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C93B-0D98-479B-B8AC-B1F6B1BE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C3963-2B81-4CD3-A896-1928A3ED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6D3B-6BFD-4774-A5D4-412E4653294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C01E-8194-495C-BA37-F903C6BFB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F7F5-CE83-43A0-8564-F7E1943D8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E3A2-3256-443D-BDB4-4FB20E759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88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EA5457-F043-4A27-87A2-72CA57CD3066}"/>
              </a:ext>
            </a:extLst>
          </p:cNvPr>
          <p:cNvSpPr/>
          <p:nvPr/>
        </p:nvSpPr>
        <p:spPr>
          <a:xfrm>
            <a:off x="3717589" y="906956"/>
            <a:ext cx="1367161" cy="1313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Boost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Converter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FB2780-02F7-4265-849F-8495EF958E0E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5084750" y="1563903"/>
            <a:ext cx="1147041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13B8D1-798B-4EBF-A8BC-CB77FB9828E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05344" y="1563904"/>
            <a:ext cx="9122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023A3A-3880-4167-9326-26907DB9941C}"/>
              </a:ext>
            </a:extLst>
          </p:cNvPr>
          <p:cNvSpPr txBox="1"/>
          <p:nvPr/>
        </p:nvSpPr>
        <p:spPr>
          <a:xfrm>
            <a:off x="2624024" y="1169703"/>
            <a:ext cx="5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5V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33CBE3-EEE6-4326-BB98-D8153EFBFF29}"/>
              </a:ext>
            </a:extLst>
          </p:cNvPr>
          <p:cNvSpPr txBox="1"/>
          <p:nvPr/>
        </p:nvSpPr>
        <p:spPr>
          <a:xfrm>
            <a:off x="5485269" y="1578072"/>
            <a:ext cx="5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15V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36EC0-979C-4741-91A6-F89247D6658F}"/>
              </a:ext>
            </a:extLst>
          </p:cNvPr>
          <p:cNvSpPr/>
          <p:nvPr/>
        </p:nvSpPr>
        <p:spPr>
          <a:xfrm>
            <a:off x="8394107" y="2540448"/>
            <a:ext cx="1367161" cy="1313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NiMH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10 x 1.2V Bat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1000mAh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A1AB-D369-4F45-B124-DE798AF521AB}"/>
              </a:ext>
            </a:extLst>
          </p:cNvPr>
          <p:cNvSpPr/>
          <p:nvPr/>
        </p:nvSpPr>
        <p:spPr>
          <a:xfrm>
            <a:off x="3878366" y="3527302"/>
            <a:ext cx="1045606" cy="1004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202990-F40B-42BB-B5E4-17E44E4FB133}"/>
              </a:ext>
            </a:extLst>
          </p:cNvPr>
          <p:cNvSpPr/>
          <p:nvPr/>
        </p:nvSpPr>
        <p:spPr>
          <a:xfrm>
            <a:off x="3058609" y="5202313"/>
            <a:ext cx="1045606" cy="794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Charging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Indicator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538F9D-E319-405D-A71F-438222923E11}"/>
              </a:ext>
            </a:extLst>
          </p:cNvPr>
          <p:cNvSpPr/>
          <p:nvPr/>
        </p:nvSpPr>
        <p:spPr>
          <a:xfrm>
            <a:off x="6231791" y="1061470"/>
            <a:ext cx="1045606" cy="1004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PNP w/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PWM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C24393-851C-47EE-B0F6-8970D2185986}"/>
              </a:ext>
            </a:extLst>
          </p:cNvPr>
          <p:cNvCxnSpPr>
            <a:cxnSpLocks/>
            <a:stCxn id="20" idx="2"/>
            <a:endCxn id="53" idx="0"/>
          </p:cNvCxnSpPr>
          <p:nvPr/>
        </p:nvCxnSpPr>
        <p:spPr>
          <a:xfrm flipH="1">
            <a:off x="9077687" y="3854343"/>
            <a:ext cx="1" cy="13479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DF9597-DB6E-4260-B12E-DD24C4CBED57}"/>
              </a:ext>
            </a:extLst>
          </p:cNvPr>
          <p:cNvCxnSpPr>
            <a:cxnSpLocks/>
            <a:stCxn id="21" idx="3"/>
            <a:endCxn id="20" idx="0"/>
          </p:cNvCxnSpPr>
          <p:nvPr/>
        </p:nvCxnSpPr>
        <p:spPr>
          <a:xfrm>
            <a:off x="7277397" y="1563903"/>
            <a:ext cx="1800291" cy="976545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1F3E93-B2D9-4C6B-9FFF-2DB08875CA73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2336062" y="2487431"/>
            <a:ext cx="2490700" cy="59390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EEEF6FA5-3741-43B5-B0B4-FBD3CCE435C4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4401169" y="2220851"/>
            <a:ext cx="1" cy="1306451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6D535EF-033E-471D-9F61-BE04F7867EC9}"/>
              </a:ext>
            </a:extLst>
          </p:cNvPr>
          <p:cNvSpPr/>
          <p:nvPr/>
        </p:nvSpPr>
        <p:spPr>
          <a:xfrm>
            <a:off x="4675396" y="5202313"/>
            <a:ext cx="1045606" cy="794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Charged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Indicator</a:t>
            </a:r>
          </a:p>
        </p:txBody>
      </p:sp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07E5D352-9165-4C4F-BBB7-3665EA53729F}"/>
              </a:ext>
            </a:extLst>
          </p:cNvPr>
          <p:cNvCxnSpPr>
            <a:cxnSpLocks/>
            <a:stCxn id="22" idx="2"/>
            <a:endCxn id="63" idx="3"/>
          </p:cNvCxnSpPr>
          <p:nvPr/>
        </p:nvCxnSpPr>
        <p:spPr>
          <a:xfrm rot="5400000">
            <a:off x="3718982" y="4917401"/>
            <a:ext cx="1067421" cy="29695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6">
            <a:extLst>
              <a:ext uri="{FF2B5EF4-FFF2-40B4-BE49-F238E27FC236}">
                <a16:creationId xmlns:a16="http://schemas.microsoft.com/office/drawing/2014/main" id="{62863B72-B319-41F0-808C-590888335700}"/>
              </a:ext>
            </a:extLst>
          </p:cNvPr>
          <p:cNvCxnSpPr>
            <a:cxnSpLocks/>
            <a:stCxn id="44" idx="1"/>
            <a:endCxn id="22" idx="2"/>
          </p:cNvCxnSpPr>
          <p:nvPr/>
        </p:nvCxnSpPr>
        <p:spPr>
          <a:xfrm rot="10800000">
            <a:off x="4401170" y="4532169"/>
            <a:ext cx="274227" cy="106742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3658CAE-DFB1-4404-8282-20FA24E894F3}"/>
              </a:ext>
            </a:extLst>
          </p:cNvPr>
          <p:cNvSpPr/>
          <p:nvPr/>
        </p:nvSpPr>
        <p:spPr>
          <a:xfrm>
            <a:off x="8554884" y="5202313"/>
            <a:ext cx="1045606" cy="794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Current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Sense</a:t>
            </a:r>
          </a:p>
        </p:txBody>
      </p:sp>
      <p:cxnSp>
        <p:nvCxnSpPr>
          <p:cNvPr id="54" name="Straight Connector 36">
            <a:extLst>
              <a:ext uri="{FF2B5EF4-FFF2-40B4-BE49-F238E27FC236}">
                <a16:creationId xmlns:a16="http://schemas.microsoft.com/office/drawing/2014/main" id="{834DE046-4544-457B-8F22-F5EAE93A184D}"/>
              </a:ext>
            </a:extLst>
          </p:cNvPr>
          <p:cNvCxnSpPr>
            <a:cxnSpLocks/>
            <a:stCxn id="22" idx="3"/>
            <a:endCxn id="53" idx="1"/>
          </p:cNvCxnSpPr>
          <p:nvPr/>
        </p:nvCxnSpPr>
        <p:spPr>
          <a:xfrm>
            <a:off x="4923972" y="4029735"/>
            <a:ext cx="3630912" cy="156985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6">
            <a:extLst>
              <a:ext uri="{FF2B5EF4-FFF2-40B4-BE49-F238E27FC236}">
                <a16:creationId xmlns:a16="http://schemas.microsoft.com/office/drawing/2014/main" id="{DD0F0053-C983-49E1-8A27-5561041D3994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rot="5400000">
            <a:off x="4857584" y="2132724"/>
            <a:ext cx="1963399" cy="183062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7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EA5457-F043-4A27-87A2-72CA57CD3066}"/>
              </a:ext>
            </a:extLst>
          </p:cNvPr>
          <p:cNvSpPr/>
          <p:nvPr/>
        </p:nvSpPr>
        <p:spPr>
          <a:xfrm>
            <a:off x="5200161" y="977979"/>
            <a:ext cx="1253906" cy="1072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Limit current to 400mA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36">
            <a:extLst>
              <a:ext uri="{FF2B5EF4-FFF2-40B4-BE49-F238E27FC236}">
                <a16:creationId xmlns:a16="http://schemas.microsoft.com/office/drawing/2014/main" id="{2298112E-7F87-4F37-9209-58208C4477E3}"/>
              </a:ext>
            </a:extLst>
          </p:cNvPr>
          <p:cNvCxnSpPr>
            <a:cxnSpLocks/>
            <a:endCxn id="39" idx="0"/>
          </p:cNvCxnSpPr>
          <p:nvPr/>
        </p:nvCxnSpPr>
        <p:spPr>
          <a:xfrm rot="10800000" flipV="1">
            <a:off x="3527099" y="2357770"/>
            <a:ext cx="2300014" cy="33509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CE82D-B195-4859-AC37-693BEB7716AA}"/>
              </a:ext>
            </a:extLst>
          </p:cNvPr>
          <p:cNvSpPr/>
          <p:nvPr/>
        </p:nvSpPr>
        <p:spPr>
          <a:xfrm>
            <a:off x="4901456" y="2692866"/>
            <a:ext cx="1851316" cy="1072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Vbat &gt; 12V or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dt &lt; -120mV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A41265-20E8-4DEA-A628-77F0E4E60C71}"/>
              </a:ext>
            </a:extLst>
          </p:cNvPr>
          <p:cNvSpPr/>
          <p:nvPr/>
        </p:nvSpPr>
        <p:spPr>
          <a:xfrm>
            <a:off x="4901456" y="4532051"/>
            <a:ext cx="1851316" cy="1072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Turn on trickle charger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5685C-F615-485C-869E-BCA5E77CC51C}"/>
              </a:ext>
            </a:extLst>
          </p:cNvPr>
          <p:cNvSpPr/>
          <p:nvPr/>
        </p:nvSpPr>
        <p:spPr>
          <a:xfrm>
            <a:off x="7333939" y="3586580"/>
            <a:ext cx="1241890" cy="1072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Turn on charged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83647F-3856-4E2D-81E7-BF56A3A9E097}"/>
              </a:ext>
            </a:extLst>
          </p:cNvPr>
          <p:cNvSpPr/>
          <p:nvPr/>
        </p:nvSpPr>
        <p:spPr>
          <a:xfrm>
            <a:off x="7333939" y="1784309"/>
            <a:ext cx="1241890" cy="1072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Turn on charging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LED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B244F3B8-F9B0-4E67-A1CE-CA6EFFAFA844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5827114" y="2050743"/>
            <a:ext cx="0" cy="642123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6">
            <a:extLst>
              <a:ext uri="{FF2B5EF4-FFF2-40B4-BE49-F238E27FC236}">
                <a16:creationId xmlns:a16="http://schemas.microsoft.com/office/drawing/2014/main" id="{E3ED34C1-BDBF-4F80-B063-354C07096B53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827114" y="3765630"/>
            <a:ext cx="0" cy="766421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6">
            <a:extLst>
              <a:ext uri="{FF2B5EF4-FFF2-40B4-BE49-F238E27FC236}">
                <a16:creationId xmlns:a16="http://schemas.microsoft.com/office/drawing/2014/main" id="{BC5EF43C-4A82-4145-8335-98C5FB808E55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827114" y="4122962"/>
            <a:ext cx="1506825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E312886E-B42E-43BB-A2CC-BE8A0185B084}"/>
              </a:ext>
            </a:extLst>
          </p:cNvPr>
          <p:cNvCxnSpPr>
            <a:cxnSpLocks/>
          </p:cNvCxnSpPr>
          <p:nvPr/>
        </p:nvCxnSpPr>
        <p:spPr>
          <a:xfrm flipH="1">
            <a:off x="5827114" y="2357771"/>
            <a:ext cx="1506825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4E5B221-FD86-437C-BDD6-2F887A367FDF}"/>
              </a:ext>
            </a:extLst>
          </p:cNvPr>
          <p:cNvSpPr/>
          <p:nvPr/>
        </p:nvSpPr>
        <p:spPr>
          <a:xfrm>
            <a:off x="2906154" y="2692866"/>
            <a:ext cx="1241890" cy="1072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Turn on timer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6">
            <a:extLst>
              <a:ext uri="{FF2B5EF4-FFF2-40B4-BE49-F238E27FC236}">
                <a16:creationId xmlns:a16="http://schemas.microsoft.com/office/drawing/2014/main" id="{7B63F0C3-7CED-4333-AA4F-FE88C5F5E3DA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4498439" y="2794290"/>
            <a:ext cx="357334" cy="230001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38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2876-F97C-4769-A8A8-88AA6829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Things to consider (nano)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D2EE-F24A-422D-BD5B-A234DC598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The B2 shottky diode (MBR0520) has a max forward current of 500mA. It must be replaced with one able to handle at least 1A.</a:t>
            </a:r>
          </a:p>
          <a:p>
            <a:r>
              <a:rPr lang="de-DE" sz="1600" dirty="0"/>
              <a:t>Simulate bipolar transistor to check whether it is in saturation</a:t>
            </a:r>
          </a:p>
          <a:p>
            <a:r>
              <a:rPr lang="de-DE" sz="1600" dirty="0"/>
              <a:t>Simulate low pass filter and opamp (common mode voltage)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9198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2876-F97C-4769-A8A8-88AA6829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Things to consider (uno)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D2EE-F24A-422D-BD5B-A234DC598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Remove pt fuse as it limits the current</a:t>
            </a:r>
          </a:p>
          <a:p>
            <a:r>
              <a:rPr lang="de-DE" sz="1600" dirty="0"/>
              <a:t>Create finite state machine with charging process. </a:t>
            </a:r>
            <a:r>
              <a:rPr lang="de-DE" sz="1600"/>
              <a:t>Detect load, charge, stop, idle.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7461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136</Words>
  <Application>Microsoft Office PowerPoint</Application>
  <PresentationFormat>Widescreen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Things to consider (nano)</vt:lpstr>
      <vt:lpstr>Things to consider (uno)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vtolenti89</dc:creator>
  <cp:lastModifiedBy>vtolenti89</cp:lastModifiedBy>
  <cp:revision>20</cp:revision>
  <dcterms:created xsi:type="dcterms:W3CDTF">2020-02-01T09:05:41Z</dcterms:created>
  <dcterms:modified xsi:type="dcterms:W3CDTF">2020-06-02T10:15:40Z</dcterms:modified>
</cp:coreProperties>
</file>