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D66-5BBD-4F5F-ACB0-702D8E834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64EE9-C287-49BA-890E-8F3CEF147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845A-4F36-4FB7-BA9F-EC57A051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7E53-56FB-413D-A5F8-9D0BDE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7B5D-401F-4A7D-9097-3D390794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0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CC01-0CE2-464E-8CB0-D1E2FF8A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AA337-CA9D-48BA-A2D1-D1B74AD1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25D5-5E9E-4762-B07C-9356E6B0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B6EF-C734-4F28-9E50-E033680A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6E2D-A92C-42B5-8BC3-D5081BB8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01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F4FFB-3427-4549-9119-FA56C4CAF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B92CB-4F1B-4EC5-8C12-764FA99CA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A5C5-83A3-45A7-8DB5-7473C7FA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263-EA07-487A-AB16-C309FDE3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F5B4-F080-4C68-9946-08ECE84A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7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9470-F9BB-4EB1-B082-6F9E3FA8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52D5-B622-495E-B132-4AE23BF7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ADF1-269C-4CCB-947D-0F493AC4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942C-DC43-4AA9-9F4F-626177F3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FCAF-A047-4537-866B-D1C7F745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3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EED2-1AB0-4741-82E6-2763AC61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4EF62-1420-44D5-B931-D7489D8D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B585-8A07-4207-987E-5032ECAB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1B5D-B04B-4F57-B4CC-7AA4CD71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6DBB-251B-41A9-A693-ADFE6869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0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8E14-BCF3-4C75-B18D-A3123898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F60C-D7C9-491E-A9B1-042163254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6D5BF-AC8C-4BB7-B3A9-FD8717648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F3A1D-218A-4223-BF4B-A1956744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59947-40B6-4732-8136-70EC5B33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7C88-5F65-45BA-A5DB-CD5F10B8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3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01D7-F4B1-4FA2-AFB4-5FF30DA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ECB27-B0FB-4AD2-9105-A3EF2A50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27B8D-0B35-48BC-A052-FF589D052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B8D64-3F11-41D6-81B8-BE09F82C3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68196-5BAD-4CC5-88A0-C173879B4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8C787-82A2-47AF-B962-D7A07B97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E2429-69A3-4F7C-845F-A8C4D83D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A7048-D041-45C2-80A0-5A10CAD3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4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E288-40CA-409F-B598-7D9408E8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01B2D-681E-4549-A4A7-E7BCD708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86168-FF84-493B-B093-5C57D7B1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D7D04-78EF-484F-AA4F-9F3AF5BD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D66D0-EFE9-4542-8063-BCBB5163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D6E93-75CB-4170-BBD9-DA00C4CC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0C98-2EEA-4A65-8293-7B5F3CF4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4EC0-2E33-4EE4-9548-92768C78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984A-A121-48EB-82F6-65A2292B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28068-50A7-493A-AFB5-C3546A80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7B991-0767-4899-A972-B213AB88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BAA5C-0E04-48D5-A359-E0210661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D881C-8BB5-41AC-899D-7FA8634A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5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3859-1622-4541-B1FB-2AB74F82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F416D-5EA8-4EC6-8294-B5B757A0F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9FE5-0BB5-4466-867B-4C9850B2A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48DD6-AC38-4636-9DC8-AEF7E01C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081B1-898E-4428-857B-12D49E53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1A9DC-3BA5-49AF-A343-138607DF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2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BC39C-9416-4E76-8D9C-6C438195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C93B-0D98-479B-B8AC-B1F6B1BE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3963-2B81-4CD3-A896-1928A3ED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6D3B-6BFD-4774-A5D4-412E46532944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C01E-8194-495C-BA37-F903C6BFB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F7F5-CE83-43A0-8564-F7E1943D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8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EA5457-F043-4A27-87A2-72CA57CD3066}"/>
              </a:ext>
            </a:extLst>
          </p:cNvPr>
          <p:cNvSpPr/>
          <p:nvPr/>
        </p:nvSpPr>
        <p:spPr>
          <a:xfrm>
            <a:off x="1018153" y="1697069"/>
            <a:ext cx="1367161" cy="1313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Boost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Converter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C0571-2CD9-4DC9-8414-867889CAC8EC}"/>
              </a:ext>
            </a:extLst>
          </p:cNvPr>
          <p:cNvSpPr/>
          <p:nvPr/>
        </p:nvSpPr>
        <p:spPr>
          <a:xfrm>
            <a:off x="5602790" y="1697069"/>
            <a:ext cx="1367161" cy="1313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Current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Limiter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100mA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5F03A-8DB3-4723-88BD-4A10712CB66F}"/>
              </a:ext>
            </a:extLst>
          </p:cNvPr>
          <p:cNvSpPr/>
          <p:nvPr/>
        </p:nvSpPr>
        <p:spPr>
          <a:xfrm>
            <a:off x="3573127" y="4074175"/>
            <a:ext cx="1367161" cy="1313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Voltage Supervisor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FB2780-02F7-4265-849F-8495EF958E0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85314" y="2354017"/>
            <a:ext cx="32174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13B8D1-798B-4EBF-A8BC-CB77FB9828E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1054" y="2354016"/>
            <a:ext cx="547099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023A3A-3880-4167-9326-26907DB9941C}"/>
              </a:ext>
            </a:extLst>
          </p:cNvPr>
          <p:cNvSpPr txBox="1"/>
          <p:nvPr/>
        </p:nvSpPr>
        <p:spPr>
          <a:xfrm>
            <a:off x="360218" y="1959816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5V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1E59B-0D06-4289-95F7-4EB7DB52F106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113357" y="3271352"/>
            <a:ext cx="2377107" cy="542434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33CBE3-EEE6-4326-BB98-D8153EFBFF29}"/>
              </a:ext>
            </a:extLst>
          </p:cNvPr>
          <p:cNvSpPr txBox="1"/>
          <p:nvPr/>
        </p:nvSpPr>
        <p:spPr>
          <a:xfrm>
            <a:off x="2439566" y="1959816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12V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36EC0-979C-4741-91A6-F89247D6658F}"/>
              </a:ext>
            </a:extLst>
          </p:cNvPr>
          <p:cNvSpPr/>
          <p:nvPr/>
        </p:nvSpPr>
        <p:spPr>
          <a:xfrm>
            <a:off x="7795495" y="1697069"/>
            <a:ext cx="1367161" cy="1313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NiMH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10 x 1.2V Bat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1000mAh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A1AB-D369-4F45-B124-DE798AF521AB}"/>
              </a:ext>
            </a:extLst>
          </p:cNvPr>
          <p:cNvSpPr/>
          <p:nvPr/>
        </p:nvSpPr>
        <p:spPr>
          <a:xfrm>
            <a:off x="3573127" y="1697069"/>
            <a:ext cx="1367161" cy="1313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O‘Ring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1D40C8-C2EE-44E9-AB02-89416DCA3B7A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6969951" y="2354017"/>
            <a:ext cx="8255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759710-FF54-4451-9B26-7755F4581864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4940288" y="2354017"/>
            <a:ext cx="66250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660B3713-6416-41FF-8313-62DAE5584FB1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4256708" y="3010964"/>
            <a:ext cx="0" cy="1063211"/>
          </a:xfrm>
          <a:prstGeom prst="straightConnector1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4">
            <a:extLst>
              <a:ext uri="{FF2B5EF4-FFF2-40B4-BE49-F238E27FC236}">
                <a16:creationId xmlns:a16="http://schemas.microsoft.com/office/drawing/2014/main" id="{332FCD78-826E-44D8-8FF5-A71D27066827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4907448" y="2386857"/>
            <a:ext cx="2377106" cy="2311426"/>
          </a:xfrm>
          <a:prstGeom prst="bentConnector2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F202990-F40B-42BB-B5E4-17E44E4FB133}"/>
              </a:ext>
            </a:extLst>
          </p:cNvPr>
          <p:cNvSpPr/>
          <p:nvPr/>
        </p:nvSpPr>
        <p:spPr>
          <a:xfrm>
            <a:off x="3573127" y="5544105"/>
            <a:ext cx="1367161" cy="1313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Charging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Indicator</a:t>
            </a:r>
          </a:p>
        </p:txBody>
      </p:sp>
      <p:cxnSp>
        <p:nvCxnSpPr>
          <p:cNvPr id="64" name="Straight Connector 14">
            <a:extLst>
              <a:ext uri="{FF2B5EF4-FFF2-40B4-BE49-F238E27FC236}">
                <a16:creationId xmlns:a16="http://schemas.microsoft.com/office/drawing/2014/main" id="{1C241EAB-C2AF-4D90-9D8E-CCEDBC5B3CB4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2559271" y="5187196"/>
            <a:ext cx="1485279" cy="542434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4">
            <a:extLst>
              <a:ext uri="{FF2B5EF4-FFF2-40B4-BE49-F238E27FC236}">
                <a16:creationId xmlns:a16="http://schemas.microsoft.com/office/drawing/2014/main" id="{B9D7A8C3-A3F8-442B-B70D-2F1A9494B69B}"/>
              </a:ext>
            </a:extLst>
          </p:cNvPr>
          <p:cNvCxnSpPr>
            <a:cxnSpLocks/>
            <a:endCxn id="63" idx="3"/>
          </p:cNvCxnSpPr>
          <p:nvPr/>
        </p:nvCxnSpPr>
        <p:spPr>
          <a:xfrm rot="5400000">
            <a:off x="3220520" y="4073786"/>
            <a:ext cx="3847036" cy="407499"/>
          </a:xfrm>
          <a:prstGeom prst="bentConnector2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7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vtolenti89</dc:creator>
  <cp:lastModifiedBy>vtolenti89</cp:lastModifiedBy>
  <cp:revision>6</cp:revision>
  <dcterms:created xsi:type="dcterms:W3CDTF">2020-02-01T09:05:41Z</dcterms:created>
  <dcterms:modified xsi:type="dcterms:W3CDTF">2020-02-01T09:23:29Z</dcterms:modified>
</cp:coreProperties>
</file>