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7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4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7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4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1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3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7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9C6E-A6F7-44FA-910D-798F7C0A98E5}" type="datetimeFigureOut">
              <a:rPr lang="de-DE" smtClean="0"/>
              <a:t>17.05.2020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4D5A-F7C6-4D3F-8869-0895E62478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0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74787" y="4908432"/>
            <a:ext cx="1716656" cy="171665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671150" y="5730192"/>
            <a:ext cx="136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Big reservoir</a:t>
            </a:r>
          </a:p>
        </p:txBody>
      </p:sp>
      <p:sp>
        <p:nvSpPr>
          <p:cNvPr id="6" name="Rechteck 5"/>
          <p:cNvSpPr/>
          <p:nvPr/>
        </p:nvSpPr>
        <p:spPr>
          <a:xfrm>
            <a:off x="431159" y="3974233"/>
            <a:ext cx="127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Rule sensor</a:t>
            </a:r>
          </a:p>
        </p:txBody>
      </p:sp>
      <p:sp>
        <p:nvSpPr>
          <p:cNvPr id="7" name="Rechteck 6"/>
          <p:cNvSpPr/>
          <p:nvPr/>
        </p:nvSpPr>
        <p:spPr>
          <a:xfrm>
            <a:off x="1738225" y="3907765"/>
            <a:ext cx="189780" cy="26310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928005" y="4853962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Full</a:t>
            </a:r>
          </a:p>
        </p:txBody>
      </p:sp>
      <p:sp>
        <p:nvSpPr>
          <p:cNvPr id="9" name="Rechteck 8"/>
          <p:cNvSpPr/>
          <p:nvPr/>
        </p:nvSpPr>
        <p:spPr>
          <a:xfrm>
            <a:off x="1928005" y="5511726"/>
            <a:ext cx="648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Refill</a:t>
            </a:r>
          </a:p>
        </p:txBody>
      </p:sp>
      <p:sp>
        <p:nvSpPr>
          <p:cNvPr id="10" name="Rechteck 9"/>
          <p:cNvSpPr/>
          <p:nvPr/>
        </p:nvSpPr>
        <p:spPr>
          <a:xfrm>
            <a:off x="1860550" y="6223961"/>
            <a:ext cx="783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Empty</a:t>
            </a:r>
          </a:p>
        </p:txBody>
      </p:sp>
      <p:sp>
        <p:nvSpPr>
          <p:cNvPr id="11" name="Rechteck 10"/>
          <p:cNvSpPr/>
          <p:nvPr/>
        </p:nvSpPr>
        <p:spPr>
          <a:xfrm>
            <a:off x="5589919" y="1510379"/>
            <a:ext cx="1094778" cy="171665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6658975" y="1999375"/>
            <a:ext cx="158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Small reservoir</a:t>
            </a:r>
          </a:p>
        </p:txBody>
      </p:sp>
      <p:cxnSp>
        <p:nvCxnSpPr>
          <p:cNvPr id="14" name="Gerader Verbinder 13"/>
          <p:cNvCxnSpPr>
            <a:cxnSpLocks/>
            <a:endCxn id="11" idx="0"/>
          </p:cNvCxnSpPr>
          <p:nvPr/>
        </p:nvCxnSpPr>
        <p:spPr>
          <a:xfrm rot="5400000" flipH="1" flipV="1">
            <a:off x="1802009" y="2284630"/>
            <a:ext cx="5109550" cy="3561048"/>
          </a:xfrm>
          <a:prstGeom prst="bentConnector3">
            <a:avLst>
              <a:gd name="adj1" fmla="val 104474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71119" y="1327166"/>
            <a:ext cx="238068" cy="3500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4912586" y="856262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Level Sensor</a:t>
            </a:r>
          </a:p>
        </p:txBody>
      </p:sp>
      <p:sp>
        <p:nvSpPr>
          <p:cNvPr id="20" name="Rechteck 19"/>
          <p:cNvSpPr/>
          <p:nvPr/>
        </p:nvSpPr>
        <p:spPr>
          <a:xfrm>
            <a:off x="2135378" y="1090162"/>
            <a:ext cx="824106" cy="8241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186088" y="524245"/>
            <a:ext cx="780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Motor</a:t>
            </a:r>
          </a:p>
        </p:txBody>
      </p:sp>
      <p:sp>
        <p:nvSpPr>
          <p:cNvPr id="22" name="Rechteck 21"/>
          <p:cNvSpPr/>
          <p:nvPr/>
        </p:nvSpPr>
        <p:spPr>
          <a:xfrm>
            <a:off x="5589919" y="4611329"/>
            <a:ext cx="4871604" cy="180527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6361149" y="4158899"/>
            <a:ext cx="93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Arduino</a:t>
            </a:r>
          </a:p>
        </p:txBody>
      </p:sp>
      <p:sp>
        <p:nvSpPr>
          <p:cNvPr id="24" name="Rechteck 23"/>
          <p:cNvSpPr/>
          <p:nvPr/>
        </p:nvSpPr>
        <p:spPr>
          <a:xfrm>
            <a:off x="9346724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WIFI</a:t>
            </a:r>
          </a:p>
        </p:txBody>
      </p:sp>
      <p:sp>
        <p:nvSpPr>
          <p:cNvPr id="25" name="Rechteck 24"/>
          <p:cNvSpPr/>
          <p:nvPr/>
        </p:nvSpPr>
        <p:spPr>
          <a:xfrm>
            <a:off x="8231925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LCD</a:t>
            </a:r>
          </a:p>
        </p:txBody>
      </p:sp>
      <p:sp>
        <p:nvSpPr>
          <p:cNvPr id="26" name="Rechteck 25"/>
          <p:cNvSpPr/>
          <p:nvPr/>
        </p:nvSpPr>
        <p:spPr>
          <a:xfrm>
            <a:off x="7029890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Yellow</a:t>
            </a:r>
          </a:p>
          <a:p>
            <a:pPr algn="ctr"/>
            <a:r>
              <a:rPr lang="en-GB"/>
              <a:t>LED</a:t>
            </a:r>
          </a:p>
        </p:txBody>
      </p:sp>
      <p:sp>
        <p:nvSpPr>
          <p:cNvPr id="27" name="Rechteck 26"/>
          <p:cNvSpPr/>
          <p:nvPr/>
        </p:nvSpPr>
        <p:spPr>
          <a:xfrm>
            <a:off x="5928739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Red</a:t>
            </a:r>
          </a:p>
          <a:p>
            <a:pPr algn="ctr"/>
            <a:r>
              <a:rPr lang="en-GB"/>
              <a:t>LED</a:t>
            </a:r>
          </a:p>
        </p:txBody>
      </p:sp>
      <p:cxnSp>
        <p:nvCxnSpPr>
          <p:cNvPr id="28" name="Gerader Verbinder 13"/>
          <p:cNvCxnSpPr>
            <a:cxnSpLocks/>
            <a:stCxn id="20" idx="3"/>
            <a:endCxn id="18" idx="1"/>
          </p:cNvCxnSpPr>
          <p:nvPr/>
        </p:nvCxnSpPr>
        <p:spPr>
          <a:xfrm>
            <a:off x="2959484" y="1502215"/>
            <a:ext cx="2711635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13"/>
          <p:cNvCxnSpPr>
            <a:cxnSpLocks/>
            <a:stCxn id="22" idx="1"/>
            <a:endCxn id="20" idx="3"/>
          </p:cNvCxnSpPr>
          <p:nvPr/>
        </p:nvCxnSpPr>
        <p:spPr>
          <a:xfrm rot="10800000">
            <a:off x="2959485" y="1502215"/>
            <a:ext cx="2630435" cy="4011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13"/>
          <p:cNvCxnSpPr>
            <a:cxnSpLocks/>
            <a:endCxn id="7" idx="0"/>
          </p:cNvCxnSpPr>
          <p:nvPr/>
        </p:nvCxnSpPr>
        <p:spPr>
          <a:xfrm rot="10800000" flipV="1">
            <a:off x="1833116" y="3503021"/>
            <a:ext cx="2432881" cy="4047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Wolke 38"/>
          <p:cNvSpPr/>
          <p:nvPr/>
        </p:nvSpPr>
        <p:spPr>
          <a:xfrm>
            <a:off x="10723523" y="5762673"/>
            <a:ext cx="1385160" cy="9225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Gerader Verbinder 13"/>
          <p:cNvCxnSpPr>
            <a:cxnSpLocks/>
            <a:stCxn id="24" idx="3"/>
            <a:endCxn id="39" idx="3"/>
          </p:cNvCxnSpPr>
          <p:nvPr/>
        </p:nvCxnSpPr>
        <p:spPr>
          <a:xfrm>
            <a:off x="10156728" y="5474906"/>
            <a:ext cx="1259375" cy="3405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10">
            <a:extLst>
              <a:ext uri="{FF2B5EF4-FFF2-40B4-BE49-F238E27FC236}">
                <a16:creationId xmlns:a16="http://schemas.microsoft.com/office/drawing/2014/main" id="{6D314836-D7ED-4B63-B0E6-78E58F798452}"/>
              </a:ext>
            </a:extLst>
          </p:cNvPr>
          <p:cNvSpPr/>
          <p:nvPr/>
        </p:nvSpPr>
        <p:spPr>
          <a:xfrm>
            <a:off x="7157251" y="3096428"/>
            <a:ext cx="3308733" cy="922576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11">
            <a:extLst>
              <a:ext uri="{FF2B5EF4-FFF2-40B4-BE49-F238E27FC236}">
                <a16:creationId xmlns:a16="http://schemas.microsoft.com/office/drawing/2014/main" id="{374D7658-D4A7-4489-8C08-DA9637DE5481}"/>
              </a:ext>
            </a:extLst>
          </p:cNvPr>
          <p:cNvSpPr/>
          <p:nvPr/>
        </p:nvSpPr>
        <p:spPr>
          <a:xfrm>
            <a:off x="8294472" y="2700198"/>
            <a:ext cx="87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Garden</a:t>
            </a:r>
          </a:p>
        </p:txBody>
      </p:sp>
      <p:cxnSp>
        <p:nvCxnSpPr>
          <p:cNvPr id="44" name="Gerader Verbinder 13">
            <a:extLst>
              <a:ext uri="{FF2B5EF4-FFF2-40B4-BE49-F238E27FC236}">
                <a16:creationId xmlns:a16="http://schemas.microsoft.com/office/drawing/2014/main" id="{A17D0418-D4F9-489C-AB61-3266B751EE13}"/>
              </a:ext>
            </a:extLst>
          </p:cNvPr>
          <p:cNvCxnSpPr>
            <a:cxnSpLocks/>
            <a:stCxn id="42" idx="1"/>
            <a:endCxn id="11" idx="2"/>
          </p:cNvCxnSpPr>
          <p:nvPr/>
        </p:nvCxnSpPr>
        <p:spPr>
          <a:xfrm rot="10800000">
            <a:off x="6137309" y="3227036"/>
            <a:ext cx="1019943" cy="330681"/>
          </a:xfrm>
          <a:prstGeom prst="bentConnector2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5826" y="258792"/>
            <a:ext cx="11171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Reservoir: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Make</a:t>
            </a:r>
            <a:r>
              <a:rPr lang="de-DE" sz="1400" dirty="0"/>
              <a:t> </a:t>
            </a:r>
            <a:r>
              <a:rPr lang="de-DE" sz="1400" dirty="0" err="1"/>
              <a:t>sure</a:t>
            </a:r>
            <a:r>
              <a:rPr lang="de-DE" sz="1400" dirty="0"/>
              <a:t> </a:t>
            </a:r>
            <a:r>
              <a:rPr lang="de-DE" sz="1400" dirty="0" err="1"/>
              <a:t>pipe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bottom</a:t>
            </a:r>
            <a:r>
              <a:rPr lang="de-DE" sz="1400" dirty="0"/>
              <a:t> </a:t>
            </a:r>
            <a:r>
              <a:rPr lang="de-DE" sz="1400" dirty="0" err="1"/>
              <a:t>below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Empty </a:t>
            </a:r>
            <a:r>
              <a:rPr lang="de-DE" sz="1400" dirty="0" err="1"/>
              <a:t>sensor</a:t>
            </a:r>
            <a:endParaRPr lang="de-DE" sz="1400" dirty="0"/>
          </a:p>
          <a:p>
            <a:r>
              <a:rPr lang="de-DE" sz="1400" dirty="0" err="1"/>
              <a:t>Ruler</a:t>
            </a:r>
            <a:r>
              <a:rPr lang="de-DE" sz="1400" dirty="0"/>
              <a:t> Sensor: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Full</a:t>
            </a:r>
            <a:r>
              <a:rPr lang="de-DE" sz="1400" dirty="0"/>
              <a:t> -&gt; </a:t>
            </a:r>
            <a:r>
              <a:rPr lang="de-DE" sz="1400" dirty="0" err="1"/>
              <a:t>indicate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LCD, RSV2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full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Refill</a:t>
            </a:r>
            <a:r>
              <a:rPr lang="de-DE" sz="1400" dirty="0"/>
              <a:t> -&gt; </a:t>
            </a:r>
            <a:r>
              <a:rPr lang="de-DE" sz="1400" dirty="0" err="1"/>
              <a:t>indicate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LCD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refill</a:t>
            </a:r>
            <a:r>
              <a:rPr lang="de-DE" sz="1400" dirty="0"/>
              <a:t> RSV2 (</a:t>
            </a:r>
            <a:r>
              <a:rPr lang="de-DE" sz="1400" dirty="0" err="1"/>
              <a:t>yellow</a:t>
            </a:r>
            <a:r>
              <a:rPr lang="de-DE" sz="1400" dirty="0"/>
              <a:t> LED blink </a:t>
            </a:r>
            <a:r>
              <a:rPr lang="de-DE" sz="1400" dirty="0" err="1"/>
              <a:t>slowly</a:t>
            </a:r>
            <a:r>
              <a:rPr lang="de-DE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Empty -&gt; </a:t>
            </a:r>
            <a:r>
              <a:rPr lang="de-DE" sz="1400" dirty="0" err="1"/>
              <a:t>indicate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LCD </a:t>
            </a:r>
            <a:r>
              <a:rPr lang="de-DE" sz="1400" dirty="0" err="1"/>
              <a:t>refill</a:t>
            </a:r>
            <a:r>
              <a:rPr lang="de-DE" sz="1400" dirty="0"/>
              <a:t> urgent (</a:t>
            </a:r>
            <a:r>
              <a:rPr lang="de-DE" sz="1400" dirty="0" err="1"/>
              <a:t>red</a:t>
            </a:r>
            <a:r>
              <a:rPr lang="de-DE" sz="1400" dirty="0"/>
              <a:t> LED blink fast), block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motor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4322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Pepperl+Fuchs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Tolentino Victor</dc:creator>
  <cp:lastModifiedBy>vtolenti89</cp:lastModifiedBy>
  <cp:revision>8</cp:revision>
  <dcterms:created xsi:type="dcterms:W3CDTF">2019-04-17T09:00:43Z</dcterms:created>
  <dcterms:modified xsi:type="dcterms:W3CDTF">2020-05-17T18:03:54Z</dcterms:modified>
</cp:coreProperties>
</file>