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7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4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2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78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42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1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34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13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7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99C6E-A6F7-44FA-910D-798F7C0A98E5}" type="datetimeFigureOut">
              <a:rPr lang="de-DE" smtClean="0"/>
              <a:t>17.04.2019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4D5A-F7C6-4D3F-8869-0895E62478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00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4787" y="4908432"/>
            <a:ext cx="1716656" cy="171665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3890" y="4434779"/>
            <a:ext cx="1361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Big </a:t>
            </a:r>
            <a:r>
              <a:rPr lang="de-DE" dirty="0" err="1" smtClean="0"/>
              <a:t>reservoir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33850" y="3723099"/>
            <a:ext cx="1271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Rule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738225" y="3907765"/>
            <a:ext cx="189780" cy="26310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928005" y="4853962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Full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928005" y="5511726"/>
            <a:ext cx="648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Refill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860550" y="6223961"/>
            <a:ext cx="783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Empty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89919" y="1483745"/>
            <a:ext cx="1716656" cy="171665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306575" y="1508210"/>
            <a:ext cx="1581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reservoir</a:t>
            </a:r>
            <a:endParaRPr lang="de-DE" dirty="0"/>
          </a:p>
        </p:txBody>
      </p:sp>
      <p:cxnSp>
        <p:nvCxnSpPr>
          <p:cNvPr id="14" name="Gerader Verbinder 13"/>
          <p:cNvCxnSpPr>
            <a:endCxn id="11" idx="0"/>
          </p:cNvCxnSpPr>
          <p:nvPr/>
        </p:nvCxnSpPr>
        <p:spPr>
          <a:xfrm rot="5400000" flipH="1" flipV="1">
            <a:off x="1957479" y="2102526"/>
            <a:ext cx="5109549" cy="3871988"/>
          </a:xfrm>
          <a:prstGeom prst="bentConnector3">
            <a:avLst>
              <a:gd name="adj1" fmla="val 104474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671119" y="1317549"/>
            <a:ext cx="238068" cy="3500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054261" y="1317549"/>
            <a:ext cx="135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Level Sensor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2135378" y="1090162"/>
            <a:ext cx="824106" cy="8241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186088" y="524245"/>
            <a:ext cx="780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smtClean="0"/>
              <a:t>Motor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589919" y="4611329"/>
            <a:ext cx="4871604" cy="1805276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6361149" y="4158899"/>
            <a:ext cx="934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 err="1" smtClean="0"/>
              <a:t>Arduino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9346724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WIFI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231925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LCD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7029890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Yellow</a:t>
            </a:r>
          </a:p>
          <a:p>
            <a:pPr algn="ctr"/>
            <a:r>
              <a:rPr lang="de-DE" dirty="0" smtClean="0"/>
              <a:t>LED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5928739" y="5034457"/>
            <a:ext cx="810004" cy="880898"/>
          </a:xfrm>
          <a:prstGeom prst="rect">
            <a:avLst/>
          </a:prstGeom>
          <a:solidFill>
            <a:schemeClr val="accent1">
              <a:alpha val="54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Red</a:t>
            </a:r>
            <a:endParaRPr lang="de-DE" dirty="0" smtClean="0"/>
          </a:p>
          <a:p>
            <a:pPr algn="ctr"/>
            <a:r>
              <a:rPr lang="de-DE" dirty="0" smtClean="0"/>
              <a:t>LED</a:t>
            </a:r>
            <a:endParaRPr lang="de-DE" dirty="0"/>
          </a:p>
        </p:txBody>
      </p:sp>
      <p:cxnSp>
        <p:nvCxnSpPr>
          <p:cNvPr id="28" name="Gerader Verbinder 13"/>
          <p:cNvCxnSpPr>
            <a:stCxn id="22" idx="1"/>
            <a:endCxn id="18" idx="1"/>
          </p:cNvCxnSpPr>
          <p:nvPr/>
        </p:nvCxnSpPr>
        <p:spPr>
          <a:xfrm rot="10800000" flipH="1">
            <a:off x="5589919" y="1492599"/>
            <a:ext cx="81200" cy="4021369"/>
          </a:xfrm>
          <a:prstGeom prst="bentConnector3">
            <a:avLst>
              <a:gd name="adj1" fmla="val -28152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13"/>
          <p:cNvCxnSpPr>
            <a:stCxn id="22" idx="1"/>
            <a:endCxn id="20" idx="3"/>
          </p:cNvCxnSpPr>
          <p:nvPr/>
        </p:nvCxnSpPr>
        <p:spPr>
          <a:xfrm rot="10800000">
            <a:off x="2959485" y="1502215"/>
            <a:ext cx="2630435" cy="4011752"/>
          </a:xfrm>
          <a:prstGeom prst="bentConnector3">
            <a:avLst>
              <a:gd name="adj1" fmla="val 593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13"/>
          <p:cNvCxnSpPr>
            <a:stCxn id="22" idx="1"/>
            <a:endCxn id="7" idx="0"/>
          </p:cNvCxnSpPr>
          <p:nvPr/>
        </p:nvCxnSpPr>
        <p:spPr>
          <a:xfrm rot="10800000">
            <a:off x="1833115" y="3907765"/>
            <a:ext cx="3756804" cy="1606202"/>
          </a:xfrm>
          <a:prstGeom prst="bentConnector4">
            <a:avLst>
              <a:gd name="adj1" fmla="val 48737"/>
              <a:gd name="adj2" fmla="val 1142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Wolke 38"/>
          <p:cNvSpPr/>
          <p:nvPr/>
        </p:nvSpPr>
        <p:spPr>
          <a:xfrm>
            <a:off x="9141364" y="1268018"/>
            <a:ext cx="2640317" cy="175856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13"/>
          <p:cNvCxnSpPr>
            <a:stCxn id="24" idx="3"/>
            <a:endCxn id="39" idx="1"/>
          </p:cNvCxnSpPr>
          <p:nvPr/>
        </p:nvCxnSpPr>
        <p:spPr>
          <a:xfrm flipV="1">
            <a:off x="10156728" y="3024710"/>
            <a:ext cx="304795" cy="2450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5826" y="258792"/>
            <a:ext cx="111712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Reservoir: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Make</a:t>
            </a:r>
            <a:r>
              <a:rPr lang="de-DE" sz="1400" dirty="0" smtClean="0"/>
              <a:t> </a:t>
            </a:r>
            <a:r>
              <a:rPr lang="de-DE" sz="1400" dirty="0" err="1" smtClean="0"/>
              <a:t>sure</a:t>
            </a:r>
            <a:r>
              <a:rPr lang="de-DE" sz="1400" dirty="0" smtClean="0"/>
              <a:t> </a:t>
            </a:r>
            <a:r>
              <a:rPr lang="de-DE" sz="1400" dirty="0" err="1" smtClean="0"/>
              <a:t>pipe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bottom</a:t>
            </a:r>
            <a:r>
              <a:rPr lang="de-DE" sz="1400" dirty="0" smtClean="0"/>
              <a:t> </a:t>
            </a:r>
            <a:r>
              <a:rPr lang="de-DE" sz="1400" dirty="0" err="1" smtClean="0"/>
              <a:t>below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Empty </a:t>
            </a:r>
            <a:r>
              <a:rPr lang="de-DE" sz="1400" dirty="0" err="1" smtClean="0"/>
              <a:t>sensor</a:t>
            </a:r>
            <a:endParaRPr lang="de-DE" sz="1400" dirty="0" smtClean="0"/>
          </a:p>
          <a:p>
            <a:r>
              <a:rPr lang="de-DE" sz="1400" dirty="0" err="1" smtClean="0"/>
              <a:t>Ruler</a:t>
            </a:r>
            <a:r>
              <a:rPr lang="de-DE" sz="1400" dirty="0" smtClean="0"/>
              <a:t> Sensor: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Full</a:t>
            </a:r>
            <a:r>
              <a:rPr lang="de-DE" sz="1400" dirty="0" smtClean="0"/>
              <a:t> -&gt; </a:t>
            </a:r>
            <a:r>
              <a:rPr lang="de-DE" sz="1400" dirty="0" err="1" smtClean="0"/>
              <a:t>indicate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LCD, RSV2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full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/>
              <a:t>Refill</a:t>
            </a:r>
            <a:r>
              <a:rPr lang="de-DE" sz="1400" dirty="0" smtClean="0"/>
              <a:t> -&gt; </a:t>
            </a:r>
            <a:r>
              <a:rPr lang="de-DE" sz="1400" dirty="0" err="1" smtClean="0"/>
              <a:t>indicate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LCD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refill</a:t>
            </a:r>
            <a:r>
              <a:rPr lang="de-DE" sz="1400" dirty="0" smtClean="0"/>
              <a:t> RSV2 (</a:t>
            </a:r>
            <a:r>
              <a:rPr lang="de-DE" sz="1400" dirty="0" err="1" smtClean="0"/>
              <a:t>yellow</a:t>
            </a:r>
            <a:r>
              <a:rPr lang="de-DE" sz="1400" dirty="0" smtClean="0"/>
              <a:t> LED blink </a:t>
            </a:r>
            <a:r>
              <a:rPr lang="de-DE" sz="1400" dirty="0" err="1" smtClean="0"/>
              <a:t>slowly</a:t>
            </a:r>
            <a:r>
              <a:rPr lang="de-DE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Empty -&gt; </a:t>
            </a:r>
            <a:r>
              <a:rPr lang="de-DE" sz="1400" dirty="0" err="1" smtClean="0"/>
              <a:t>indicate</a:t>
            </a:r>
            <a:r>
              <a:rPr lang="de-DE" sz="1400" dirty="0" smtClean="0"/>
              <a:t> in </a:t>
            </a:r>
            <a:r>
              <a:rPr lang="de-DE" sz="1400" dirty="0" err="1" smtClean="0"/>
              <a:t>the</a:t>
            </a:r>
            <a:r>
              <a:rPr lang="de-DE" sz="1400" dirty="0" smtClean="0"/>
              <a:t> LCD </a:t>
            </a:r>
            <a:r>
              <a:rPr lang="de-DE" sz="1400" dirty="0" err="1" smtClean="0"/>
              <a:t>refill</a:t>
            </a:r>
            <a:r>
              <a:rPr lang="de-DE" sz="1400" dirty="0" smtClean="0"/>
              <a:t> urgent (</a:t>
            </a:r>
            <a:r>
              <a:rPr lang="de-DE" sz="1400" dirty="0" err="1" smtClean="0"/>
              <a:t>red</a:t>
            </a:r>
            <a:r>
              <a:rPr lang="de-DE" sz="1400" dirty="0" smtClean="0"/>
              <a:t> LED blink fast), block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motor</a:t>
            </a:r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4322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>Pepperl+Fuchs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Tolentino Victor</dc:creator>
  <cp:lastModifiedBy>Tolentino Victor</cp:lastModifiedBy>
  <cp:revision>6</cp:revision>
  <dcterms:created xsi:type="dcterms:W3CDTF">2019-04-17T09:00:43Z</dcterms:created>
  <dcterms:modified xsi:type="dcterms:W3CDTF">2019-04-17T14:07:23Z</dcterms:modified>
</cp:coreProperties>
</file>