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2" r:id="rId3"/>
    <p:sldId id="284" r:id="rId4"/>
    <p:sldId id="285" r:id="rId5"/>
    <p:sldId id="28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52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Fortgeschrittene</a:t>
            </a:r>
            <a:br>
              <a:rPr lang="de-DE" dirty="0"/>
            </a:br>
            <a:r>
              <a:rPr lang="de-DE" dirty="0"/>
              <a:t>Python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Grundkenntnisse mit Windows, Linux oder MacOS</a:t>
            </a:r>
          </a:p>
          <a:p>
            <a:endParaRPr lang="de-DE" dirty="0"/>
          </a:p>
          <a:p>
            <a:r>
              <a:rPr lang="de-DE" dirty="0"/>
              <a:t>Programmier-Erfahrung in Python: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/>
              <a:t>Variablen erstellen und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 err="1"/>
              <a:t>If</a:t>
            </a:r>
            <a:r>
              <a:rPr lang="de-DE" i="0" dirty="0"/>
              <a:t>-Abfragen, Schleifen und logische Ausdrücke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/>
              <a:t>Eigene Funktionen und Klassen implementieren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i="0" dirty="0"/>
              <a:t>Das Importieren aus externen Paketen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wirst du</a:t>
            </a:r>
            <a:br>
              <a:rPr lang="de-DE" dirty="0"/>
            </a:br>
            <a:r>
              <a:rPr lang="de-DE" dirty="0"/>
              <a:t>lernen?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BE7811-E2D7-40F7-8AEA-23CBF995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1" y="1172534"/>
            <a:ext cx="6104514" cy="27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6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Kursaufbau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20782B-DFB0-4E05-9315-FBBC3A62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08" y="287960"/>
            <a:ext cx="3870439" cy="4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 Entwickler</a:t>
            </a:r>
          </a:p>
          <a:p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Interessierte</a:t>
            </a:r>
          </a:p>
          <a:p>
            <a:endParaRPr lang="de-DE" dirty="0"/>
          </a:p>
          <a:p>
            <a:r>
              <a:rPr lang="de-DE" dirty="0"/>
              <a:t>Data Science Interessierte</a:t>
            </a:r>
          </a:p>
          <a:p>
            <a:endParaRPr lang="de-DE" dirty="0"/>
          </a:p>
          <a:p>
            <a:r>
              <a:rPr lang="de-DE" dirty="0"/>
              <a:t>MINT Studenten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Nunito Sans</vt:lpstr>
      <vt:lpstr>Georgia</vt:lpstr>
      <vt:lpstr>Ulysses template</vt:lpstr>
      <vt:lpstr>Fortgeschrittene Python Programmierung</vt:lpstr>
      <vt:lpstr>Welches Vorwissen wird benötigt?</vt:lpstr>
      <vt:lpstr>Was wirst du lernen?</vt:lpstr>
      <vt:lpstr>Kursaufbau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67</cp:revision>
  <dcterms:modified xsi:type="dcterms:W3CDTF">2020-04-21T09:33:23Z</dcterms:modified>
</cp:coreProperties>
</file>