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84" r:id="rId3"/>
    <p:sldId id="285" r:id="rId4"/>
    <p:sldId id="264" r:id="rId5"/>
    <p:sldId id="259" r:id="rId6"/>
    <p:sldId id="286" r:id="rId7"/>
    <p:sldId id="282" r:id="rId8"/>
    <p:sldId id="28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3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Fort­ge­schrit­te­ne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Python</a:t>
            </a:r>
            <a:br>
              <a:rPr lang="en-US" dirty="0"/>
            </a:br>
            <a:r>
              <a:rPr lang="en-US" dirty="0" err="1"/>
              <a:t>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 und </a:t>
            </a:r>
            <a:r>
              <a:rPr lang="de-DE" dirty="0" err="1"/>
              <a:t>Operations</a:t>
            </a:r>
            <a:r>
              <a:rPr lang="de-DE" dirty="0"/>
              <a:t> Research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832BF9-8A80-48BD-B68F-B92D8BF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695350"/>
            <a:ext cx="5539587" cy="34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PYTHON PROGRAMMIERUNG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Die verschiedenen Arten, Python Code auszuführen</a:t>
            </a:r>
          </a:p>
          <a:p>
            <a:pPr marL="285750" lvl="0" indent="-171450">
              <a:buFont typeface="Arial" panose="020B0604020202020204" pitchFamily="34" charset="0"/>
              <a:buChar char="•"/>
            </a:pPr>
            <a:endParaRPr lang="de-DE" sz="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Speicherverwaltung von Variablen in Python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richtige Einsatz von </a:t>
            </a:r>
            <a:r>
              <a:rPr lang="de-DE" dirty="0" err="1"/>
              <a:t>Sequences</a:t>
            </a:r>
            <a:r>
              <a:rPr lang="de-DE" dirty="0"/>
              <a:t> und </a:t>
            </a:r>
            <a:r>
              <a:rPr lang="de-DE" dirty="0" err="1"/>
              <a:t>Iterables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Funktionen, Decorators, </a:t>
            </a:r>
            <a:r>
              <a:rPr lang="de-DE" dirty="0" err="1"/>
              <a:t>Corutines</a:t>
            </a:r>
            <a:r>
              <a:rPr lang="de-DE" dirty="0"/>
              <a:t>, Lambdas etc.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Objektorientierung und Vererbung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Coding Guidelines und Good Practice </a:t>
            </a:r>
            <a:r>
              <a:rPr lang="en-US" dirty="0" err="1"/>
              <a:t>Programmierung</a:t>
            </a:r>
            <a:r>
              <a:rPr lang="en-US" dirty="0"/>
              <a:t> (PEP8)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Debugging, </a:t>
            </a:r>
            <a:r>
              <a:rPr lang="de-DE" dirty="0" err="1"/>
              <a:t>Logging</a:t>
            </a:r>
            <a:r>
              <a:rPr lang="de-DE" dirty="0"/>
              <a:t>, </a:t>
            </a:r>
            <a:r>
              <a:rPr lang="de-DE" dirty="0" err="1"/>
              <a:t>Profiling</a:t>
            </a:r>
            <a:r>
              <a:rPr lang="de-DE" dirty="0"/>
              <a:t>, Timing und Unit </a:t>
            </a:r>
            <a:r>
              <a:rPr lang="de-DE" dirty="0" err="1"/>
              <a:t>Testing</a:t>
            </a: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Erstellen eigener Packages und Dokumentationen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Die Einbindung von </a:t>
            </a:r>
            <a:r>
              <a:rPr lang="de-DE" dirty="0" err="1"/>
              <a:t>Cython</a:t>
            </a:r>
            <a:r>
              <a:rPr lang="de-DE" dirty="0"/>
              <a:t> oder C/C++ Code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78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Grundlagen der Python Programmierung (Listen, </a:t>
            </a:r>
            <a:r>
              <a:rPr lang="de-DE" dirty="0" err="1"/>
              <a:t>Dicts</a:t>
            </a:r>
            <a:r>
              <a:rPr lang="de-DE" dirty="0"/>
              <a:t>, Klassen etc.)</a:t>
            </a:r>
          </a:p>
          <a:p>
            <a:r>
              <a:rPr lang="de-DE" dirty="0"/>
              <a:t>Erfahrung im Umgang und der Ausführung von Python Code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Python-Entwickler mit Grundkenntnissen</a:t>
            </a:r>
          </a:p>
          <a:p>
            <a:endParaRPr lang="de-DE" dirty="0"/>
          </a:p>
          <a:p>
            <a:r>
              <a:rPr lang="de-DE" dirty="0"/>
              <a:t>Programmierer aus anderen Programmiersprachen, mit einer schnellen Auffassungsgabe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Bildschirmpräsentation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Nunito Sans</vt:lpstr>
      <vt:lpstr>Georgia</vt:lpstr>
      <vt:lpstr>Arial</vt:lpstr>
      <vt:lpstr>Calibri</vt:lpstr>
      <vt:lpstr>Ulysses template</vt:lpstr>
      <vt:lpstr>Fort­ge­schrit­te­ne  Python Programmierung</vt:lpstr>
      <vt:lpstr>JAN SCHAFFRANEK</vt:lpstr>
      <vt:lpstr>Wer bin ich?</vt:lpstr>
      <vt:lpstr>PYTHON PROGRAMMIERUNG</vt:lpstr>
      <vt:lpstr>Kursgliederung</vt:lpstr>
      <vt:lpstr>Kursgliederung</vt:lpstr>
      <vt:lpstr>Welches Vorwissen wird benötigt?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66</cp:revision>
  <dcterms:modified xsi:type="dcterms:W3CDTF">2020-04-09T07:36:12Z</dcterms:modified>
</cp:coreProperties>
</file>