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0" r:id="rId3"/>
    <p:sldId id="281" r:id="rId4"/>
    <p:sldId id="282" r:id="rId5"/>
    <p:sldId id="284" r:id="rId6"/>
    <p:sldId id="285" r:id="rId7"/>
    <p:sldId id="283" r:id="rId8"/>
    <p:sldId id="286" r:id="rId9"/>
    <p:sldId id="288" r:id="rId10"/>
    <p:sldId id="287" r:id="rId11"/>
    <p:sldId id="289" r:id="rId12"/>
    <p:sldId id="29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91" autoAdjust="0"/>
  </p:normalViewPr>
  <p:slideViewPr>
    <p:cSldViewPr>
      <p:cViewPr varScale="1">
        <p:scale>
          <a:sx n="66" d="100"/>
          <a:sy n="66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73E67-A6A0-49F3-BFE0-C5B14F57C624}" type="datetimeFigureOut">
              <a:rPr lang="en-IE" smtClean="0"/>
              <a:t>30/04/2014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CB11A-BA19-495A-81EE-EF2315C6B8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2198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45B4-EF75-4DD1-85F7-9F1328489FBA}" type="datetimeFigureOut">
              <a:rPr lang="en-IE" smtClean="0"/>
              <a:t>30/04/2014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F17-540E-4F3D-AFB7-E87B8D090F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541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45B4-EF75-4DD1-85F7-9F1328489FBA}" type="datetimeFigureOut">
              <a:rPr lang="en-IE" smtClean="0"/>
              <a:t>30/04/2014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F17-540E-4F3D-AFB7-E87B8D090F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944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45B4-EF75-4DD1-85F7-9F1328489FBA}" type="datetimeFigureOut">
              <a:rPr lang="en-IE" smtClean="0"/>
              <a:t>30/04/2014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F17-540E-4F3D-AFB7-E87B8D090F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449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45B4-EF75-4DD1-85F7-9F1328489FBA}" type="datetimeFigureOut">
              <a:rPr lang="en-IE" smtClean="0"/>
              <a:t>30/04/2014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F17-540E-4F3D-AFB7-E87B8D090F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479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45B4-EF75-4DD1-85F7-9F1328489FBA}" type="datetimeFigureOut">
              <a:rPr lang="en-IE" smtClean="0"/>
              <a:t>30/04/2014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F17-540E-4F3D-AFB7-E87B8D090F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597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45B4-EF75-4DD1-85F7-9F1328489FBA}" type="datetimeFigureOut">
              <a:rPr lang="en-IE" smtClean="0"/>
              <a:t>30/04/2014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F17-540E-4F3D-AFB7-E87B8D090F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924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45B4-EF75-4DD1-85F7-9F1328489FBA}" type="datetimeFigureOut">
              <a:rPr lang="en-IE" smtClean="0"/>
              <a:t>30/04/2014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F17-540E-4F3D-AFB7-E87B8D090F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727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45B4-EF75-4DD1-85F7-9F1328489FBA}" type="datetimeFigureOut">
              <a:rPr lang="en-IE" smtClean="0"/>
              <a:t>30/04/2014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F17-540E-4F3D-AFB7-E87B8D090F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556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45B4-EF75-4DD1-85F7-9F1328489FBA}" type="datetimeFigureOut">
              <a:rPr lang="en-IE" smtClean="0"/>
              <a:t>30/04/2014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F17-540E-4F3D-AFB7-E87B8D090F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349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45B4-EF75-4DD1-85F7-9F1328489FBA}" type="datetimeFigureOut">
              <a:rPr lang="en-IE" smtClean="0"/>
              <a:t>30/04/2014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F17-540E-4F3D-AFB7-E87B8D090F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407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45B4-EF75-4DD1-85F7-9F1328489FBA}" type="datetimeFigureOut">
              <a:rPr lang="en-IE" smtClean="0"/>
              <a:t>30/04/2014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F17-540E-4F3D-AFB7-E87B8D090F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961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C45B4-EF75-4DD1-85F7-9F1328489FBA}" type="datetimeFigureOut">
              <a:rPr lang="en-IE" smtClean="0"/>
              <a:t>30/04/2014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25F17-540E-4F3D-AFB7-E87B8D090F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054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err="1" smtClean="0"/>
              <a:t>Actores</a:t>
            </a:r>
            <a:r>
              <a:rPr lang="en-IE" dirty="0" smtClean="0"/>
              <a:t> </a:t>
            </a:r>
            <a:r>
              <a:rPr lang="en-IE" dirty="0"/>
              <a:t>y </a:t>
            </a:r>
            <a:r>
              <a:rPr lang="en-IE" dirty="0" err="1" smtClean="0"/>
              <a:t>Actrices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53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1. Download the project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2400" dirty="0" smtClean="0"/>
              <a:t>http://aidanhogan.com/teaching/cc5212-1/mdp-lab5.zip</a:t>
            </a:r>
            <a:endParaRPr lang="en-IE" sz="2400" dirty="0"/>
          </a:p>
        </p:txBody>
      </p:sp>
      <p:pic>
        <p:nvPicPr>
          <p:cNvPr id="6146" name="Picture 2" descr="https://cdn1.iconfinder.com/data/icons/meBaze-Freebies/512/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8119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87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2. Implement the Hadoop job(s)!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139136" cy="4525963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/>
              <a:t>Adapt </a:t>
            </a:r>
            <a:r>
              <a:rPr lang="en-IE" dirty="0" err="1" smtClean="0"/>
              <a:t>WordCount</a:t>
            </a:r>
            <a:r>
              <a:rPr lang="en-IE" dirty="0" smtClean="0"/>
              <a:t> example</a:t>
            </a:r>
            <a:endParaRPr lang="en-IE" dirty="0"/>
          </a:p>
          <a:p>
            <a:pPr lvl="1"/>
            <a:r>
              <a:rPr lang="en-IE" dirty="0" smtClean="0"/>
              <a:t>Refer to lab slides from last week</a:t>
            </a:r>
          </a:p>
          <a:p>
            <a:endParaRPr lang="en-IE" dirty="0"/>
          </a:p>
          <a:p>
            <a:r>
              <a:rPr lang="en-IE" dirty="0" smtClean="0"/>
              <a:t>Can use class file for each </a:t>
            </a:r>
            <a:r>
              <a:rPr lang="en-IE" i="1" dirty="0" smtClean="0"/>
              <a:t>part</a:t>
            </a:r>
            <a:r>
              <a:rPr lang="en-IE" dirty="0" smtClean="0"/>
              <a:t> of the task</a:t>
            </a:r>
          </a:p>
          <a:p>
            <a:endParaRPr lang="en-IE" dirty="0"/>
          </a:p>
          <a:p>
            <a:r>
              <a:rPr lang="en-IE" dirty="0"/>
              <a:t>Test on small file</a:t>
            </a:r>
          </a:p>
          <a:p>
            <a:pPr lvl="1"/>
            <a:r>
              <a:rPr lang="en-IE" dirty="0"/>
              <a:t>/</a:t>
            </a:r>
            <a:r>
              <a:rPr lang="en-IE" dirty="0" err="1"/>
              <a:t>uhadoop</a:t>
            </a:r>
            <a:r>
              <a:rPr lang="en-IE" dirty="0"/>
              <a:t>/</a:t>
            </a:r>
            <a:r>
              <a:rPr lang="en-IE" dirty="0" err="1"/>
              <a:t>imdb</a:t>
            </a:r>
            <a:r>
              <a:rPr lang="en-IE" dirty="0"/>
              <a:t>/actpersons-to-movies.100k.tsv</a:t>
            </a:r>
          </a:p>
          <a:p>
            <a:r>
              <a:rPr lang="en-IE" dirty="0" smtClean="0"/>
              <a:t>Run on big file</a:t>
            </a:r>
          </a:p>
          <a:p>
            <a:pPr lvl="1"/>
            <a:r>
              <a:rPr lang="en-IE" dirty="0"/>
              <a:t>/</a:t>
            </a:r>
            <a:r>
              <a:rPr lang="en-IE" dirty="0" err="1" smtClean="0"/>
              <a:t>uhadoop</a:t>
            </a:r>
            <a:r>
              <a:rPr lang="en-IE" dirty="0" smtClean="0"/>
              <a:t>/</a:t>
            </a:r>
            <a:r>
              <a:rPr lang="en-IE" dirty="0" err="1" smtClean="0"/>
              <a:t>imdb</a:t>
            </a:r>
            <a:r>
              <a:rPr lang="en-IE" dirty="0" smtClean="0"/>
              <a:t>/full/</a:t>
            </a:r>
            <a:r>
              <a:rPr lang="en-IE" dirty="0" err="1" smtClean="0"/>
              <a:t>actpersons</a:t>
            </a:r>
            <a:r>
              <a:rPr lang="en-IE" dirty="0" smtClean="0"/>
              <a:t>-to-</a:t>
            </a:r>
            <a:r>
              <a:rPr lang="en-IE" dirty="0" err="1" smtClean="0"/>
              <a:t>movies.tsv</a:t>
            </a:r>
            <a:endParaRPr lang="en-IE" dirty="0" smtClean="0"/>
          </a:p>
          <a:p>
            <a:r>
              <a:rPr lang="en-IE" dirty="0" smtClean="0"/>
              <a:t>Write to your directory!!!</a:t>
            </a:r>
          </a:p>
          <a:p>
            <a:pPr lvl="1"/>
            <a:r>
              <a:rPr lang="en-IE" dirty="0"/>
              <a:t>/</a:t>
            </a:r>
            <a:r>
              <a:rPr lang="en-IE" dirty="0" err="1"/>
              <a:t>uhadoop</a:t>
            </a:r>
            <a:r>
              <a:rPr lang="en-IE" dirty="0" smtClean="0"/>
              <a:t>/</a:t>
            </a:r>
            <a:r>
              <a:rPr lang="en-IE" dirty="0" smtClean="0">
                <a:solidFill>
                  <a:schemeClr val="bg1">
                    <a:lumMod val="50000"/>
                  </a:schemeClr>
                </a:solidFill>
              </a:rPr>
              <a:t>[username]</a:t>
            </a:r>
            <a:endParaRPr lang="en-IE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I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372" y="1628800"/>
            <a:ext cx="220110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316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3. Continuation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324744"/>
          </a:xfrm>
        </p:spPr>
        <p:txBody>
          <a:bodyPr/>
          <a:lstStyle/>
          <a:p>
            <a:r>
              <a:rPr lang="en-IE" dirty="0" smtClean="0"/>
              <a:t>Count the pairs</a:t>
            </a:r>
          </a:p>
          <a:p>
            <a:pPr lvl="1"/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CountPairs.java</a:t>
            </a:r>
          </a:p>
          <a:p>
            <a:pPr marL="457200" lvl="1" indent="0">
              <a:buNone/>
            </a:pP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1468760"/>
          </a:xfrm>
        </p:spPr>
        <p:txBody>
          <a:bodyPr/>
          <a:lstStyle/>
          <a:p>
            <a:r>
              <a:rPr lang="en-IE" dirty="0" smtClean="0"/>
              <a:t>Sort the pairs</a:t>
            </a:r>
          </a:p>
          <a:p>
            <a:pPr lvl="1"/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SortPairs.java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3068960"/>
            <a:ext cx="7139136" cy="3411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Figure out the input</a:t>
            </a:r>
          </a:p>
          <a:p>
            <a:r>
              <a:rPr lang="en-IE" dirty="0" smtClean="0"/>
              <a:t>Figure out the map/reduce phase</a:t>
            </a:r>
          </a:p>
          <a:p>
            <a:r>
              <a:rPr lang="en-IE" dirty="0" smtClean="0"/>
              <a:t>Adapt a previous example</a:t>
            </a:r>
          </a:p>
          <a:p>
            <a:pPr lvl="1"/>
            <a:r>
              <a:rPr lang="en-IE" dirty="0" err="1" smtClean="0"/>
              <a:t>WordCount</a:t>
            </a:r>
            <a:r>
              <a:rPr lang="en-IE" dirty="0" smtClean="0"/>
              <a:t> or </a:t>
            </a:r>
            <a:r>
              <a:rPr lang="en-IE" dirty="0" err="1" smtClean="0"/>
              <a:t>EmitPairs</a:t>
            </a:r>
            <a:endParaRPr lang="en-IE" dirty="0" smtClean="0"/>
          </a:p>
          <a:p>
            <a:pPr lvl="1"/>
            <a:r>
              <a:rPr lang="en-IE" dirty="0" smtClean="0"/>
              <a:t>Change generics</a:t>
            </a:r>
          </a:p>
          <a:p>
            <a:pPr lvl="1"/>
            <a:r>
              <a:rPr lang="en-IE" dirty="0" smtClean="0"/>
              <a:t>Implement new Map/Reduce</a:t>
            </a:r>
          </a:p>
          <a:p>
            <a:r>
              <a:rPr lang="en-IE" smtClean="0"/>
              <a:t>Run it!</a:t>
            </a:r>
            <a:endParaRPr lang="en-IE" dirty="0" smtClean="0"/>
          </a:p>
          <a:p>
            <a:endParaRPr lang="en-IE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2363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Peligro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Please be careful!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7572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IMDb</a:t>
            </a:r>
            <a:r>
              <a:rPr lang="en-IE" dirty="0" smtClean="0"/>
              <a:t> (I assume you all know?)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12776"/>
            <a:ext cx="5849915" cy="5189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81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I</a:t>
            </a:r>
            <a:r>
              <a:rPr lang="en-IE" dirty="0" err="1" smtClean="0"/>
              <a:t>MDb</a:t>
            </a:r>
            <a:r>
              <a:rPr lang="en-IE" dirty="0" smtClean="0"/>
              <a:t> Dump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172" y="1464359"/>
            <a:ext cx="5898604" cy="5258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1800" y="3861048"/>
            <a:ext cx="3528392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3200" dirty="0" smtClean="0">
                <a:solidFill>
                  <a:srgbClr val="FF0000"/>
                </a:solidFill>
              </a:rPr>
              <a:t>Not open/free!</a:t>
            </a:r>
            <a:endParaRPr lang="en-IE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87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The Question You </a:t>
            </a:r>
            <a:br>
              <a:rPr lang="en-IE" dirty="0" smtClean="0"/>
            </a:br>
            <a:r>
              <a:rPr lang="en-IE" dirty="0" smtClean="0"/>
              <a:t>are Going to Answer 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2232249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IE" dirty="0"/>
          </a:p>
          <a:p>
            <a:pPr marL="0" indent="0" algn="ctr">
              <a:buNone/>
            </a:pPr>
            <a:r>
              <a:rPr lang="en-IE" dirty="0" smtClean="0"/>
              <a:t>Which pair of actors/actresses have acted together the most times?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3921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528" y="1412776"/>
            <a:ext cx="8712968" cy="21602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E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E" dirty="0" smtClean="0"/>
              <a:t>In how many movies have Al Pacino and Robert Di Nero starred together in </a:t>
            </a:r>
            <a:r>
              <a:rPr lang="en-IE" dirty="0" err="1" smtClean="0"/>
              <a:t>IMDb</a:t>
            </a:r>
            <a:r>
              <a:rPr lang="en-IE" dirty="0" smtClean="0"/>
              <a:t>?</a:t>
            </a:r>
            <a:endParaRPr lang="en-IE" dirty="0"/>
          </a:p>
        </p:txBody>
      </p:sp>
      <p:pic>
        <p:nvPicPr>
          <p:cNvPr id="3074" name="Picture 2" descr="Al Pacino 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89576"/>
            <a:ext cx="20383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obert De Niro 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146" y="3597929"/>
            <a:ext cx="20383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42601" y="4509120"/>
            <a:ext cx="1476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9600" dirty="0" smtClean="0"/>
              <a:t>?</a:t>
            </a:r>
            <a:endParaRPr lang="en-IE" sz="9600" dirty="0"/>
          </a:p>
        </p:txBody>
      </p:sp>
      <p:pic>
        <p:nvPicPr>
          <p:cNvPr id="3078" name="Picture 6" descr="Heat (1995) Pos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581" y="4054561"/>
            <a:ext cx="1366507" cy="202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ighteous Kill (2008) Pos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741" y="4054561"/>
            <a:ext cx="1366507" cy="202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The Godfather: Part II (1974) Pos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21" y="4054560"/>
            <a:ext cx="1349479" cy="202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26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IMDB: Typical File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54" y="1340768"/>
            <a:ext cx="7061627" cy="535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32183" y="2564904"/>
            <a:ext cx="8229600" cy="223224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Log into machine cluster.dcc.uchile.cl</a:t>
            </a:r>
          </a:p>
          <a:p>
            <a:r>
              <a:rPr lang="en-IE" dirty="0" smtClean="0"/>
              <a:t>Username: </a:t>
            </a:r>
            <a:r>
              <a:rPr lang="en-IE" dirty="0" err="1" smtClean="0"/>
              <a:t>uhadoop</a:t>
            </a:r>
            <a:endParaRPr lang="en-IE" dirty="0" smtClean="0"/>
          </a:p>
          <a:p>
            <a:endParaRPr lang="en-IE" dirty="0" smtClean="0"/>
          </a:p>
          <a:p>
            <a:r>
              <a:rPr lang="en-IE" sz="2000" dirty="0" err="1" smtClean="0"/>
              <a:t>zcat</a:t>
            </a:r>
            <a:r>
              <a:rPr lang="en-IE" sz="2000" dirty="0" smtClean="0"/>
              <a:t>  </a:t>
            </a:r>
            <a:r>
              <a:rPr lang="en-IE" sz="2000" dirty="0"/>
              <a:t>/data/</a:t>
            </a:r>
            <a:r>
              <a:rPr lang="en-IE" sz="2000" dirty="0" err="1"/>
              <a:t>hadoop</a:t>
            </a:r>
            <a:r>
              <a:rPr lang="en-IE" sz="2000" dirty="0"/>
              <a:t>/</a:t>
            </a:r>
            <a:r>
              <a:rPr lang="en-IE" sz="2000" dirty="0" err="1"/>
              <a:t>hadoop</a:t>
            </a:r>
            <a:r>
              <a:rPr lang="en-IE" sz="2000" dirty="0"/>
              <a:t>/data/</a:t>
            </a:r>
            <a:r>
              <a:rPr lang="en-IE" sz="2000" dirty="0" err="1"/>
              <a:t>imdb</a:t>
            </a:r>
            <a:r>
              <a:rPr lang="en-IE" sz="2000" dirty="0"/>
              <a:t>/actors.list.gz </a:t>
            </a:r>
            <a:r>
              <a:rPr lang="en-IE" sz="2000" dirty="0" smtClean="0"/>
              <a:t> |  more</a:t>
            </a:r>
          </a:p>
          <a:p>
            <a:endParaRPr lang="en-IE" dirty="0" smtClean="0"/>
          </a:p>
        </p:txBody>
      </p:sp>
      <p:pic>
        <p:nvPicPr>
          <p:cNvPr id="4100" name="Picture 4" descr="http://artist911.com/wp-content/uploads/2013/05/HUH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187427"/>
            <a:ext cx="2924175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65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IMDb</a:t>
            </a:r>
            <a:r>
              <a:rPr lang="en-IE" dirty="0" smtClean="0"/>
              <a:t>: Already Parsed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63" y="1268760"/>
            <a:ext cx="7222009" cy="5463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79512" y="2564904"/>
            <a:ext cx="8784975" cy="360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sz="1800" b="1" dirty="0" err="1" smtClean="0">
                <a:solidFill>
                  <a:srgbClr val="002060"/>
                </a:solidFill>
              </a:rPr>
              <a:t>zcat</a:t>
            </a:r>
            <a:r>
              <a:rPr lang="en-IE" sz="1800" b="1" dirty="0">
                <a:solidFill>
                  <a:srgbClr val="002060"/>
                </a:solidFill>
              </a:rPr>
              <a:t>  /data/</a:t>
            </a:r>
            <a:r>
              <a:rPr lang="en-IE" sz="1800" b="1" dirty="0" err="1">
                <a:solidFill>
                  <a:srgbClr val="002060"/>
                </a:solidFill>
              </a:rPr>
              <a:t>hadoop</a:t>
            </a:r>
            <a:r>
              <a:rPr lang="en-IE" sz="1800" b="1" dirty="0">
                <a:solidFill>
                  <a:srgbClr val="002060"/>
                </a:solidFill>
              </a:rPr>
              <a:t>/</a:t>
            </a:r>
            <a:r>
              <a:rPr lang="en-IE" sz="1800" b="1" dirty="0" err="1">
                <a:solidFill>
                  <a:srgbClr val="002060"/>
                </a:solidFill>
              </a:rPr>
              <a:t>hadoop</a:t>
            </a:r>
            <a:r>
              <a:rPr lang="en-IE" sz="1800" b="1" dirty="0">
                <a:solidFill>
                  <a:srgbClr val="002060"/>
                </a:solidFill>
              </a:rPr>
              <a:t>/data/</a:t>
            </a:r>
            <a:r>
              <a:rPr lang="en-IE" sz="1800" b="1" dirty="0" err="1">
                <a:solidFill>
                  <a:srgbClr val="002060"/>
                </a:solidFill>
              </a:rPr>
              <a:t>imdb</a:t>
            </a:r>
            <a:r>
              <a:rPr lang="en-IE" sz="1800" b="1" dirty="0">
                <a:solidFill>
                  <a:srgbClr val="002060"/>
                </a:solidFill>
              </a:rPr>
              <a:t>/</a:t>
            </a:r>
            <a:r>
              <a:rPr lang="en-IE" sz="1800" b="1" dirty="0" err="1">
                <a:solidFill>
                  <a:srgbClr val="002060"/>
                </a:solidFill>
              </a:rPr>
              <a:t>tsv</a:t>
            </a:r>
            <a:r>
              <a:rPr lang="en-IE" sz="1800" b="1" dirty="0">
                <a:solidFill>
                  <a:srgbClr val="002060"/>
                </a:solidFill>
              </a:rPr>
              <a:t>/actpersons-to-movies.tsv.gz  </a:t>
            </a:r>
            <a:r>
              <a:rPr lang="en-IE" sz="1800" b="1" dirty="0" smtClean="0">
                <a:solidFill>
                  <a:srgbClr val="002060"/>
                </a:solidFill>
              </a:rPr>
              <a:t>|  more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How many theatrical </a:t>
            </a:r>
          </a:p>
          <a:p>
            <a:pPr marL="0" indent="0">
              <a:buNone/>
            </a:pPr>
            <a:r>
              <a:rPr lang="en-IE" dirty="0" smtClean="0"/>
              <a:t>movies was Uma Thurman </a:t>
            </a:r>
          </a:p>
          <a:p>
            <a:pPr marL="0" indent="0">
              <a:buNone/>
            </a:pPr>
            <a:r>
              <a:rPr lang="en-IE" dirty="0" smtClean="0"/>
              <a:t>in?</a:t>
            </a:r>
            <a:endParaRPr lang="en-IE" sz="1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E" sz="18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E" sz="1800" b="1" dirty="0" err="1" smtClean="0">
                <a:solidFill>
                  <a:srgbClr val="002060"/>
                </a:solidFill>
              </a:rPr>
              <a:t>zcat</a:t>
            </a:r>
            <a:r>
              <a:rPr lang="en-IE" sz="1800" b="1" dirty="0" smtClean="0">
                <a:solidFill>
                  <a:srgbClr val="002060"/>
                </a:solidFill>
              </a:rPr>
              <a:t>  </a:t>
            </a:r>
            <a:r>
              <a:rPr lang="en-IE" sz="1800" b="1" dirty="0">
                <a:solidFill>
                  <a:srgbClr val="002060"/>
                </a:solidFill>
              </a:rPr>
              <a:t>/</a:t>
            </a:r>
            <a:r>
              <a:rPr lang="en-IE" sz="1800" b="1" dirty="0" smtClean="0">
                <a:solidFill>
                  <a:srgbClr val="002060"/>
                </a:solidFill>
              </a:rPr>
              <a:t>data/</a:t>
            </a:r>
            <a:r>
              <a:rPr lang="en-IE" sz="1800" b="1" dirty="0" err="1" smtClean="0">
                <a:solidFill>
                  <a:srgbClr val="002060"/>
                </a:solidFill>
              </a:rPr>
              <a:t>hadoop</a:t>
            </a:r>
            <a:r>
              <a:rPr lang="en-IE" sz="1800" b="1" dirty="0" smtClean="0">
                <a:solidFill>
                  <a:srgbClr val="002060"/>
                </a:solidFill>
              </a:rPr>
              <a:t>/</a:t>
            </a:r>
            <a:r>
              <a:rPr lang="en-IE" sz="1800" b="1" dirty="0" err="1" smtClean="0">
                <a:solidFill>
                  <a:srgbClr val="002060"/>
                </a:solidFill>
              </a:rPr>
              <a:t>hadoop</a:t>
            </a:r>
            <a:r>
              <a:rPr lang="en-IE" sz="1800" b="1" dirty="0" smtClean="0">
                <a:solidFill>
                  <a:srgbClr val="002060"/>
                </a:solidFill>
              </a:rPr>
              <a:t>/data/</a:t>
            </a:r>
            <a:r>
              <a:rPr lang="en-IE" sz="1800" b="1" dirty="0" err="1" smtClean="0">
                <a:solidFill>
                  <a:srgbClr val="002060"/>
                </a:solidFill>
              </a:rPr>
              <a:t>imdb</a:t>
            </a:r>
            <a:r>
              <a:rPr lang="en-IE" sz="1800" b="1" dirty="0" smtClean="0">
                <a:solidFill>
                  <a:srgbClr val="002060"/>
                </a:solidFill>
              </a:rPr>
              <a:t>/</a:t>
            </a:r>
            <a:r>
              <a:rPr lang="en-IE" sz="1800" b="1" dirty="0" err="1" smtClean="0">
                <a:solidFill>
                  <a:srgbClr val="002060"/>
                </a:solidFill>
              </a:rPr>
              <a:t>tsv</a:t>
            </a:r>
            <a:r>
              <a:rPr lang="en-IE" sz="1800" b="1" dirty="0" smtClean="0">
                <a:solidFill>
                  <a:srgbClr val="002060"/>
                </a:solidFill>
              </a:rPr>
              <a:t>/actresses-to-movies.tsv.gz | </a:t>
            </a:r>
            <a:r>
              <a:rPr lang="en-IE" sz="1800" b="1" dirty="0" err="1" smtClean="0">
                <a:solidFill>
                  <a:srgbClr val="002060"/>
                </a:solidFill>
              </a:rPr>
              <a:t>grep</a:t>
            </a:r>
            <a:r>
              <a:rPr lang="en-IE" sz="1800" b="1" dirty="0" smtClean="0">
                <a:solidFill>
                  <a:srgbClr val="002060"/>
                </a:solidFill>
              </a:rPr>
              <a:t>  -e  “^Thurman, Uma”  |  </a:t>
            </a:r>
            <a:r>
              <a:rPr lang="en-IE" sz="1800" b="1" dirty="0" err="1" smtClean="0">
                <a:solidFill>
                  <a:srgbClr val="002060"/>
                </a:solidFill>
              </a:rPr>
              <a:t>grep</a:t>
            </a:r>
            <a:r>
              <a:rPr lang="en-IE" sz="1800" b="1" dirty="0">
                <a:solidFill>
                  <a:srgbClr val="002060"/>
                </a:solidFill>
              </a:rPr>
              <a:t> </a:t>
            </a:r>
            <a:r>
              <a:rPr lang="en-IE" sz="1800" b="1" dirty="0" smtClean="0">
                <a:solidFill>
                  <a:srgbClr val="002060"/>
                </a:solidFill>
              </a:rPr>
              <a:t> -e  “THEATRICAL_MOVIE”  | </a:t>
            </a:r>
            <a:r>
              <a:rPr lang="en-IE" sz="1800" b="1" dirty="0" err="1" smtClean="0">
                <a:solidFill>
                  <a:srgbClr val="002060"/>
                </a:solidFill>
              </a:rPr>
              <a:t>wc</a:t>
            </a:r>
            <a:r>
              <a:rPr lang="en-IE" sz="1800" b="1" dirty="0" smtClean="0">
                <a:solidFill>
                  <a:srgbClr val="002060"/>
                </a:solidFill>
              </a:rPr>
              <a:t>  -l</a:t>
            </a:r>
          </a:p>
          <a:p>
            <a:endParaRPr lang="en-IE" dirty="0" smtClean="0"/>
          </a:p>
        </p:txBody>
      </p:sp>
      <p:pic>
        <p:nvPicPr>
          <p:cNvPr id="5125" name="Picture 5" descr="Uma Thurman 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991" y="3068960"/>
            <a:ext cx="1462286" cy="216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41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The Question You </a:t>
            </a:r>
            <a:br>
              <a:rPr lang="en-IE" dirty="0" smtClean="0"/>
            </a:br>
            <a:r>
              <a:rPr lang="en-IE" dirty="0" smtClean="0"/>
              <a:t>are Going to Answer 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2232249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IE" dirty="0"/>
          </a:p>
          <a:p>
            <a:pPr marL="0" indent="0" algn="ctr">
              <a:buNone/>
            </a:pPr>
            <a:r>
              <a:rPr lang="en-IE" dirty="0" smtClean="0"/>
              <a:t>Which pair of actors/actresses have acted together the most times?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406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217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Actores y Actrices</vt:lpstr>
      <vt:lpstr>Peligro</vt:lpstr>
      <vt:lpstr>IMDb (I assume you all know?)</vt:lpstr>
      <vt:lpstr>IMDb Dump</vt:lpstr>
      <vt:lpstr>The Question You  are Going to Answer …</vt:lpstr>
      <vt:lpstr>An Example</vt:lpstr>
      <vt:lpstr>IMDB: Typical File</vt:lpstr>
      <vt:lpstr>IMDb: Already Parsed</vt:lpstr>
      <vt:lpstr>The Question You  are Going to Answer …</vt:lpstr>
      <vt:lpstr>1. Download the project</vt:lpstr>
      <vt:lpstr>2. Implement the Hadoop job(s)!</vt:lpstr>
      <vt:lpstr>3. Continuation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Aidan Hogan</dc:creator>
  <cp:lastModifiedBy>Aidan Hogan</cp:lastModifiedBy>
  <cp:revision>49</cp:revision>
  <dcterms:created xsi:type="dcterms:W3CDTF">2014-04-15T21:08:45Z</dcterms:created>
  <dcterms:modified xsi:type="dcterms:W3CDTF">2014-04-30T17:51:58Z</dcterms:modified>
</cp:coreProperties>
</file>