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7" r:id="rId4"/>
    <p:sldId id="264" r:id="rId5"/>
    <p:sldId id="265" r:id="rId6"/>
    <p:sldId id="266" r:id="rId7"/>
    <p:sldId id="268" r:id="rId8"/>
    <p:sldId id="267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ru-RU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ru-RU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en-U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Python, </a:t>
          </a:r>
          <a:r>
            <a:rPr lang="en-US" sz="24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FastAPI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ru-RU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ru-RU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en-U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ru-RU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ru-RU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en-U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React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ru-RU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ru-RU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uk-U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Дизайн</a:t>
          </a:r>
          <a:endParaRPr lang="ru-RU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ru-RU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ru-RU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ru-RU" sz="24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Шаблони</a:t>
          </a:r>
          <a:r>
            <a:rPr lang="ru-RU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Bootstrap </a:t>
          </a:r>
          <a:endParaRPr lang="ru-RU" sz="24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ru-RU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ru-RU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 custLinFactNeighborX="0" custLinFactNeighborY="-328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Python, </a:t>
          </a:r>
          <a:r>
            <a:rPr lang="en-US" sz="24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FastAPI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rtlCol="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Back</a:t>
          </a:r>
          <a:endParaRPr lang="ru-RU" sz="58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React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rtlCol="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Front</a:t>
          </a:r>
          <a:endParaRPr lang="ru-RU" sz="58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30655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Шаблони</a:t>
          </a:r>
          <a:r>
            <a:rPr lang="ru-RU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Bootstrap </a:t>
          </a:r>
          <a:endParaRPr lang="ru-RU" sz="24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527290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rtlCol="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58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Дизайн</a:t>
          </a:r>
          <a:endParaRPr lang="ru-RU" sz="58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78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9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05.03.2023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05.03.2023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1@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uk-UA" sz="5400" dirty="0" err="1">
                <a:latin typeface="Rockwell" panose="02060603020205020403" pitchFamily="18" charset="0"/>
              </a:rPr>
              <a:t>Хакатон</a:t>
            </a:r>
            <a:r>
              <a:rPr lang="uk-UA" sz="5400" dirty="0">
                <a:latin typeface="Rockwell" panose="02060603020205020403" pitchFamily="18" charset="0"/>
              </a:rPr>
              <a:t> </a:t>
            </a:r>
            <a:r>
              <a:rPr lang="en-US" sz="5400" dirty="0">
                <a:latin typeface="Rockwell" panose="02060603020205020403" pitchFamily="18" charset="0"/>
              </a:rPr>
              <a:t>int20h</a:t>
            </a:r>
            <a:endParaRPr lang="ru-RU" sz="5400" dirty="0"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uk-U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lnm</a:t>
            </a:r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400" dirty="0" err="1">
                <a:latin typeface="Rockwell" panose="02060603020205020403" pitchFamily="18" charset="0"/>
              </a:rPr>
              <a:t>Функціонал</a:t>
            </a:r>
            <a:endParaRPr lang="ru-RU" sz="4400" dirty="0">
              <a:latin typeface="Rockwell" panose="020606030202050204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Завантаження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резюме</a:t>
            </a:r>
          </a:p>
          <a:p>
            <a:pPr rtl="0"/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Створення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проектів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Пошук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людей на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свої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проекти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61D3D5-BDC4-4910-9408-750E94807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54"/>
          <a:stretch/>
        </p:blipFill>
        <p:spPr>
          <a:xfrm>
            <a:off x="6686697" y="779153"/>
            <a:ext cx="3524104" cy="3662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46419-5B1F-4806-AE23-7AD875971BE0}"/>
              </a:ext>
            </a:extLst>
          </p:cNvPr>
          <p:cNvSpPr txBox="1"/>
          <p:nvPr/>
        </p:nvSpPr>
        <p:spPr>
          <a:xfrm>
            <a:off x="6995506" y="4602008"/>
            <a:ext cx="290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Login:          test1@mail.com</a:t>
            </a:r>
            <a:endParaRPr lang="en-US" dirty="0"/>
          </a:p>
          <a:p>
            <a:r>
              <a:rPr lang="en-US" dirty="0"/>
              <a:t>Password:    test1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uk-UA" sz="4400" dirty="0">
                <a:latin typeface="Rockwell" panose="02060603020205020403" pitchFamily="18" charset="0"/>
              </a:rPr>
              <a:t>Технології</a:t>
            </a:r>
            <a:endParaRPr lang="ru-RU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3417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B3BDB5-D0C6-4CDC-AFFF-94B02208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44" y="1864910"/>
            <a:ext cx="5246867" cy="31266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DAD69-AC8D-4916-BCC8-6946DC79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74" y="1865675"/>
            <a:ext cx="5492005" cy="3125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B62900-1C98-4DE2-A8DD-C97CCD6777C6}"/>
              </a:ext>
            </a:extLst>
          </p:cNvPr>
          <p:cNvSpPr txBox="1"/>
          <p:nvPr/>
        </p:nvSpPr>
        <p:spPr>
          <a:xfrm>
            <a:off x="2231572" y="816428"/>
            <a:ext cx="8140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Вікна авторизації та створення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35903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6A8238-0642-4CDD-ADDE-F2182B55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08" y="1216288"/>
            <a:ext cx="10469583" cy="3976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3A4C6-3FC3-4A0F-856A-CA04C44F8E6D}"/>
              </a:ext>
            </a:extLst>
          </p:cNvPr>
          <p:cNvSpPr txBox="1"/>
          <p:nvPr/>
        </p:nvSpPr>
        <p:spPr>
          <a:xfrm>
            <a:off x="3503634" y="315684"/>
            <a:ext cx="60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Профіль користувача</a:t>
            </a:r>
          </a:p>
        </p:txBody>
      </p:sp>
    </p:spTree>
    <p:extLst>
      <p:ext uri="{BB962C8B-B14F-4D97-AF65-F5344CB8AC3E}">
        <p14:creationId xmlns:p14="http://schemas.microsoft.com/office/powerpoint/2010/main" val="1183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F79F2C-72F6-431A-B580-2CA0E7FB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67" y="1160712"/>
            <a:ext cx="8838463" cy="4797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2EB37-9FC9-4C9B-94DE-A1377D39C0BD}"/>
              </a:ext>
            </a:extLst>
          </p:cNvPr>
          <p:cNvSpPr txBox="1"/>
          <p:nvPr/>
        </p:nvSpPr>
        <p:spPr>
          <a:xfrm>
            <a:off x="2754086" y="348341"/>
            <a:ext cx="708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Профіль </a:t>
            </a:r>
            <a:r>
              <a:rPr lang="uk-UA" sz="3600" dirty="0"/>
              <a:t>користувача</a:t>
            </a:r>
            <a:r>
              <a:rPr lang="uk-UA" sz="2400" dirty="0"/>
              <a:t> для заповнення </a:t>
            </a:r>
            <a:r>
              <a:rPr lang="en-US" sz="2400" dirty="0"/>
              <a:t>CV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56217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22EB37-9FC9-4C9B-94DE-A1377D39C0BD}"/>
              </a:ext>
            </a:extLst>
          </p:cNvPr>
          <p:cNvSpPr txBox="1"/>
          <p:nvPr/>
        </p:nvSpPr>
        <p:spPr>
          <a:xfrm>
            <a:off x="2754086" y="348341"/>
            <a:ext cx="708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Рекомендований список </a:t>
            </a:r>
            <a:r>
              <a:rPr lang="uk-UA" sz="2400" dirty="0" err="1"/>
              <a:t>проетів</a:t>
            </a:r>
            <a:r>
              <a:rPr lang="uk-UA" sz="2400" dirty="0"/>
              <a:t> по технологіям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4BC915-3F31-47FD-8643-4B58FA42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28" y="1191687"/>
            <a:ext cx="9873343" cy="47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0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A0EC-F531-4AD1-A281-97034DA6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86926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0</TotalTime>
  <Words>57</Words>
  <Application>Microsoft Office PowerPoint</Application>
  <PresentationFormat>Широкоэкранный</PresentationFormat>
  <Paragraphs>23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Цепь</vt:lpstr>
      <vt:lpstr>Хакатон int20h</vt:lpstr>
      <vt:lpstr>Функціонал</vt:lpstr>
      <vt:lpstr>Технології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2023-03-05T08:11:30Z</dcterms:created>
  <dcterms:modified xsi:type="dcterms:W3CDTF">2023-03-05T09:21:45Z</dcterms:modified>
</cp:coreProperties>
</file>