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jpeg" ContentType="image/jpeg"/>
  <Override PartName="/ppt/media/image4.jpeg" ContentType="image/jpe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12.jpeg" ContentType="image/jpeg"/>
  <Override PartName="/ppt/media/image8.jpeg" ContentType="image/jpeg"/>
  <Override PartName="/ppt/media/image13.jpeg" ContentType="image/jpeg"/>
  <Override PartName="/ppt/media/image9.jpeg" ContentType="image/jpeg"/>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0" Type="http://schemas.openxmlformats.org/officeDocument/2006/relationships/slide" Target="slides/slide15.xml"/><Relationship Id="rId41" Type="http://schemas.openxmlformats.org/officeDocument/2006/relationships/slide" Target="slides/slide16.xml"/><Relationship Id="rId42" Type="http://schemas.openxmlformats.org/officeDocument/2006/relationships/slide" Target="slides/slide17.xml"/><Relationship Id="rId43" Type="http://schemas.openxmlformats.org/officeDocument/2006/relationships/slide" Target="slides/slide18.xml"/><Relationship Id="rId44" Type="http://schemas.openxmlformats.org/officeDocument/2006/relationships/slide" Target="slides/slide19.xml"/><Relationship Id="rId45" Type="http://schemas.openxmlformats.org/officeDocument/2006/relationships/slide" Target="slides/slide20.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s://bit.ly/3A1uf1Q" TargetMode="External"/><Relationship Id="rId5" Type="http://schemas.openxmlformats.org/officeDocument/2006/relationships/hyperlink" Target="http://bit.ly/2TtBDfr" TargetMode="External"/><Relationship Id="rId6"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23040" y="0"/>
            <a:ext cx="918972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 name="PlaceHolder 2"/>
          <p:cNvSpPr>
            <a:spLocks noGrp="1"/>
          </p:cNvSpPr>
          <p:nvPr>
            <p:ph type="title"/>
          </p:nvPr>
        </p:nvSpPr>
        <p:spPr>
          <a:xfrm>
            <a:off x="228600" y="3455640"/>
            <a:ext cx="8686440" cy="12427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840" y="-360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8" name="PlaceHolder 2"/>
          <p:cNvSpPr>
            <a:spLocks noGrp="1"/>
          </p:cNvSpPr>
          <p:nvPr>
            <p:ph type="title"/>
          </p:nvPr>
        </p:nvSpPr>
        <p:spPr>
          <a:xfrm>
            <a:off x="228600" y="3655080"/>
            <a:ext cx="4378320" cy="942120"/>
          </a:xfrm>
          <a:prstGeom prst="rect">
            <a:avLst/>
          </a:prstGeom>
          <a:noFill/>
          <a:ln w="0">
            <a:noFill/>
          </a:ln>
        </p:spPr>
        <p:txBody>
          <a:bodyPr lIns="91440" rIns="91440" tIns="91440" bIns="91440" anchor="b">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9" name="Google Shape;83;p20" descr=""/>
          <p:cNvPicPr/>
          <p:nvPr/>
        </p:nvPicPr>
        <p:blipFill>
          <a:blip r:embed="rId2"/>
          <a:srcRect l="6383" t="0" r="6393" b="0"/>
          <a:stretch/>
        </p:blipFill>
        <p:spPr>
          <a:xfrm flipH="1" rot="10800000">
            <a:off x="4586400" y="-353880"/>
            <a:ext cx="8813520" cy="5851440"/>
          </a:xfrm>
          <a:prstGeom prst="rect">
            <a:avLst/>
          </a:prstGeom>
          <a:ln w="0">
            <a:noFill/>
          </a:ln>
        </p:spPr>
      </p:pic>
      <p:pic>
        <p:nvPicPr>
          <p:cNvPr id="30" name="Google Shape;84;p20" descr=""/>
          <p:cNvPicPr/>
          <p:nvPr/>
        </p:nvPicPr>
        <p:blipFill>
          <a:blip r:embed="rId3"/>
          <a:srcRect l="0" t="3115" r="0" b="-4959"/>
          <a:stretch/>
        </p:blipFill>
        <p:spPr>
          <a:xfrm flipH="1" rot="10800000">
            <a:off x="1513800" y="-6220080"/>
            <a:ext cx="12059280" cy="12282120"/>
          </a:xfrm>
          <a:prstGeom prst="rect">
            <a:avLst/>
          </a:prstGeom>
          <a:ln w="0">
            <a:noFill/>
          </a:ln>
        </p:spPr>
      </p:pic>
      <p:sp>
        <p:nvSpPr>
          <p:cNvPr id="31" name="PlaceHolder 1"/>
          <p:cNvSpPr>
            <a:spLocks noGrp="1"/>
          </p:cNvSpPr>
          <p:nvPr>
            <p:ph type="title"/>
          </p:nvPr>
        </p:nvSpPr>
        <p:spPr>
          <a:xfrm>
            <a:off x="713160" y="1639080"/>
            <a:ext cx="5357160" cy="13291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32" name="Google Shape;87;p20"/>
          <p:cNvSpPr/>
          <p:nvPr/>
        </p:nvSpPr>
        <p:spPr>
          <a:xfrm>
            <a:off x="713160" y="4048560"/>
            <a:ext cx="5357160" cy="43704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000" spc="-1" strike="noStrike">
                <a:solidFill>
                  <a:schemeClr val="dk1"/>
                </a:solidFill>
                <a:latin typeface="Bai Jamjuree"/>
                <a:ea typeface="Bai Jamjuree"/>
              </a:rPr>
              <a:t>CREDITS:</a:t>
            </a:r>
            <a:r>
              <a:rPr b="0" lang="en" sz="1000" spc="-1" strike="noStrike">
                <a:solidFill>
                  <a:schemeClr val="dk1"/>
                </a:solidFill>
                <a:latin typeface="Bai Jamjuree"/>
                <a:ea typeface="Bai Jamjuree"/>
              </a:rPr>
              <a:t> This presentation template was created by </a:t>
            </a:r>
            <a:r>
              <a:rPr b="1" lang="en" sz="1000" spc="-1" strike="noStrike" u="sng">
                <a:solidFill>
                  <a:schemeClr val="dk1"/>
                </a:solidFill>
                <a:uFillTx/>
                <a:latin typeface="Bai Jamjuree"/>
                <a:ea typeface="Bai Jamjuree"/>
                <a:hlinkClick r:id="rId4"/>
              </a:rPr>
              <a:t>Slidesgo</a:t>
            </a:r>
            <a:r>
              <a:rPr b="0" lang="en" sz="1000" spc="-1" strike="noStrike">
                <a:solidFill>
                  <a:schemeClr val="dk1"/>
                </a:solidFill>
                <a:latin typeface="Bai Jamjuree"/>
                <a:ea typeface="Bai Jamjuree"/>
              </a:rPr>
              <a:t>, and includes icons, infographics &amp; images by </a:t>
            </a:r>
            <a:r>
              <a:rPr b="1" lang="en" sz="1000" spc="-1" strike="noStrike" u="sng">
                <a:solidFill>
                  <a:schemeClr val="dk1"/>
                </a:solidFill>
                <a:uFillTx/>
                <a:latin typeface="Bai Jamjuree"/>
                <a:ea typeface="Bai Jamjuree"/>
                <a:hlinkClick r:id="rId5"/>
              </a:rPr>
              <a:t>Freepik</a:t>
            </a:r>
            <a:r>
              <a:rPr b="0" lang="en" sz="1000" spc="-1" strike="noStrike">
                <a:solidFill>
                  <a:schemeClr val="dk1"/>
                </a:solidFill>
                <a:latin typeface="Bai Jamjuree"/>
                <a:ea typeface="Bai Jamjuree"/>
              </a:rPr>
              <a:t> </a:t>
            </a:r>
            <a:endParaRPr b="0" lang="en-US" sz="1000" spc="-1" strike="noStrike">
              <a:solidFill>
                <a:srgbClr val="ffffff"/>
              </a:solidFill>
              <a:latin typeface="OpenSymbol"/>
            </a:endParaRPr>
          </a:p>
        </p:txBody>
      </p:sp>
      <p:sp>
        <p:nvSpPr>
          <p:cNvPr id="3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6"/>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35" name="PlaceHolder 2"/>
          <p:cNvSpPr>
            <a:spLocks noGrp="1"/>
          </p:cNvSpPr>
          <p:nvPr>
            <p:ph type="title"/>
          </p:nvPr>
        </p:nvSpPr>
        <p:spPr>
          <a:xfrm>
            <a:off x="228960" y="3153240"/>
            <a:ext cx="8365680" cy="103284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36" name="PlaceHolder 3"/>
          <p:cNvSpPr>
            <a:spLocks noGrp="1"/>
          </p:cNvSpPr>
          <p:nvPr>
            <p:ph type="title"/>
          </p:nvPr>
        </p:nvSpPr>
        <p:spPr>
          <a:xfrm>
            <a:off x="228960" y="2219760"/>
            <a:ext cx="1366920" cy="1032840"/>
          </a:xfrm>
          <a:prstGeom prst="rect">
            <a:avLst/>
          </a:prstGeom>
          <a:noFill/>
          <a:ln w="0">
            <a:noFill/>
          </a:ln>
        </p:spPr>
        <p:txBody>
          <a:bodyPr lIns="91440" rIns="91440" tIns="91440" bIns="91440" anchor="ctr">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7" name="Google Shape;89;p21" descr=""/>
          <p:cNvPicPr/>
          <p:nvPr/>
        </p:nvPicPr>
        <p:blipFill>
          <a:blip r:embed="rId2"/>
          <a:srcRect l="6383" t="0" r="6393" b="0"/>
          <a:stretch/>
        </p:blipFill>
        <p:spPr>
          <a:xfrm flipH="1" rot="10800000">
            <a:off x="4023720" y="1527120"/>
            <a:ext cx="8813520" cy="5851440"/>
          </a:xfrm>
          <a:prstGeom prst="rect">
            <a:avLst/>
          </a:prstGeom>
          <a:ln w="0">
            <a:noFill/>
          </a:ln>
        </p:spPr>
      </p:pic>
      <p:pic>
        <p:nvPicPr>
          <p:cNvPr id="38" name="Google Shape;90;p21" descr=""/>
          <p:cNvPicPr/>
          <p:nvPr/>
        </p:nvPicPr>
        <p:blipFill>
          <a:blip r:embed="rId3"/>
          <a:srcRect l="0" t="3115" r="0" b="-4959"/>
          <a:stretch/>
        </p:blipFill>
        <p:spPr>
          <a:xfrm flipH="1" rot="10800000">
            <a:off x="4385520" y="-438552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9" name="Google Shape;92;p22" descr=""/>
          <p:cNvPicPr/>
          <p:nvPr/>
        </p:nvPicPr>
        <p:blipFill>
          <a:blip r:embed="rId2"/>
          <a:srcRect l="6383" t="0" r="6393" b="0"/>
          <a:stretch/>
        </p:blipFill>
        <p:spPr>
          <a:xfrm flipH="1" rot="10800000">
            <a:off x="4586400" y="-353880"/>
            <a:ext cx="8813520" cy="5851440"/>
          </a:xfrm>
          <a:prstGeom prst="rect">
            <a:avLst/>
          </a:prstGeom>
          <a:ln w="0">
            <a:noFill/>
          </a:ln>
        </p:spPr>
      </p:pic>
      <p:pic>
        <p:nvPicPr>
          <p:cNvPr id="40" name="Google Shape;93;p22" descr=""/>
          <p:cNvPicPr/>
          <p:nvPr/>
        </p:nvPicPr>
        <p:blipFill>
          <a:blip r:embed="rId3"/>
          <a:srcRect l="0" t="3115" r="0" b="-4959"/>
          <a:stretch/>
        </p:blipFill>
        <p:spPr>
          <a:xfrm flipH="1" rot="10800000">
            <a:off x="1513800" y="-622008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228600" y="521280"/>
            <a:ext cx="8686440" cy="29966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42" name="PlaceHolder 2"/>
          <p:cNvSpPr>
            <a:spLocks noGrp="1"/>
          </p:cNvSpPr>
          <p:nvPr>
            <p:ph type="title"/>
          </p:nvPr>
        </p:nvSpPr>
        <p:spPr>
          <a:xfrm>
            <a:off x="228600" y="3809880"/>
            <a:ext cx="8686440" cy="83232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43" name="Google Shape;20;p4" descr=""/>
          <p:cNvPicPr/>
          <p:nvPr/>
        </p:nvPicPr>
        <p:blipFill>
          <a:blip r:embed="rId2"/>
          <a:srcRect l="6383" t="0" r="6393" b="0"/>
          <a:stretch/>
        </p:blipFill>
        <p:spPr>
          <a:xfrm flipH="1" rot="10800000">
            <a:off x="4023720" y="1527120"/>
            <a:ext cx="8813520" cy="5851440"/>
          </a:xfrm>
          <a:prstGeom prst="rect">
            <a:avLst/>
          </a:prstGeom>
          <a:ln w="0">
            <a:noFill/>
          </a:ln>
        </p:spPr>
      </p:pic>
      <p:pic>
        <p:nvPicPr>
          <p:cNvPr id="44" name="Google Shape;21;p4" descr=""/>
          <p:cNvPicPr/>
          <p:nvPr/>
        </p:nvPicPr>
        <p:blipFill>
          <a:blip r:embed="rId3"/>
          <a:srcRect l="0" t="3115" r="0" b="-4959"/>
          <a:stretch/>
        </p:blipFill>
        <p:spPr>
          <a:xfrm flipH="1" rot="10800000">
            <a:off x="4385520" y="-438552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3983400"/>
            <a:ext cx="7703640" cy="65916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3983400"/>
            <a:ext cx="7703640" cy="65916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3" name="Google Shape;29;p7" descr=""/>
          <p:cNvPicPr/>
          <p:nvPr/>
        </p:nvPicPr>
        <p:blipFill>
          <a:blip r:embed="rId2"/>
          <a:srcRect l="0" t="3115" r="0" b="-4959"/>
          <a:stretch/>
        </p:blipFill>
        <p:spPr>
          <a:xfrm flipH="1" rot="10800000">
            <a:off x="-4774680" y="-7824240"/>
            <a:ext cx="12059280" cy="12282120"/>
          </a:xfrm>
          <a:prstGeom prst="rect">
            <a:avLst/>
          </a:prstGeom>
          <a:ln w="0">
            <a:noFill/>
          </a:ln>
        </p:spPr>
      </p:pic>
      <p:sp>
        <p:nvSpPr>
          <p:cNvPr id="54" name="PlaceHolder 1"/>
          <p:cNvSpPr>
            <a:spLocks noGrp="1"/>
          </p:cNvSpPr>
          <p:nvPr>
            <p:ph type="body"/>
          </p:nvPr>
        </p:nvSpPr>
        <p:spPr>
          <a:xfrm>
            <a:off x="5900400" y="0"/>
            <a:ext cx="3243240" cy="5143320"/>
          </a:xfrm>
          <a:prstGeom prst="rect">
            <a:avLst/>
          </a:prstGeom>
          <a:noFill/>
          <a:ln w="0">
            <a:noFill/>
          </a:ln>
        </p:spPr>
        <p:txBody>
          <a:bodyPr lIns="90000" rIns="90000" tIns="45000" bIns="45000" anchor="t">
            <a:normAutofit fontScale="71666"/>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5" name="PlaceHolder 2"/>
          <p:cNvSpPr>
            <a:spLocks noGrp="1"/>
          </p:cNvSpPr>
          <p:nvPr>
            <p:ph type="title"/>
          </p:nvPr>
        </p:nvSpPr>
        <p:spPr>
          <a:xfrm>
            <a:off x="228600" y="3809880"/>
            <a:ext cx="5222520" cy="83232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261440" y="1756800"/>
            <a:ext cx="3672360" cy="162936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pic>
        <p:nvPicPr>
          <p:cNvPr id="57" name="Google Shape;35;p8" descr=""/>
          <p:cNvPicPr/>
          <p:nvPr/>
        </p:nvPicPr>
        <p:blipFill>
          <a:blip r:embed="rId2"/>
          <a:srcRect l="0" t="3115" r="0" b="-4959"/>
          <a:stretch/>
        </p:blipFill>
        <p:spPr>
          <a:xfrm flipH="1">
            <a:off x="3021120" y="-1942200"/>
            <a:ext cx="12059280" cy="12282120"/>
          </a:xfrm>
          <a:prstGeom prst="rect">
            <a:avLst/>
          </a:prstGeom>
          <a:ln w="0">
            <a:noFill/>
          </a:ln>
        </p:spPr>
      </p:pic>
      <p:pic>
        <p:nvPicPr>
          <p:cNvPr id="58" name="Google Shape;36;p8" descr=""/>
          <p:cNvPicPr/>
          <p:nvPr/>
        </p:nvPicPr>
        <p:blipFill>
          <a:blip r:embed="rId3"/>
          <a:srcRect l="6383" t="0" r="6393" b="0"/>
          <a:stretch/>
        </p:blipFill>
        <p:spPr>
          <a:xfrm flipH="1">
            <a:off x="4167720" y="2436120"/>
            <a:ext cx="8813520" cy="58514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635400" y="2362680"/>
            <a:ext cx="6575760" cy="137844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pic>
        <p:nvPicPr>
          <p:cNvPr id="5" name="Google Shape;47;p11" descr=""/>
          <p:cNvPicPr/>
          <p:nvPr/>
        </p:nvPicPr>
        <p:blipFill>
          <a:blip r:embed="rId2"/>
          <a:srcRect l="0" t="3115" r="0" b="-4959"/>
          <a:stretch/>
        </p:blipFill>
        <p:spPr>
          <a:xfrm flipH="1">
            <a:off x="4419720" y="-4718520"/>
            <a:ext cx="12059280" cy="12282120"/>
          </a:xfrm>
          <a:prstGeom prst="rect">
            <a:avLst/>
          </a:prstGeom>
          <a:ln w="0">
            <a:noFill/>
          </a:ln>
        </p:spPr>
      </p:pic>
      <p:pic>
        <p:nvPicPr>
          <p:cNvPr id="6" name="Google Shape;48;p11" descr=""/>
          <p:cNvPicPr/>
          <p:nvPr/>
        </p:nvPicPr>
        <p:blipFill>
          <a:blip r:embed="rId3"/>
          <a:srcRect l="6383" t="0" r="6393" b="0"/>
          <a:stretch/>
        </p:blipFill>
        <p:spPr>
          <a:xfrm flipH="1">
            <a:off x="5565960" y="-340560"/>
            <a:ext cx="8813520" cy="58514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9" name="Google Shape;38;p9" descr=""/>
          <p:cNvPicPr/>
          <p:nvPr/>
        </p:nvPicPr>
        <p:blipFill>
          <a:blip r:embed="rId2"/>
          <a:srcRect l="0" t="3115" r="0" b="-4959"/>
          <a:stretch/>
        </p:blipFill>
        <p:spPr>
          <a:xfrm flipH="1" rot="10800000">
            <a:off x="4020840" y="-2622240"/>
            <a:ext cx="12059280" cy="12282120"/>
          </a:xfrm>
          <a:prstGeom prst="rect">
            <a:avLst/>
          </a:prstGeom>
          <a:ln w="0">
            <a:noFill/>
          </a:ln>
        </p:spPr>
      </p:pic>
      <p:sp>
        <p:nvSpPr>
          <p:cNvPr id="60" name="PlaceHolder 1"/>
          <p:cNvSpPr>
            <a:spLocks noGrp="1"/>
          </p:cNvSpPr>
          <p:nvPr>
            <p:ph type="title"/>
          </p:nvPr>
        </p:nvSpPr>
        <p:spPr>
          <a:xfrm>
            <a:off x="1367640" y="677880"/>
            <a:ext cx="6408720" cy="181692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62" name="PlaceHolder 2"/>
          <p:cNvSpPr>
            <a:spLocks noGrp="1"/>
          </p:cNvSpPr>
          <p:nvPr>
            <p:ph type="title"/>
          </p:nvPr>
        </p:nvSpPr>
        <p:spPr>
          <a:xfrm>
            <a:off x="4969080" y="3721320"/>
            <a:ext cx="3946320" cy="884160"/>
          </a:xfrm>
          <a:prstGeom prst="rect">
            <a:avLst/>
          </a:prstGeom>
          <a:noFill/>
          <a:ln w="0">
            <a:noFill/>
          </a:ln>
        </p:spPr>
        <p:txBody>
          <a:bodyPr lIns="91440" rIns="91440" tIns="91440" bIns="91440" anchor="b">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3" name="Google Shape;99;p25"/>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4"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5" name="Google Shape;102;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6"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67"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446840" y="614880"/>
            <a:ext cx="6915960" cy="184680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pic>
        <p:nvPicPr>
          <p:cNvPr id="8" name="Google Shape;53;p13" descr=""/>
          <p:cNvPicPr/>
          <p:nvPr/>
        </p:nvPicPr>
        <p:blipFill>
          <a:blip r:embed="rId2"/>
          <a:srcRect l="0" t="3115" r="0" b="-4959"/>
          <a:stretch/>
        </p:blipFill>
        <p:spPr>
          <a:xfrm>
            <a:off x="-5568840" y="-2605320"/>
            <a:ext cx="12059280" cy="12282120"/>
          </a:xfrm>
          <a:prstGeom prst="rect">
            <a:avLst/>
          </a:prstGeom>
          <a:ln w="0">
            <a:noFill/>
          </a:ln>
        </p:spPr>
      </p:pic>
      <p:pic>
        <p:nvPicPr>
          <p:cNvPr id="9" name="Google Shape;54;p13" descr=""/>
          <p:cNvPicPr/>
          <p:nvPr/>
        </p:nvPicPr>
        <p:blipFill>
          <a:blip r:embed="rId3"/>
          <a:srcRect l="6383" t="0" r="6393" b="0"/>
          <a:stretch/>
        </p:blipFill>
        <p:spPr>
          <a:xfrm>
            <a:off x="-3469680" y="1772640"/>
            <a:ext cx="8813520" cy="5851440"/>
          </a:xfrm>
          <a:prstGeom prst="rect">
            <a:avLst/>
          </a:prstGeom>
          <a:ln w="0">
            <a:noFill/>
          </a:ln>
        </p:spPr>
      </p:pic>
      <p:sp>
        <p:nvSpPr>
          <p:cNvPr id="1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4888800" y="0"/>
            <a:ext cx="425520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2" name="PlaceHolder 2"/>
          <p:cNvSpPr>
            <a:spLocks noGrp="1"/>
          </p:cNvSpPr>
          <p:nvPr>
            <p:ph type="title"/>
          </p:nvPr>
        </p:nvSpPr>
        <p:spPr>
          <a:xfrm>
            <a:off x="228600" y="3364920"/>
            <a:ext cx="4342680" cy="127764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13" name="Google Shape;59;p14" descr=""/>
          <p:cNvPicPr/>
          <p:nvPr/>
        </p:nvPicPr>
        <p:blipFill>
          <a:blip r:embed="rId2"/>
          <a:srcRect l="0" t="8325" r="0" b="8325"/>
          <a:stretch/>
        </p:blipFill>
        <p:spPr>
          <a:xfrm>
            <a:off x="-2659680" y="-4391280"/>
            <a:ext cx="8353440" cy="69624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5" name="PlaceHolder 2"/>
          <p:cNvSpPr>
            <a:spLocks noGrp="1"/>
          </p:cNvSpPr>
          <p:nvPr>
            <p:ph type="title"/>
          </p:nvPr>
        </p:nvSpPr>
        <p:spPr>
          <a:xfrm>
            <a:off x="4187160" y="3023640"/>
            <a:ext cx="4243320" cy="164268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16" name="PlaceHolder 3"/>
          <p:cNvSpPr>
            <a:spLocks noGrp="1"/>
          </p:cNvSpPr>
          <p:nvPr>
            <p:ph type="title"/>
          </p:nvPr>
        </p:nvSpPr>
        <p:spPr>
          <a:xfrm>
            <a:off x="628560" y="3089880"/>
            <a:ext cx="1940760" cy="164268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sp>
        <p:nvSpPr>
          <p:cNvPr id="17" name="Google Shape;64;p15"/>
          <p:cNvSpPr/>
          <p:nvPr/>
        </p:nvSpPr>
        <p:spPr>
          <a:xfrm>
            <a:off x="4708440" y="539640"/>
            <a:ext cx="3721680" cy="105948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 name="Google Shape;65;p15"/>
          <p:cNvSpPr/>
          <p:nvPr/>
        </p:nvSpPr>
        <p:spPr>
          <a:xfrm>
            <a:off x="4708440" y="1822320"/>
            <a:ext cx="3721680" cy="2781360"/>
          </a:xfrm>
          <a:prstGeom prst="rect">
            <a:avLst/>
          </a:prstGeom>
          <a:noFill/>
          <a:ln w="0">
            <a:noFill/>
          </a:ln>
        </p:spPr>
        <p:style>
          <a:lnRef idx="0"/>
          <a:fillRef idx="0"/>
          <a:effectRef idx="0"/>
          <a:fontRef idx="minor"/>
        </p:style>
        <p:txBody>
          <a:bodyPr tIns="91440" bIns="91440" anchor="t">
            <a:noAutofit/>
          </a:bodyPr>
          <a:p>
            <a:pPr defTabSz="914400">
              <a:lnSpc>
                <a:spcPct val="100000"/>
              </a:lnSpc>
              <a:spcAft>
                <a:spcPts val="1001"/>
              </a:spcAft>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9" name="Google Shape;67;p16" descr=""/>
          <p:cNvPicPr/>
          <p:nvPr/>
        </p:nvPicPr>
        <p:blipFill>
          <a:blip r:embed="rId2"/>
          <a:srcRect l="0" t="3115" r="0" b="-4959"/>
          <a:stretch/>
        </p:blipFill>
        <p:spPr>
          <a:xfrm flipH="1" rot="10800000">
            <a:off x="0" y="443160"/>
            <a:ext cx="12059280" cy="12282120"/>
          </a:xfrm>
          <a:prstGeom prst="rect">
            <a:avLst/>
          </a:prstGeom>
          <a:ln w="0">
            <a:noFill/>
          </a:ln>
        </p:spPr>
      </p:pic>
      <p:sp>
        <p:nvSpPr>
          <p:cNvPr id="20" name="PlaceHolder 1"/>
          <p:cNvSpPr>
            <a:spLocks noGrp="1"/>
          </p:cNvSpPr>
          <p:nvPr>
            <p:ph type="body"/>
          </p:nvPr>
        </p:nvSpPr>
        <p:spPr>
          <a:xfrm>
            <a:off x="0" y="0"/>
            <a:ext cx="9143640" cy="291888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1" name="PlaceHolder 2"/>
          <p:cNvSpPr>
            <a:spLocks noGrp="1"/>
          </p:cNvSpPr>
          <p:nvPr>
            <p:ph type="title"/>
          </p:nvPr>
        </p:nvSpPr>
        <p:spPr>
          <a:xfrm>
            <a:off x="310320" y="3891960"/>
            <a:ext cx="8523360" cy="75060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2" name="Google Shape;72;p17" descr=""/>
          <p:cNvPicPr/>
          <p:nvPr/>
        </p:nvPicPr>
        <p:blipFill>
          <a:blip r:embed="rId2"/>
          <a:srcRect l="0" t="3115" r="0" b="-4959"/>
          <a:stretch/>
        </p:blipFill>
        <p:spPr>
          <a:xfrm flipH="1" rot="10800000">
            <a:off x="4696920" y="-2590920"/>
            <a:ext cx="12059280" cy="12282120"/>
          </a:xfrm>
          <a:prstGeom prst="rect">
            <a:avLst/>
          </a:prstGeom>
          <a:ln w="0">
            <a:noFill/>
          </a:ln>
        </p:spPr>
      </p:pic>
      <p:sp>
        <p:nvSpPr>
          <p:cNvPr id="23" name="PlaceHolder 1"/>
          <p:cNvSpPr>
            <a:spLocks noGrp="1"/>
          </p:cNvSpPr>
          <p:nvPr>
            <p:ph type="body"/>
          </p:nvPr>
        </p:nvSpPr>
        <p:spPr>
          <a:xfrm>
            <a:off x="360" y="0"/>
            <a:ext cx="488592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4" name="PlaceHolder 2"/>
          <p:cNvSpPr>
            <a:spLocks noGrp="1"/>
          </p:cNvSpPr>
          <p:nvPr>
            <p:ph type="title"/>
          </p:nvPr>
        </p:nvSpPr>
        <p:spPr>
          <a:xfrm>
            <a:off x="5208120" y="2760120"/>
            <a:ext cx="3706920" cy="188208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body"/>
          </p:nvPr>
        </p:nvSpPr>
        <p:spPr>
          <a:xfrm>
            <a:off x="36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6" name="PlaceHolder 2"/>
          <p:cNvSpPr>
            <a:spLocks noGrp="1"/>
          </p:cNvSpPr>
          <p:nvPr>
            <p:ph type="title"/>
          </p:nvPr>
        </p:nvSpPr>
        <p:spPr>
          <a:xfrm>
            <a:off x="4275720" y="2525400"/>
            <a:ext cx="4639680" cy="217296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2.xml"/>
</Relationships>
</file>

<file path=ppt/slides/_rels/slide1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Google Shape;109;p27" descr=""/>
          <p:cNvPicPr/>
          <p:nvPr/>
        </p:nvPicPr>
        <p:blipFill>
          <a:blip r:embed="rId1"/>
          <a:srcRect l="0" t="79" r="0" b="66"/>
          <a:stretch/>
        </p:blipFill>
        <p:spPr>
          <a:xfrm>
            <a:off x="-23040" y="0"/>
            <a:ext cx="9189360" cy="5142960"/>
          </a:xfrm>
          <a:prstGeom prst="rect">
            <a:avLst/>
          </a:prstGeom>
          <a:ln w="0">
            <a:noFill/>
          </a:ln>
        </p:spPr>
      </p:pic>
      <p:sp>
        <p:nvSpPr>
          <p:cNvPr id="69" name="PlaceHolder 1"/>
          <p:cNvSpPr>
            <a:spLocks noGrp="1"/>
          </p:cNvSpPr>
          <p:nvPr>
            <p:ph type="title"/>
          </p:nvPr>
        </p:nvSpPr>
        <p:spPr>
          <a:xfrm>
            <a:off x="228600" y="3457440"/>
            <a:ext cx="8686440" cy="123804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5000" spc="-1" strike="noStrike">
                <a:solidFill>
                  <a:schemeClr val="dk1"/>
                </a:solidFill>
                <a:latin typeface="Bai Jamjuree"/>
                <a:ea typeface="Bai Jamjuree"/>
              </a:rPr>
              <a:t>AI Agents in SaaS</a:t>
            </a:r>
            <a:endParaRPr b="0" lang="fr-FR" sz="5000" spc="-1" strike="noStrike">
              <a:solidFill>
                <a:schemeClr val="dk1"/>
              </a:solidFill>
              <a:latin typeface="Arial"/>
            </a:endParaRPr>
          </a:p>
        </p:txBody>
      </p:sp>
      <p:sp>
        <p:nvSpPr>
          <p:cNvPr id="70" name="PlaceHolder 2"/>
          <p:cNvSpPr>
            <a:spLocks noGrp="1"/>
          </p:cNvSpPr>
          <p:nvPr>
            <p:ph type="subTitle"/>
          </p:nvPr>
        </p:nvSpPr>
        <p:spPr>
          <a:xfrm>
            <a:off x="6181560" y="447840"/>
            <a:ext cx="2733480" cy="380520"/>
          </a:xfrm>
          <a:prstGeom prst="rect">
            <a:avLst/>
          </a:prstGeom>
          <a:noFill/>
          <a:ln w="0">
            <a:noFill/>
          </a:ln>
          <a:effectLst>
            <a:outerShdw dist="19080" dir="5400000" blurRad="57240" rotWithShape="0">
              <a:srgbClr val="000000">
                <a:alpha val="50000"/>
              </a:srgbClr>
            </a:outerShdw>
          </a:effectLst>
        </p:spPr>
        <p:txBody>
          <a:bodyPr lIns="91440" rIns="91440" tIns="91440" bIns="91440" anchor="t">
            <a:normAutofit fontScale="67553" lnSpcReduction="20000"/>
          </a:bodyPr>
          <a:p>
            <a:pPr indent="0" algn="r">
              <a:lnSpc>
                <a:spcPct val="100000"/>
              </a:lnSpc>
              <a:buNone/>
              <a:tabLst>
                <a:tab algn="l" pos="0"/>
              </a:tabLst>
            </a:pPr>
            <a:r>
              <a:rPr b="0" lang="en" sz="1200" spc="-1" strike="noStrike">
                <a:solidFill>
                  <a:schemeClr val="dk1"/>
                </a:solidFill>
                <a:latin typeface="Catamaran"/>
                <a:ea typeface="Catamaran"/>
              </a:rPr>
              <a:t>Exploring the efficiency and impact of AI agents on SaaS companies.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AI agents assist in decision-making by analyzing large volumes of data quickly and accurately. They can identify patterns and trends that human analysts may overlook, thus providing valuable insights that inform strategic business decisions. This leads to improved alignment with market needs and enhances competitive advantage.</a:t>
            </a:r>
            <a:endParaRPr b="0" lang="en-US" sz="1600" spc="-1" strike="noStrike">
              <a:solidFill>
                <a:srgbClr val="ffffff"/>
              </a:solidFill>
              <a:latin typeface="OpenSymbol"/>
            </a:endParaRPr>
          </a:p>
        </p:txBody>
      </p:sp>
      <p:sp>
        <p:nvSpPr>
          <p:cNvPr id="94"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Enhanced Decision Making</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Google Shape;157;p34" descr=""/>
          <p:cNvPicPr/>
          <p:nvPr/>
        </p:nvPicPr>
        <p:blipFill>
          <a:blip r:embed="rId1"/>
          <a:srcRect l="0" t="5210" r="0" b="5204"/>
          <a:stretch/>
        </p:blipFill>
        <p:spPr>
          <a:xfrm>
            <a:off x="0" y="0"/>
            <a:ext cx="9143640" cy="5143320"/>
          </a:xfrm>
          <a:prstGeom prst="rect">
            <a:avLst/>
          </a:prstGeom>
          <a:ln w="0">
            <a:noFill/>
          </a:ln>
        </p:spPr>
      </p:pic>
      <p:sp>
        <p:nvSpPr>
          <p:cNvPr id="96" name="PlaceHolder 1"/>
          <p:cNvSpPr>
            <a:spLocks noGrp="1"/>
          </p:cNvSpPr>
          <p:nvPr>
            <p:ph type="title"/>
          </p:nvPr>
        </p:nvSpPr>
        <p:spPr>
          <a:xfrm>
            <a:off x="4191120" y="3019320"/>
            <a:ext cx="4247640" cy="16473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gn="r">
              <a:lnSpc>
                <a:spcPct val="100000"/>
              </a:lnSpc>
              <a:buNone/>
              <a:tabLst>
                <a:tab algn="l" pos="0"/>
              </a:tabLst>
            </a:pPr>
            <a:r>
              <a:rPr b="1" lang="en" sz="4000" spc="-1" strike="noStrike">
                <a:solidFill>
                  <a:schemeClr val="dk1"/>
                </a:solidFill>
                <a:latin typeface="Bai Jamjuree"/>
                <a:ea typeface="Bai Jamjuree"/>
              </a:rPr>
              <a:t>Integration Challenges</a:t>
            </a:r>
            <a:endParaRPr b="0" lang="fr-FR" sz="4000" spc="-1" strike="noStrike">
              <a:solidFill>
                <a:schemeClr val="dk1"/>
              </a:solidFill>
              <a:latin typeface="Arial"/>
            </a:endParaRPr>
          </a:p>
        </p:txBody>
      </p:sp>
      <p:sp>
        <p:nvSpPr>
          <p:cNvPr id="97" name="PlaceHolder 2"/>
          <p:cNvSpPr>
            <a:spLocks noGrp="1"/>
          </p:cNvSpPr>
          <p:nvPr>
            <p:ph type="title"/>
          </p:nvPr>
        </p:nvSpPr>
        <p:spPr>
          <a:xfrm>
            <a:off x="628560" y="3086280"/>
            <a:ext cx="1942920" cy="16473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6000" spc="-1" strike="noStrike">
                <a:solidFill>
                  <a:schemeClr val="dk1"/>
                </a:solidFill>
                <a:latin typeface="Bai Jamjuree"/>
                <a:ea typeface="Bai Jamjuree"/>
              </a:rPr>
              <a:t>03</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228600" y="3362400"/>
            <a:ext cx="4343040" cy="1275840"/>
          </a:xfrm>
          <a:prstGeom prst="rect">
            <a:avLst/>
          </a:prstGeom>
          <a:noFill/>
          <a:ln w="0">
            <a:noFill/>
          </a:ln>
        </p:spPr>
        <p:txBody>
          <a:bodyPr lIns="91440" rIns="91440" tIns="91440" bIns="91440" anchor="b">
            <a:normAutofit/>
          </a:bodyPr>
          <a:p>
            <a:pPr indent="0">
              <a:lnSpc>
                <a:spcPct val="100000"/>
              </a:lnSpc>
              <a:buNone/>
              <a:tabLst>
                <a:tab algn="l" pos="0"/>
              </a:tabLst>
            </a:pPr>
            <a:r>
              <a:rPr b="1" lang="en" sz="3200" spc="-1" strike="noStrike">
                <a:solidFill>
                  <a:schemeClr val="dk1"/>
                </a:solidFill>
                <a:latin typeface="Bai Jamjuree"/>
                <a:ea typeface="Bai Jamjuree"/>
              </a:rPr>
              <a:t>Technical Compatibility</a:t>
            </a:r>
            <a:endParaRPr b="0" lang="fr-FR" sz="3200" spc="-1" strike="noStrike">
              <a:solidFill>
                <a:schemeClr val="dk1"/>
              </a:solidFill>
              <a:latin typeface="Arial"/>
            </a:endParaRPr>
          </a:p>
        </p:txBody>
      </p:sp>
      <p:pic>
        <p:nvPicPr>
          <p:cNvPr id="99" name="Google Shape;140;p31" descr=""/>
          <p:cNvPicPr/>
          <p:nvPr/>
        </p:nvPicPr>
        <p:blipFill>
          <a:blip r:embed="rId1"/>
          <a:srcRect l="0" t="12051" r="0" b="12051"/>
          <a:stretch/>
        </p:blipFill>
        <p:spPr>
          <a:xfrm flipH="1">
            <a:off x="4888800" y="0"/>
            <a:ext cx="4255200" cy="5143320"/>
          </a:xfrm>
          <a:prstGeom prst="rect">
            <a:avLst/>
          </a:prstGeom>
          <a:ln w="0">
            <a:noFill/>
          </a:ln>
        </p:spPr>
      </p:pic>
      <p:sp>
        <p:nvSpPr>
          <p:cNvPr id="100" name="PlaceHolder 2"/>
          <p:cNvSpPr>
            <a:spLocks noGrp="1"/>
          </p:cNvSpPr>
          <p:nvPr>
            <p:ph type="subTitle"/>
          </p:nvPr>
        </p:nvSpPr>
        <p:spPr>
          <a:xfrm>
            <a:off x="228600" y="333360"/>
            <a:ext cx="4343040" cy="2828520"/>
          </a:xfrm>
          <a:prstGeom prst="rect">
            <a:avLst/>
          </a:prstGeom>
          <a:noFill/>
          <a:ln w="0">
            <a:noFill/>
          </a:ln>
        </p:spPr>
        <p:txBody>
          <a:bodyPr lIns="91440" rIns="91440" tIns="91440" bIns="91440" anchor="b">
            <a:normAutofit/>
          </a:bodyPr>
          <a:p>
            <a:pPr>
              <a:lnSpc>
                <a:spcPct val="100000"/>
              </a:lnSpc>
              <a:tabLst>
                <a:tab algn="l" pos="0"/>
              </a:tabLst>
            </a:pPr>
            <a:r>
              <a:rPr b="0" lang="en" sz="1200" spc="-1" strike="noStrike">
                <a:solidFill>
                  <a:schemeClr val="dk1"/>
                </a:solidFill>
                <a:latin typeface="Catamaran"/>
                <a:ea typeface="Catamaran"/>
              </a:rPr>
              <a:t>Integrating AI agents with existing SaaS platforms can pose technical challenges. Companies must ensure that AI solutions are compatible with their current software infrastructure and can seamlessly communicate with other tools and systems to avoid operational disruption.</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The integration of AI agents raises significant data privacy and security concerns. SaaS companies must navigate compliance with regulations such as GDPR and ensure that AI systems handle sensitive customer data responsibly to maintain trust and avoid legal repercussions.</a:t>
            </a:r>
            <a:endParaRPr b="0" lang="en-US" sz="1600" spc="-1" strike="noStrike">
              <a:solidFill>
                <a:srgbClr val="ffffff"/>
              </a:solidFill>
              <a:latin typeface="OpenSymbol"/>
            </a:endParaRPr>
          </a:p>
        </p:txBody>
      </p:sp>
      <p:sp>
        <p:nvSpPr>
          <p:cNvPr id="102"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Data Privacy Issues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For AI agents to be effective, user adoption is crucial. SaaS companies may face resistance from employees who are accustomed to traditional methods. Comprehensive training and clear communication about the benefits of AI integration are essential to foster acceptance and utilization.</a:t>
            </a:r>
            <a:endParaRPr b="0" lang="en-US" sz="1600" spc="-1" strike="noStrike">
              <a:solidFill>
                <a:srgbClr val="ffffff"/>
              </a:solidFill>
              <a:latin typeface="OpenSymbol"/>
            </a:endParaRPr>
          </a:p>
        </p:txBody>
      </p:sp>
      <p:sp>
        <p:nvSpPr>
          <p:cNvPr id="104"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User Adoption</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Google Shape;125;p29" descr=""/>
          <p:cNvPicPr/>
          <p:nvPr/>
        </p:nvPicPr>
        <p:blipFill>
          <a:blip r:embed="rId1"/>
          <a:srcRect l="0" t="5210" r="0" b="5204"/>
          <a:stretch/>
        </p:blipFill>
        <p:spPr>
          <a:xfrm>
            <a:off x="0" y="0"/>
            <a:ext cx="9143640" cy="5143320"/>
          </a:xfrm>
          <a:prstGeom prst="rect">
            <a:avLst/>
          </a:prstGeom>
          <a:ln w="0">
            <a:noFill/>
          </a:ln>
        </p:spPr>
      </p:pic>
      <p:sp>
        <p:nvSpPr>
          <p:cNvPr id="106" name="PlaceHolder 1"/>
          <p:cNvSpPr>
            <a:spLocks noGrp="1"/>
          </p:cNvSpPr>
          <p:nvPr>
            <p:ph type="title"/>
          </p:nvPr>
        </p:nvSpPr>
        <p:spPr>
          <a:xfrm>
            <a:off x="228600" y="3152880"/>
            <a:ext cx="8362440" cy="102852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4000" spc="-1" strike="noStrike">
                <a:solidFill>
                  <a:schemeClr val="dk1"/>
                </a:solidFill>
                <a:latin typeface="Bai Jamjuree"/>
                <a:ea typeface="Bai Jamjuree"/>
              </a:rPr>
              <a:t>Future Trends</a:t>
            </a:r>
            <a:endParaRPr b="0" lang="fr-FR" sz="4000" spc="-1" strike="noStrike">
              <a:solidFill>
                <a:schemeClr val="dk1"/>
              </a:solidFill>
              <a:latin typeface="Arial"/>
            </a:endParaRPr>
          </a:p>
        </p:txBody>
      </p:sp>
      <p:sp>
        <p:nvSpPr>
          <p:cNvPr id="107" name="PlaceHolder 2"/>
          <p:cNvSpPr>
            <a:spLocks noGrp="1"/>
          </p:cNvSpPr>
          <p:nvPr>
            <p:ph type="title"/>
          </p:nvPr>
        </p:nvSpPr>
        <p:spPr>
          <a:xfrm>
            <a:off x="228600" y="2219400"/>
            <a:ext cx="1371240" cy="1028520"/>
          </a:xfrm>
          <a:prstGeom prst="rect">
            <a:avLst/>
          </a:prstGeom>
          <a:noFill/>
          <a:ln w="0">
            <a:noFill/>
          </a:ln>
          <a:effectLst>
            <a:outerShdw dist="19080" dir="5400000" blurRad="57240" rotWithShape="0">
              <a:srgbClr val="000000">
                <a:alpha val="50000"/>
              </a:srgbClr>
            </a:outerShdw>
          </a:effectLst>
        </p:spPr>
        <p:txBody>
          <a:bodyPr lIns="91440" rIns="91440" tIns="91440" bIns="91440" anchor="ctr">
            <a:normAutofit fontScale="93651"/>
          </a:bodyPr>
          <a:p>
            <a:pPr indent="0">
              <a:lnSpc>
                <a:spcPct val="100000"/>
              </a:lnSpc>
              <a:buNone/>
              <a:tabLst>
                <a:tab algn="l" pos="0"/>
              </a:tabLst>
            </a:pPr>
            <a:r>
              <a:rPr b="1" lang="en" sz="6000" spc="-1" strike="noStrike">
                <a:solidFill>
                  <a:schemeClr val="dk1"/>
                </a:solidFill>
                <a:latin typeface="Bai Jamjuree"/>
                <a:ea typeface="Bai Jamjuree"/>
              </a:rPr>
              <a:t>04</a:t>
            </a:r>
            <a:endParaRPr b="0" lang="fr-FR" sz="6000" spc="-1" strike="noStrike">
              <a:solidFill>
                <a:schemeClr val="dk1"/>
              </a:solidFill>
              <a:latin typeface="Arial"/>
            </a:endParaRPr>
          </a:p>
        </p:txBody>
      </p:sp>
      <p:sp>
        <p:nvSpPr>
          <p:cNvPr id="108" name="PlaceHolder 3"/>
          <p:cNvSpPr>
            <a:spLocks noGrp="1"/>
          </p:cNvSpPr>
          <p:nvPr>
            <p:ph type="subTitle"/>
          </p:nvPr>
        </p:nvSpPr>
        <p:spPr>
          <a:xfrm>
            <a:off x="228600" y="4172040"/>
            <a:ext cx="8362440" cy="437760"/>
          </a:xfrm>
          <a:prstGeom prst="rect">
            <a:avLst/>
          </a:prstGeom>
          <a:noFill/>
          <a:ln w="0">
            <a:noFill/>
          </a:ln>
          <a:effectLst>
            <a:outerShdw dist="19080" dir="5400000" blurRad="57240" rotWithShape="0">
              <a:srgbClr val="000000">
                <a:alpha val="50000"/>
              </a:srgbClr>
            </a:outerShdw>
          </a:effectLst>
        </p:spPr>
        <p:txBody>
          <a:bodyPr lIns="91440" rIns="91440" tIns="91440" bIns="91440" anchor="t">
            <a:normAutofit/>
          </a:bodyPr>
          <a:p>
            <a:pPr indent="0" algn="ctr">
              <a:buNone/>
            </a:pPr>
            <a:endParaRPr b="0" lang="en-US" sz="1600" spc="-1" strike="noStrike">
              <a:solidFill>
                <a:schemeClr val="dk1"/>
              </a:solidFill>
              <a:latin typeface="Catamaran"/>
              <a:ea typeface="Catamar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4280" y="3895560"/>
            <a:ext cx="8524440" cy="752040"/>
          </a:xfrm>
          <a:prstGeom prst="rect">
            <a:avLst/>
          </a:prstGeom>
          <a:noFill/>
          <a:ln w="0">
            <a:noFill/>
          </a:ln>
        </p:spPr>
        <p:txBody>
          <a:bodyPr lIns="91440" rIns="91440" tIns="91440" bIns="91440" anchor="t">
            <a:normAutofit/>
          </a:bodyPr>
          <a:p>
            <a:pPr indent="0">
              <a:lnSpc>
                <a:spcPct val="100000"/>
              </a:lnSpc>
              <a:buNone/>
              <a:tabLst>
                <a:tab algn="l" pos="0"/>
              </a:tabLst>
            </a:pPr>
            <a:r>
              <a:rPr b="1" lang="en" sz="3200" spc="-1" strike="noStrike">
                <a:solidFill>
                  <a:schemeClr val="dk1"/>
                </a:solidFill>
                <a:latin typeface="Bai Jamjuree"/>
                <a:ea typeface="Bai Jamjuree"/>
              </a:rPr>
              <a:t>AI Innovations</a:t>
            </a:r>
            <a:endParaRPr b="0" lang="fr-FR" sz="3200" spc="-1" strike="noStrike">
              <a:solidFill>
                <a:schemeClr val="dk1"/>
              </a:solidFill>
              <a:latin typeface="Arial"/>
            </a:endParaRPr>
          </a:p>
        </p:txBody>
      </p:sp>
      <p:sp>
        <p:nvSpPr>
          <p:cNvPr id="110" name="PlaceHolder 2"/>
          <p:cNvSpPr>
            <a:spLocks noGrp="1"/>
          </p:cNvSpPr>
          <p:nvPr>
            <p:ph type="subTitle"/>
          </p:nvPr>
        </p:nvSpPr>
        <p:spPr>
          <a:xfrm>
            <a:off x="314280" y="2990880"/>
            <a:ext cx="8524440" cy="89496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pc="-1" strike="noStrike">
                <a:solidFill>
                  <a:schemeClr val="dk1"/>
                </a:solidFill>
                <a:latin typeface="Catamaran"/>
                <a:ea typeface="Catamaran"/>
              </a:rPr>
              <a:t>The rapid evolution of AI technology brings continuous innovations, such as natural language processing enhancements and machine learning advancements. These innovations will enable AI agents to become even more sophisticated, responsive, and capable of handling complex tasks across various business functions.</a:t>
            </a:r>
            <a:endParaRPr b="0" lang="en-US" sz="1200" spc="-1" strike="noStrike">
              <a:solidFill>
                <a:srgbClr val="ffffff"/>
              </a:solidFill>
              <a:latin typeface="OpenSymbol"/>
            </a:endParaRPr>
          </a:p>
        </p:txBody>
      </p:sp>
      <p:pic>
        <p:nvPicPr>
          <p:cNvPr id="111" name="Google Shape;166;p35" descr=""/>
          <p:cNvPicPr/>
          <p:nvPr/>
        </p:nvPicPr>
        <p:blipFill>
          <a:blip r:embed="rId1"/>
          <a:srcRect l="0" t="25709" r="0" b="25709"/>
          <a:stretch/>
        </p:blipFill>
        <p:spPr>
          <a:xfrm>
            <a:off x="0" y="0"/>
            <a:ext cx="9143640" cy="2918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As AI technology matures, its role within organizations is expected to grow. Businesses will increasingly rely on AI agents for insights, automation, and improving customer experiences, positioning AI as a vital component of business strategy in SaaS.</a:t>
            </a:r>
            <a:endParaRPr b="0" lang="en-US" sz="1600" spc="-1" strike="noStrike">
              <a:solidFill>
                <a:srgbClr val="ffffff"/>
              </a:solidFill>
              <a:latin typeface="OpenSymbol"/>
            </a:endParaRPr>
          </a:p>
        </p:txBody>
      </p:sp>
      <p:sp>
        <p:nvSpPr>
          <p:cNvPr id="113"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Increasing Role in Business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The shift towards AI integration will have profound implications for SaaS companies, including the need for ongoing training, infrastructure investment, and a cultural shift towards embracing technology. Companies that successfully navigate these changes will gain a competitive edge in the dynamic market.</a:t>
            </a:r>
            <a:endParaRPr b="0" lang="en-US" sz="1600" spc="-1" strike="noStrike">
              <a:solidFill>
                <a:srgbClr val="ffffff"/>
              </a:solidFill>
              <a:latin typeface="OpenSymbol"/>
            </a:endParaRPr>
          </a:p>
        </p:txBody>
      </p:sp>
      <p:sp>
        <p:nvSpPr>
          <p:cNvPr id="115"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Implications for SaaS Companies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14280" y="3895560"/>
            <a:ext cx="8524440" cy="752040"/>
          </a:xfrm>
          <a:prstGeom prst="rect">
            <a:avLst/>
          </a:prstGeom>
          <a:noFill/>
          <a:ln w="0">
            <a:noFill/>
          </a:ln>
        </p:spPr>
        <p:txBody>
          <a:bodyPr lIns="91440" rIns="91440" tIns="91440" bIns="91440" anchor="t">
            <a:normAutofit/>
          </a:bodyPr>
          <a:p>
            <a:pPr indent="0">
              <a:lnSpc>
                <a:spcPct val="100000"/>
              </a:lnSpc>
              <a:buNone/>
              <a:tabLst>
                <a:tab algn="l" pos="0"/>
              </a:tabLst>
            </a:pPr>
            <a:r>
              <a:rPr b="1" lang="en" sz="3200" spc="-1" strike="noStrike">
                <a:solidFill>
                  <a:schemeClr val="dk1"/>
                </a:solidFill>
                <a:latin typeface="Bai Jamjuree"/>
                <a:ea typeface="Bai Jamjuree"/>
              </a:rPr>
              <a:t>Conclusions</a:t>
            </a:r>
            <a:endParaRPr b="0" lang="fr-FR" sz="3200" spc="-1" strike="noStrike">
              <a:solidFill>
                <a:schemeClr val="dk1"/>
              </a:solidFill>
              <a:latin typeface="Arial"/>
            </a:endParaRPr>
          </a:p>
        </p:txBody>
      </p:sp>
      <p:sp>
        <p:nvSpPr>
          <p:cNvPr id="117" name="PlaceHolder 2"/>
          <p:cNvSpPr>
            <a:spLocks noGrp="1"/>
          </p:cNvSpPr>
          <p:nvPr>
            <p:ph type="subTitle"/>
          </p:nvPr>
        </p:nvSpPr>
        <p:spPr>
          <a:xfrm>
            <a:off x="314280" y="2990880"/>
            <a:ext cx="8524440" cy="89496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pc="-1" strike="noStrike">
                <a:solidFill>
                  <a:schemeClr val="dk1"/>
                </a:solidFill>
                <a:latin typeface="Catamaran"/>
                <a:ea typeface="Catamaran"/>
              </a:rPr>
              <a:t>In summary, AI agents present significant opportunities and challenges for SaaS companies. By enhancing efficiency in customer support, decision-making, and process automation, they can drive growth. However, successful integration requires addressing technical compatibility, privacy concerns, and fostering user acceptance.</a:t>
            </a:r>
            <a:endParaRPr b="0" lang="en-US" sz="1200" spc="-1" strike="noStrike">
              <a:solidFill>
                <a:srgbClr val="ffffff"/>
              </a:solidFill>
              <a:latin typeface="OpenSymbol"/>
            </a:endParaRPr>
          </a:p>
        </p:txBody>
      </p:sp>
      <p:pic>
        <p:nvPicPr>
          <p:cNvPr id="118" name="Google Shape;166;p35" descr=""/>
          <p:cNvPicPr/>
          <p:nvPr/>
        </p:nvPicPr>
        <p:blipFill>
          <a:blip r:embed="rId1"/>
          <a:srcRect l="0" t="25709" r="0" b="25709"/>
          <a:stretch/>
        </p:blipFill>
        <p:spPr>
          <a:xfrm>
            <a:off x="0" y="0"/>
            <a:ext cx="9143640" cy="29188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228600" y="3362400"/>
            <a:ext cx="4343040" cy="1275840"/>
          </a:xfrm>
          <a:prstGeom prst="rect">
            <a:avLst/>
          </a:prstGeom>
          <a:noFill/>
          <a:ln w="0">
            <a:noFill/>
          </a:ln>
        </p:spPr>
        <p:txBody>
          <a:bodyPr lIns="91440" rIns="91440" tIns="91440" bIns="91440" anchor="b">
            <a:normAutofit/>
          </a:bodyPr>
          <a:p>
            <a:pPr indent="0">
              <a:lnSpc>
                <a:spcPct val="100000"/>
              </a:lnSpc>
              <a:buNone/>
              <a:tabLst>
                <a:tab algn="l" pos="0"/>
              </a:tabLst>
            </a:pPr>
            <a:r>
              <a:rPr b="1" lang="en" sz="3200" spc="-1" strike="noStrike">
                <a:solidFill>
                  <a:schemeClr val="dk1"/>
                </a:solidFill>
                <a:latin typeface="Bai Jamjuree"/>
                <a:ea typeface="Bai Jamjuree"/>
              </a:rPr>
              <a:t>Introduction</a:t>
            </a:r>
            <a:endParaRPr b="0" lang="fr-FR" sz="3200" spc="-1" strike="noStrike">
              <a:solidFill>
                <a:schemeClr val="dk1"/>
              </a:solidFill>
              <a:latin typeface="Arial"/>
            </a:endParaRPr>
          </a:p>
        </p:txBody>
      </p:sp>
      <p:pic>
        <p:nvPicPr>
          <p:cNvPr id="72" name="Google Shape;140;p31" descr=""/>
          <p:cNvPicPr/>
          <p:nvPr/>
        </p:nvPicPr>
        <p:blipFill>
          <a:blip r:embed="rId1"/>
          <a:srcRect l="0" t="12051" r="0" b="12051"/>
          <a:stretch/>
        </p:blipFill>
        <p:spPr>
          <a:xfrm flipH="1">
            <a:off x="4888800" y="0"/>
            <a:ext cx="4255200" cy="5143320"/>
          </a:xfrm>
          <a:prstGeom prst="rect">
            <a:avLst/>
          </a:prstGeom>
          <a:ln w="0">
            <a:noFill/>
          </a:ln>
        </p:spPr>
      </p:pic>
      <p:sp>
        <p:nvSpPr>
          <p:cNvPr id="73" name="PlaceHolder 2"/>
          <p:cNvSpPr>
            <a:spLocks noGrp="1"/>
          </p:cNvSpPr>
          <p:nvPr>
            <p:ph type="subTitle"/>
          </p:nvPr>
        </p:nvSpPr>
        <p:spPr>
          <a:xfrm>
            <a:off x="228600" y="333360"/>
            <a:ext cx="4343040" cy="2828520"/>
          </a:xfrm>
          <a:prstGeom prst="rect">
            <a:avLst/>
          </a:prstGeom>
          <a:noFill/>
          <a:ln w="0">
            <a:noFill/>
          </a:ln>
        </p:spPr>
        <p:txBody>
          <a:bodyPr lIns="91440" rIns="91440" tIns="91440" bIns="91440" anchor="b">
            <a:normAutofit/>
          </a:bodyPr>
          <a:p>
            <a:pPr>
              <a:lnSpc>
                <a:spcPct val="100000"/>
              </a:lnSpc>
              <a:tabLst>
                <a:tab algn="l" pos="0"/>
              </a:tabLst>
            </a:pPr>
            <a:r>
              <a:rPr b="0" lang="en" sz="1200" spc="-1" strike="noStrike">
                <a:solidFill>
                  <a:schemeClr val="dk1"/>
                </a:solidFill>
                <a:latin typeface="Catamaran"/>
                <a:ea typeface="Catamaran"/>
              </a:rPr>
              <a:t>This presentation explores the role of AI agents in improving the efficiency of Software as a Service (SaaS) companies. We will cover the definition and types of AI agents, their applications in the SaaS industry, and the efficiency gains they offer.</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714240" y="1638360"/>
            <a:ext cx="5352840" cy="1333080"/>
          </a:xfrm>
          <a:prstGeom prst="rect">
            <a:avLst/>
          </a:prstGeom>
          <a:noFill/>
          <a:ln w="0">
            <a:noFill/>
          </a:ln>
        </p:spPr>
        <p:txBody>
          <a:bodyPr lIns="91440" rIns="91440" tIns="91440" bIns="91440" anchor="b">
            <a:normAutofit/>
          </a:bodyPr>
          <a:p>
            <a:pPr indent="0">
              <a:lnSpc>
                <a:spcPct val="100000"/>
              </a:lnSpc>
              <a:buNone/>
              <a:tabLst>
                <a:tab algn="l" pos="0"/>
              </a:tabLst>
            </a:pPr>
            <a:r>
              <a:rPr b="1" lang="en" sz="5000" spc="-1" strike="noStrike">
                <a:solidFill>
                  <a:schemeClr val="dk1"/>
                </a:solidFill>
                <a:latin typeface="Bai Jamjuree"/>
                <a:ea typeface="Bai Jamjuree"/>
              </a:rPr>
              <a:t>Thank you!</a:t>
            </a:r>
            <a:endParaRPr b="0" lang="fr-FR" sz="5000" spc="-1" strike="noStrike">
              <a:solidFill>
                <a:schemeClr val="dk1"/>
              </a:solidFill>
              <a:latin typeface="Arial"/>
            </a:endParaRPr>
          </a:p>
        </p:txBody>
      </p:sp>
      <p:sp>
        <p:nvSpPr>
          <p:cNvPr id="120" name="PlaceHolder 2"/>
          <p:cNvSpPr>
            <a:spLocks noGrp="1"/>
          </p:cNvSpPr>
          <p:nvPr>
            <p:ph type="subTitle"/>
          </p:nvPr>
        </p:nvSpPr>
        <p:spPr>
          <a:xfrm>
            <a:off x="714240" y="2809800"/>
            <a:ext cx="2952360" cy="1180800"/>
          </a:xfrm>
          <a:prstGeom prst="rect">
            <a:avLst/>
          </a:prstGeom>
          <a:noFill/>
          <a:ln w="0">
            <a:noFill/>
          </a:ln>
        </p:spPr>
        <p:txBody>
          <a:bodyPr lIns="91440" rIns="91440" tIns="91440" bIns="91440" anchor="b">
            <a:normAutofit/>
          </a:bodyPr>
          <a:p>
            <a:pPr indent="0">
              <a:lnSpc>
                <a:spcPct val="100000"/>
              </a:lnSpc>
              <a:buNone/>
              <a:tabLst>
                <a:tab algn="l" pos="0"/>
              </a:tabLst>
            </a:pPr>
            <a:r>
              <a:rPr b="1" lang="en" sz="1400" spc="-1" strike="noStrike">
                <a:solidFill>
                  <a:schemeClr val="dk1"/>
                </a:solidFill>
                <a:latin typeface="Catamaran"/>
                <a:ea typeface="Catamaran"/>
              </a:rPr>
              <a:t>Do you have any questions?</a:t>
            </a:r>
            <a:endParaRPr b="0" lang="en-US" sz="1400" spc="-1" strike="noStrike">
              <a:solidFill>
                <a:srgbClr val="ffffff"/>
              </a:solidFill>
              <a:latin typeface="OpenSymbol"/>
            </a:endParaRPr>
          </a:p>
        </p:txBody>
      </p:sp>
      <p:sp>
        <p:nvSpPr>
          <p:cNvPr id="121" name="Google Shape;192;p39"/>
          <p:cNvSpPr/>
          <p:nvPr/>
        </p:nvSpPr>
        <p:spPr>
          <a:xfrm>
            <a:off x="3724200" y="3695760"/>
            <a:ext cx="2428560" cy="256680"/>
          </a:xfrm>
          <a:prstGeom prst="rect">
            <a:avLst/>
          </a:prstGeom>
          <a:noFill/>
          <a:ln w="0">
            <a:noFill/>
          </a:ln>
        </p:spPr>
        <p:style>
          <a:lnRef idx="0"/>
          <a:fillRef idx="0"/>
          <a:effectRef idx="0"/>
          <a:fontRef idx="minor"/>
        </p:style>
        <p:txBody>
          <a:bodyPr lIns="0" rIns="0" tIns="0" bIns="0" anchor="t">
            <a:normAutofit/>
          </a:bodyPr>
          <a:p>
            <a:pPr defTabSz="914400">
              <a:lnSpc>
                <a:spcPct val="100000"/>
              </a:lnSpc>
              <a:tabLst>
                <a:tab algn="l" pos="0"/>
              </a:tabLst>
            </a:pPr>
            <a:r>
              <a:rPr b="0" lang="en" sz="1000" spc="-1" strike="noStrike">
                <a:solidFill>
                  <a:schemeClr val="dk1"/>
                </a:solidFill>
                <a:latin typeface="Arial"/>
              </a:rPr>
              <a:t>+91 620 421 838</a:t>
            </a:r>
            <a:endParaRPr b="0" lang="en-US" sz="1000" spc="-1" strike="noStrike">
              <a:solidFill>
                <a:srgbClr val="ffffff"/>
              </a:solidFill>
              <a:latin typeface="OpenSymbol"/>
            </a:endParaRPr>
          </a:p>
        </p:txBody>
      </p:sp>
      <p:sp>
        <p:nvSpPr>
          <p:cNvPr id="122" name="Google Shape;193;p39"/>
          <p:cNvSpPr/>
          <p:nvPr/>
        </p:nvSpPr>
        <p:spPr>
          <a:xfrm>
            <a:off x="3745080" y="3099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23" name="Google Shape;194;p39"/>
          <p:cNvGrpSpPr/>
          <p:nvPr/>
        </p:nvGrpSpPr>
        <p:grpSpPr>
          <a:xfrm>
            <a:off x="4425480" y="3117960"/>
            <a:ext cx="419040" cy="419040"/>
            <a:chOff x="4425480" y="3117960"/>
            <a:chExt cx="419040" cy="419040"/>
          </a:xfrm>
        </p:grpSpPr>
        <p:sp>
          <p:nvSpPr>
            <p:cNvPr id="124" name="Google Shape;195;p39"/>
            <p:cNvSpPr/>
            <p:nvPr/>
          </p:nvSpPr>
          <p:spPr>
            <a:xfrm>
              <a:off x="4548960" y="3241440"/>
              <a:ext cx="171720" cy="171720"/>
            </a:xfrm>
            <a:custGeom>
              <a:avLst/>
              <a:gdLst>
                <a:gd name="textAreaLeft" fmla="*/ 0 w 171720"/>
                <a:gd name="textAreaRight" fmla="*/ 172080 w 171720"/>
                <a:gd name="textAreaTop" fmla="*/ 0 h 171720"/>
                <a:gd name="textAreaBottom" fmla="*/ 172080 h 171720"/>
              </a:gdLst>
              <a:ah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fillRef idx="0"/>
            <a:effectRef idx="0"/>
            <a:fontRef idx="minor"/>
          </p:style>
          <p:txBody>
            <a:bodyPr tIns="86040" bIns="86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 name="Google Shape;196;p39"/>
            <p:cNvSpPr/>
            <p:nvPr/>
          </p:nvSpPr>
          <p:spPr>
            <a:xfrm>
              <a:off x="4474440" y="3166920"/>
              <a:ext cx="320760" cy="320760"/>
            </a:xfrm>
            <a:custGeom>
              <a:avLst/>
              <a:gdLst>
                <a:gd name="textAreaLeft" fmla="*/ 0 w 320760"/>
                <a:gd name="textAreaRight" fmla="*/ 321120 w 320760"/>
                <a:gd name="textAreaTop" fmla="*/ 0 h 320760"/>
                <a:gd name="textAreaBottom" fmla="*/ 321120 h 320760"/>
              </a:gdLst>
              <a:ah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6" name="Google Shape;197;p39"/>
            <p:cNvSpPr/>
            <p:nvPr/>
          </p:nvSpPr>
          <p:spPr>
            <a:xfrm>
              <a:off x="4425480" y="3117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7" name="Google Shape;198;p39"/>
            <p:cNvSpPr/>
            <p:nvPr/>
          </p:nvSpPr>
          <p:spPr>
            <a:xfrm>
              <a:off x="4696560" y="3216960"/>
              <a:ext cx="48960" cy="48960"/>
            </a:xfrm>
            <a:custGeom>
              <a:avLst/>
              <a:gdLst>
                <a:gd name="textAreaLeft" fmla="*/ 0 w 48960"/>
                <a:gd name="textAreaRight" fmla="*/ 49320 w 48960"/>
                <a:gd name="textAreaTop" fmla="*/ 0 h 48960"/>
                <a:gd name="textAreaBottom" fmla="*/ 49320 h 48960"/>
              </a:gdLst>
              <a:ah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fillRef idx="0"/>
            <a:effectRef idx="0"/>
            <a:fontRef idx="minor"/>
          </p:style>
          <p:txBody>
            <a:bodyPr tIns="24480" bIns="24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8" name="Google Shape;199;p39"/>
          <p:cNvGrpSpPr/>
          <p:nvPr/>
        </p:nvGrpSpPr>
        <p:grpSpPr>
          <a:xfrm>
            <a:off x="5117400" y="3117960"/>
            <a:ext cx="419040" cy="419040"/>
            <a:chOff x="5117400" y="3117960"/>
            <a:chExt cx="419040" cy="419040"/>
          </a:xfrm>
        </p:grpSpPr>
        <p:sp>
          <p:nvSpPr>
            <p:cNvPr id="129" name="Google Shape;200;p39"/>
            <p:cNvSpPr/>
            <p:nvPr/>
          </p:nvSpPr>
          <p:spPr>
            <a:xfrm>
              <a:off x="5179680" y="3265920"/>
              <a:ext cx="73440" cy="220680"/>
            </a:xfrm>
            <a:custGeom>
              <a:avLst/>
              <a:gdLst>
                <a:gd name="textAreaLeft" fmla="*/ 0 w 73440"/>
                <a:gd name="textAreaRight" fmla="*/ 73800 w 73440"/>
                <a:gd name="textAreaTop" fmla="*/ 0 h 220680"/>
                <a:gd name="textAreaBottom" fmla="*/ 221040 h 220680"/>
              </a:gdLst>
              <a:ah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 name="Google Shape;201;p39"/>
            <p:cNvSpPr/>
            <p:nvPr/>
          </p:nvSpPr>
          <p:spPr>
            <a:xfrm>
              <a:off x="5179680" y="3167640"/>
              <a:ext cx="73440" cy="73440"/>
            </a:xfrm>
            <a:custGeom>
              <a:avLst/>
              <a:gdLst>
                <a:gd name="textAreaLeft" fmla="*/ 0 w 73440"/>
                <a:gd name="textAreaRight" fmla="*/ 73800 w 73440"/>
                <a:gd name="textAreaTop" fmla="*/ 0 h 73440"/>
                <a:gd name="textAreaBottom" fmla="*/ 73800 h 73440"/>
              </a:gdLst>
              <a:ah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 name="Google Shape;202;p39"/>
            <p:cNvSpPr/>
            <p:nvPr/>
          </p:nvSpPr>
          <p:spPr>
            <a:xfrm>
              <a:off x="5277960" y="3265560"/>
              <a:ext cx="196200" cy="221040"/>
            </a:xfrm>
            <a:custGeom>
              <a:avLst/>
              <a:gdLst>
                <a:gd name="textAreaLeft" fmla="*/ 0 w 196200"/>
                <a:gd name="textAreaRight" fmla="*/ 196560 w 196200"/>
                <a:gd name="textAreaTop" fmla="*/ 0 h 221040"/>
                <a:gd name="textAreaBottom" fmla="*/ 221400 h 221040"/>
              </a:gdLst>
              <a:ah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2" name="Google Shape;203;p39"/>
            <p:cNvSpPr/>
            <p:nvPr/>
          </p:nvSpPr>
          <p:spPr>
            <a:xfrm>
              <a:off x="5117400" y="3117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Google Shape;157;p34" descr=""/>
          <p:cNvPicPr/>
          <p:nvPr/>
        </p:nvPicPr>
        <p:blipFill>
          <a:blip r:embed="rId1"/>
          <a:srcRect l="0" t="5210" r="0" b="5204"/>
          <a:stretch/>
        </p:blipFill>
        <p:spPr>
          <a:xfrm>
            <a:off x="0" y="0"/>
            <a:ext cx="9143640" cy="5143320"/>
          </a:xfrm>
          <a:prstGeom prst="rect">
            <a:avLst/>
          </a:prstGeom>
          <a:ln w="0">
            <a:noFill/>
          </a:ln>
        </p:spPr>
      </p:pic>
      <p:sp>
        <p:nvSpPr>
          <p:cNvPr id="75" name="PlaceHolder 1"/>
          <p:cNvSpPr>
            <a:spLocks noGrp="1"/>
          </p:cNvSpPr>
          <p:nvPr>
            <p:ph type="title"/>
          </p:nvPr>
        </p:nvSpPr>
        <p:spPr>
          <a:xfrm>
            <a:off x="4191120" y="3019320"/>
            <a:ext cx="4247640" cy="16473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gn="r">
              <a:lnSpc>
                <a:spcPct val="100000"/>
              </a:lnSpc>
              <a:buNone/>
              <a:tabLst>
                <a:tab algn="l" pos="0"/>
              </a:tabLst>
            </a:pPr>
            <a:r>
              <a:rPr b="1" lang="en" sz="4000" spc="-1" strike="noStrike">
                <a:solidFill>
                  <a:schemeClr val="dk1"/>
                </a:solidFill>
                <a:latin typeface="Bai Jamjuree"/>
                <a:ea typeface="Bai Jamjuree"/>
              </a:rPr>
              <a:t>AI Agents Overview</a:t>
            </a:r>
            <a:endParaRPr b="0" lang="fr-FR" sz="4000" spc="-1" strike="noStrike">
              <a:solidFill>
                <a:schemeClr val="dk1"/>
              </a:solidFill>
              <a:latin typeface="Arial"/>
            </a:endParaRPr>
          </a:p>
        </p:txBody>
      </p:sp>
      <p:sp>
        <p:nvSpPr>
          <p:cNvPr id="76" name="PlaceHolder 2"/>
          <p:cNvSpPr>
            <a:spLocks noGrp="1"/>
          </p:cNvSpPr>
          <p:nvPr>
            <p:ph type="title"/>
          </p:nvPr>
        </p:nvSpPr>
        <p:spPr>
          <a:xfrm>
            <a:off x="628560" y="3086280"/>
            <a:ext cx="1942920" cy="16473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6000" spc="-1" strike="noStrike">
                <a:solidFill>
                  <a:schemeClr val="dk1"/>
                </a:solidFill>
                <a:latin typeface="Bai Jamjuree"/>
                <a:ea typeface="Bai Jamjuree"/>
              </a:rPr>
              <a:t>01</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14280" y="3895560"/>
            <a:ext cx="8524440" cy="752040"/>
          </a:xfrm>
          <a:prstGeom prst="rect">
            <a:avLst/>
          </a:prstGeom>
          <a:noFill/>
          <a:ln w="0">
            <a:noFill/>
          </a:ln>
        </p:spPr>
        <p:txBody>
          <a:bodyPr lIns="91440" rIns="91440" tIns="91440" bIns="91440" anchor="t">
            <a:normAutofit/>
          </a:bodyPr>
          <a:p>
            <a:pPr indent="0">
              <a:lnSpc>
                <a:spcPct val="100000"/>
              </a:lnSpc>
              <a:buNone/>
              <a:tabLst>
                <a:tab algn="l" pos="0"/>
              </a:tabLst>
            </a:pPr>
            <a:r>
              <a:rPr b="1" lang="en" sz="3200" spc="-1" strike="noStrike">
                <a:solidFill>
                  <a:schemeClr val="dk1"/>
                </a:solidFill>
                <a:latin typeface="Bai Jamjuree"/>
                <a:ea typeface="Bai Jamjuree"/>
              </a:rPr>
              <a:t>Definition and Purpose</a:t>
            </a:r>
            <a:endParaRPr b="0" lang="fr-FR" sz="3200" spc="-1" strike="noStrike">
              <a:solidFill>
                <a:schemeClr val="dk1"/>
              </a:solidFill>
              <a:latin typeface="Arial"/>
            </a:endParaRPr>
          </a:p>
        </p:txBody>
      </p:sp>
      <p:sp>
        <p:nvSpPr>
          <p:cNvPr id="78" name="PlaceHolder 2"/>
          <p:cNvSpPr>
            <a:spLocks noGrp="1"/>
          </p:cNvSpPr>
          <p:nvPr>
            <p:ph type="subTitle"/>
          </p:nvPr>
        </p:nvSpPr>
        <p:spPr>
          <a:xfrm>
            <a:off x="314280" y="2990880"/>
            <a:ext cx="8524440" cy="89496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pc="-1" strike="noStrike">
                <a:solidFill>
                  <a:schemeClr val="dk1"/>
                </a:solidFill>
                <a:latin typeface="Catamaran"/>
                <a:ea typeface="Catamaran"/>
              </a:rPr>
              <a:t>AI agents are software programs that utilize artificial intelligence to perform tasks autonomously or semi-autonomously. Their primary purpose is to assist businesses by increasing productivity, reducing operational costs, and enhancing user experiences.</a:t>
            </a:r>
            <a:endParaRPr b="0" lang="en-US" sz="1200" spc="-1" strike="noStrike">
              <a:solidFill>
                <a:srgbClr val="ffffff"/>
              </a:solidFill>
              <a:latin typeface="OpenSymbol"/>
            </a:endParaRPr>
          </a:p>
        </p:txBody>
      </p:sp>
      <p:pic>
        <p:nvPicPr>
          <p:cNvPr id="79" name="Google Shape;166;p35" descr=""/>
          <p:cNvPicPr/>
          <p:nvPr/>
        </p:nvPicPr>
        <p:blipFill>
          <a:blip r:embed="rId1"/>
          <a:srcRect l="0" t="25709" r="0" b="25709"/>
          <a:stretch/>
        </p:blipFill>
        <p:spPr>
          <a:xfrm>
            <a:off x="0" y="0"/>
            <a:ext cx="9143640" cy="29188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ctr"/>
            <a:r>
              <a:rPr b="0" lang="en" sz="1600" spc="-1" strike="noStrike">
                <a:solidFill>
                  <a:schemeClr val="dk1"/>
                </a:solidFill>
                <a:latin typeface="Catamaran"/>
                <a:ea typeface="Catamaran"/>
              </a:rPr>
              <a:t>There are various types of AI agents, including: </a:t>
            </a:r>
            <a:endParaRPr b="0" lang="en-US" sz="1600" spc="-1" strike="noStrike">
              <a:solidFill>
                <a:srgbClr val="ffffff"/>
              </a:solidFill>
              <a:latin typeface="OpenSymbol"/>
            </a:endParaRPr>
          </a:p>
          <a:p>
            <a:pPr algn="ctr"/>
            <a:r>
              <a:rPr b="0" lang="en" sz="1600" spc="-1" strike="noStrike">
                <a:solidFill>
                  <a:schemeClr val="dk1"/>
                </a:solidFill>
                <a:latin typeface="Catamaran"/>
                <a:ea typeface="Catamaran"/>
              </a:rPr>
              <a:t>1. **Chatbots**: Interactive agents that communicate with users via text or voice. </a:t>
            </a:r>
            <a:endParaRPr b="0" lang="en-US" sz="1600" spc="-1" strike="noStrike">
              <a:solidFill>
                <a:srgbClr val="ffffff"/>
              </a:solidFill>
              <a:latin typeface="OpenSymbol"/>
            </a:endParaRPr>
          </a:p>
          <a:p>
            <a:pPr algn="ctr"/>
            <a:r>
              <a:rPr b="0" lang="en" sz="1600" spc="-1" strike="noStrike">
                <a:solidFill>
                  <a:schemeClr val="dk1"/>
                </a:solidFill>
                <a:latin typeface="Catamaran"/>
                <a:ea typeface="Catamaran"/>
              </a:rPr>
              <a:t>2. **Virtual Assistants**: Personalized agents that automate tasks and provide recommendations. </a:t>
            </a:r>
            <a:endParaRPr b="0" lang="en-US" sz="1600" spc="-1" strike="noStrike">
              <a:solidFill>
                <a:srgbClr val="ffffff"/>
              </a:solidFill>
              <a:latin typeface="OpenSymbol"/>
            </a:endParaRPr>
          </a:p>
          <a:p>
            <a:pPr algn="r">
              <a:lnSpc>
                <a:spcPct val="100000"/>
              </a:lnSpc>
              <a:tabLst>
                <a:tab algn="l" pos="0"/>
              </a:tabLst>
            </a:pPr>
            <a:r>
              <a:rPr b="0" lang="en" sz="1600" spc="-1" strike="noStrike">
                <a:solidFill>
                  <a:schemeClr val="dk1"/>
                </a:solidFill>
                <a:latin typeface="Catamaran"/>
                <a:ea typeface="Catamaran"/>
              </a:rPr>
              <a:t>3. **Predictive Analytics Tools**: AI systems that analyze data to forecast trends and behaviors.</a:t>
            </a:r>
            <a:endParaRPr b="0" lang="en-US" sz="1600" spc="-1" strike="noStrike">
              <a:solidFill>
                <a:srgbClr val="ffffff"/>
              </a:solidFill>
              <a:latin typeface="OpenSymbol"/>
            </a:endParaRPr>
          </a:p>
        </p:txBody>
      </p:sp>
      <p:sp>
        <p:nvSpPr>
          <p:cNvPr id="81"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Types of AI Agents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ctr"/>
            <a:r>
              <a:rPr b="0" lang="en" sz="1600" spc="-1" strike="noStrike">
                <a:solidFill>
                  <a:schemeClr val="dk1"/>
                </a:solidFill>
                <a:latin typeface="Catamaran"/>
                <a:ea typeface="Catamaran"/>
              </a:rPr>
              <a:t>AI agents are widely applied in SaaS companies for: </a:t>
            </a:r>
            <a:endParaRPr b="0" lang="en-US" sz="1600" spc="-1" strike="noStrike">
              <a:solidFill>
                <a:srgbClr val="ffffff"/>
              </a:solidFill>
              <a:latin typeface="OpenSymbol"/>
            </a:endParaRPr>
          </a:p>
          <a:p>
            <a:pPr algn="ctr"/>
            <a:r>
              <a:rPr b="0" lang="en" sz="1600" spc="-1" strike="noStrike">
                <a:solidFill>
                  <a:schemeClr val="dk1"/>
                </a:solidFill>
                <a:latin typeface="Catamaran"/>
                <a:ea typeface="Catamaran"/>
              </a:rPr>
              <a:t>1. **Customer Support**: Providing 24/7 assistance, resolving issues, and answering FAQs. </a:t>
            </a:r>
            <a:endParaRPr b="0" lang="en-US" sz="1600" spc="-1" strike="noStrike">
              <a:solidFill>
                <a:srgbClr val="ffffff"/>
              </a:solidFill>
              <a:latin typeface="OpenSymbol"/>
            </a:endParaRPr>
          </a:p>
          <a:p>
            <a:pPr algn="ctr"/>
            <a:r>
              <a:rPr b="0" lang="en" sz="1600" spc="-1" strike="noStrike">
                <a:solidFill>
                  <a:schemeClr val="dk1"/>
                </a:solidFill>
                <a:latin typeface="Catamaran"/>
                <a:ea typeface="Catamaran"/>
              </a:rPr>
              <a:t>2. **Sales and Marketing**: Automating lead generation and targeting specific audiences. </a:t>
            </a:r>
            <a:endParaRPr b="0" lang="en-US" sz="1600" spc="-1" strike="noStrike">
              <a:solidFill>
                <a:srgbClr val="ffffff"/>
              </a:solidFill>
              <a:latin typeface="OpenSymbol"/>
            </a:endParaRPr>
          </a:p>
          <a:p>
            <a:pPr algn="r">
              <a:lnSpc>
                <a:spcPct val="100000"/>
              </a:lnSpc>
              <a:tabLst>
                <a:tab algn="l" pos="0"/>
              </a:tabLst>
            </a:pPr>
            <a:r>
              <a:rPr b="0" lang="en" sz="1600" spc="-1" strike="noStrike">
                <a:solidFill>
                  <a:schemeClr val="dk1"/>
                </a:solidFill>
                <a:latin typeface="Catamaran"/>
                <a:ea typeface="Catamaran"/>
              </a:rPr>
              <a:t>3. **Data Management**: Streamlining data entry tasks and ensuring data accuracy.</a:t>
            </a:r>
            <a:endParaRPr b="0" lang="en-US" sz="1600" spc="-1" strike="noStrike">
              <a:solidFill>
                <a:srgbClr val="ffffff"/>
              </a:solidFill>
              <a:latin typeface="OpenSymbol"/>
            </a:endParaRPr>
          </a:p>
        </p:txBody>
      </p:sp>
      <p:sp>
        <p:nvSpPr>
          <p:cNvPr id="83"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Applications in SaaS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Google Shape;125;p29" descr=""/>
          <p:cNvPicPr/>
          <p:nvPr/>
        </p:nvPicPr>
        <p:blipFill>
          <a:blip r:embed="rId1"/>
          <a:srcRect l="0" t="5210" r="0" b="5204"/>
          <a:stretch/>
        </p:blipFill>
        <p:spPr>
          <a:xfrm>
            <a:off x="0" y="0"/>
            <a:ext cx="9143640" cy="5143320"/>
          </a:xfrm>
          <a:prstGeom prst="rect">
            <a:avLst/>
          </a:prstGeom>
          <a:ln w="0">
            <a:noFill/>
          </a:ln>
        </p:spPr>
      </p:pic>
      <p:sp>
        <p:nvSpPr>
          <p:cNvPr id="85" name="PlaceHolder 1"/>
          <p:cNvSpPr>
            <a:spLocks noGrp="1"/>
          </p:cNvSpPr>
          <p:nvPr>
            <p:ph type="title"/>
          </p:nvPr>
        </p:nvSpPr>
        <p:spPr>
          <a:xfrm>
            <a:off x="228600" y="3152880"/>
            <a:ext cx="8362440" cy="102852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4000" spc="-1" strike="noStrike">
                <a:solidFill>
                  <a:schemeClr val="dk1"/>
                </a:solidFill>
                <a:latin typeface="Bai Jamjuree"/>
                <a:ea typeface="Bai Jamjuree"/>
              </a:rPr>
              <a:t>Efficiency Gains</a:t>
            </a:r>
            <a:endParaRPr b="0" lang="fr-FR" sz="4000" spc="-1" strike="noStrike">
              <a:solidFill>
                <a:schemeClr val="dk1"/>
              </a:solidFill>
              <a:latin typeface="Arial"/>
            </a:endParaRPr>
          </a:p>
        </p:txBody>
      </p:sp>
      <p:sp>
        <p:nvSpPr>
          <p:cNvPr id="86" name="PlaceHolder 2"/>
          <p:cNvSpPr>
            <a:spLocks noGrp="1"/>
          </p:cNvSpPr>
          <p:nvPr>
            <p:ph type="title"/>
          </p:nvPr>
        </p:nvSpPr>
        <p:spPr>
          <a:xfrm>
            <a:off x="228600" y="2219400"/>
            <a:ext cx="1371240" cy="1028520"/>
          </a:xfrm>
          <a:prstGeom prst="rect">
            <a:avLst/>
          </a:prstGeom>
          <a:noFill/>
          <a:ln w="0">
            <a:noFill/>
          </a:ln>
          <a:effectLst>
            <a:outerShdw dist="19080" dir="5400000" blurRad="57240" rotWithShape="0">
              <a:srgbClr val="000000">
                <a:alpha val="50000"/>
              </a:srgbClr>
            </a:outerShdw>
          </a:effectLst>
        </p:spPr>
        <p:txBody>
          <a:bodyPr lIns="91440" rIns="91440" tIns="91440" bIns="91440" anchor="ctr">
            <a:normAutofit fontScale="93651"/>
          </a:bodyPr>
          <a:p>
            <a:pPr indent="0">
              <a:lnSpc>
                <a:spcPct val="100000"/>
              </a:lnSpc>
              <a:buNone/>
              <a:tabLst>
                <a:tab algn="l" pos="0"/>
              </a:tabLst>
            </a:pPr>
            <a:r>
              <a:rPr b="1" lang="en" sz="6000" spc="-1" strike="noStrike">
                <a:solidFill>
                  <a:schemeClr val="dk1"/>
                </a:solidFill>
                <a:latin typeface="Bai Jamjuree"/>
                <a:ea typeface="Bai Jamjuree"/>
              </a:rPr>
              <a:t>02</a:t>
            </a:r>
            <a:endParaRPr b="0" lang="fr-FR" sz="6000" spc="-1" strike="noStrike">
              <a:solidFill>
                <a:schemeClr val="dk1"/>
              </a:solidFill>
              <a:latin typeface="Arial"/>
            </a:endParaRPr>
          </a:p>
        </p:txBody>
      </p:sp>
      <p:sp>
        <p:nvSpPr>
          <p:cNvPr id="87" name="PlaceHolder 3"/>
          <p:cNvSpPr>
            <a:spLocks noGrp="1"/>
          </p:cNvSpPr>
          <p:nvPr>
            <p:ph type="subTitle"/>
          </p:nvPr>
        </p:nvSpPr>
        <p:spPr>
          <a:xfrm>
            <a:off x="228600" y="4172040"/>
            <a:ext cx="8362440" cy="437760"/>
          </a:xfrm>
          <a:prstGeom prst="rect">
            <a:avLst/>
          </a:prstGeom>
          <a:noFill/>
          <a:ln w="0">
            <a:noFill/>
          </a:ln>
          <a:effectLst>
            <a:outerShdw dist="19080" dir="5400000" blurRad="57240" rotWithShape="0">
              <a:srgbClr val="000000">
                <a:alpha val="50000"/>
              </a:srgbClr>
            </a:outerShdw>
          </a:effectLst>
        </p:spPr>
        <p:txBody>
          <a:bodyPr lIns="91440" rIns="91440" tIns="91440" bIns="91440" anchor="t">
            <a:normAutofit/>
          </a:bodyPr>
          <a:p>
            <a:pPr indent="0" algn="ctr">
              <a:buNone/>
            </a:pPr>
            <a:endParaRPr b="0" lang="en-US" sz="1600" spc="-1" strike="noStrike">
              <a:solidFill>
                <a:schemeClr val="dk1"/>
              </a:solidFill>
              <a:latin typeface="Catamaran"/>
              <a:ea typeface="Catamar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AI agents significantly enhance customer support by providing immediate responses, reducing wait times, and handling multiple inquiries simultaneously. This leads to increased customer satisfaction and loyalty.</a:t>
            </a:r>
            <a:endParaRPr b="0" lang="en-US" sz="1600" spc="-1" strike="noStrike">
              <a:solidFill>
                <a:srgbClr val="ffffff"/>
              </a:solidFill>
              <a:latin typeface="OpenSymbol"/>
            </a:endParaRPr>
          </a:p>
        </p:txBody>
      </p:sp>
      <p:sp>
        <p:nvSpPr>
          <p:cNvPr id="89"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Improved Customer Support</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210280" y="2762280"/>
            <a:ext cx="3704760" cy="188568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3200" spc="-1" strike="noStrike">
                <a:solidFill>
                  <a:schemeClr val="dk1"/>
                </a:solidFill>
                <a:latin typeface="Bai Jamjuree"/>
                <a:ea typeface="Bai Jamjuree"/>
              </a:rPr>
              <a:t>Automation of Processes</a:t>
            </a:r>
            <a:endParaRPr b="0" lang="fr-FR" sz="3200" spc="-1" strike="noStrike">
              <a:solidFill>
                <a:schemeClr val="dk1"/>
              </a:solidFill>
              <a:latin typeface="Arial"/>
            </a:endParaRPr>
          </a:p>
        </p:txBody>
      </p:sp>
      <p:sp>
        <p:nvSpPr>
          <p:cNvPr id="91" name="PlaceHolder 2"/>
          <p:cNvSpPr>
            <a:spLocks noGrp="1"/>
          </p:cNvSpPr>
          <p:nvPr>
            <p:ph type="subTitle"/>
          </p:nvPr>
        </p:nvSpPr>
        <p:spPr>
          <a:xfrm>
            <a:off x="5210280" y="390600"/>
            <a:ext cx="3704760" cy="22665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1200" spc="-1" strike="noStrike">
                <a:solidFill>
                  <a:schemeClr val="dk1"/>
                </a:solidFill>
                <a:latin typeface="Catamaran"/>
                <a:ea typeface="Catamaran"/>
              </a:rPr>
              <a:t>By automating routine tasks such as data entry, scheduling, and follow-ups, AI agents free up human resources, allowing teams to focus on more strategic initiatives, thereby increasing overall productivity.</a:t>
            </a:r>
            <a:endParaRPr b="0" lang="en-US" sz="1200" spc="-1" strike="noStrike">
              <a:solidFill>
                <a:srgbClr val="ffffff"/>
              </a:solidFill>
              <a:latin typeface="OpenSymbol"/>
            </a:endParaRPr>
          </a:p>
        </p:txBody>
      </p:sp>
      <p:pic>
        <p:nvPicPr>
          <p:cNvPr id="92" name="Google Shape;173;p36" descr=""/>
          <p:cNvPicPr/>
          <p:nvPr/>
        </p:nvPicPr>
        <p:blipFill>
          <a:blip r:embed="rId1"/>
          <a:srcRect l="27240" t="0" r="9445" b="0"/>
          <a:stretch/>
        </p:blipFill>
        <p:spPr>
          <a:xfrm flipH="1">
            <a:off x="360" y="0"/>
            <a:ext cx="4885920" cy="5143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2025-04-29T09:13:31Z</dcterms:created>
  <dc:creator>Unknown Creator</dc:creator>
  <dc:description/>
  <dc:language>en-US</dc:language>
  <cp:lastModifiedBy>Unknown Creator</cp:lastModifiedBy>
  <dcterms:modified xsi:type="dcterms:W3CDTF">2025-04-29T09:13:31Z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20</vt:r8>
  </property>
</Properties>
</file>