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0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3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9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7291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12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2173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95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98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0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2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9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9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5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3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3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6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6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3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Student Helper Web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Your Ultimate Academic Assistant</a:t>
            </a:r>
          </a:p>
          <a:p>
            <a:r>
              <a:t>By Marion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59B3"/>
                </a:solidFill>
              </a:defRPr>
            </a:pPr>
            <a:r>
              <a:t>Ask / Closing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212529"/>
                </a:solidFill>
              </a:defRPr>
            </a:pPr>
            <a:r>
              <a:t>- Seeking mentorship, feedback, and potential funding</a:t>
            </a:r>
          </a:p>
          <a:p>
            <a:pPr>
              <a:defRPr sz="1800">
                <a:solidFill>
                  <a:srgbClr val="212529"/>
                </a:solidFill>
              </a:defRPr>
            </a:pPr>
            <a:r>
              <a:t>- Looking to grow into a full-featured tool used by schools worldwide</a:t>
            </a:r>
          </a:p>
          <a:p>
            <a:pPr>
              <a:defRPr sz="1800">
                <a:solidFill>
                  <a:srgbClr val="212529"/>
                </a:solidFill>
              </a:defRPr>
            </a:pPr>
            <a:endParaRPr/>
          </a:p>
          <a:p>
            <a:pPr>
              <a:defRPr sz="1800">
                <a:solidFill>
                  <a:srgbClr val="212529"/>
                </a:solidFill>
              </a:defRPr>
            </a:pPr>
            <a:r>
              <a:t>Let’s empower students together!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59B3"/>
                </a:solidFill>
              </a:defRPr>
            </a:pPr>
            <a: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212529"/>
                </a:solidFill>
              </a:defRPr>
            </a:pPr>
            <a:r>
              <a:t>Students often struggle to:</a:t>
            </a:r>
          </a:p>
          <a:p>
            <a:pPr>
              <a:defRPr sz="1800">
                <a:solidFill>
                  <a:srgbClr val="212529"/>
                </a:solidFill>
              </a:defRPr>
            </a:pPr>
            <a:r>
              <a:t>- Keep track of assignments, exams, and reminders</a:t>
            </a:r>
          </a:p>
          <a:p>
            <a:pPr>
              <a:defRPr sz="1800">
                <a:solidFill>
                  <a:srgbClr val="212529"/>
                </a:solidFill>
              </a:defRPr>
            </a:pPr>
            <a:r>
              <a:t>- Stay organized across multiple subjects</a:t>
            </a:r>
          </a:p>
          <a:p>
            <a:pPr>
              <a:defRPr sz="1800">
                <a:solidFill>
                  <a:srgbClr val="212529"/>
                </a:solidFill>
              </a:defRPr>
            </a:pPr>
            <a:r>
              <a:t>- Find a simple, distraction-free tool for planning their studies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59B3"/>
                </a:solidFill>
              </a:defRPr>
            </a:pPr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212529"/>
                </a:solidFill>
              </a:defRPr>
            </a:pPr>
            <a:r>
              <a:t>Student Helper App is a lightweight, user-friendly web app that helps students:</a:t>
            </a:r>
          </a:p>
          <a:p>
            <a:pPr>
              <a:defRPr sz="1800">
                <a:solidFill>
                  <a:srgbClr val="212529"/>
                </a:solidFill>
              </a:defRPr>
            </a:pPr>
            <a:r>
              <a:t>- Track reminders and due dates</a:t>
            </a:r>
          </a:p>
          <a:p>
            <a:pPr>
              <a:defRPr sz="1800">
                <a:solidFill>
                  <a:srgbClr val="212529"/>
                </a:solidFill>
              </a:defRPr>
            </a:pPr>
            <a:r>
              <a:t>- Manage subjects and notes</a:t>
            </a:r>
          </a:p>
          <a:p>
            <a:pPr>
              <a:defRPr sz="1800">
                <a:solidFill>
                  <a:srgbClr val="212529"/>
                </a:solidFill>
              </a:defRPr>
            </a:pPr>
            <a:r>
              <a:t>- Stay productive and focused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59B3"/>
                </a:solidFill>
              </a:defRPr>
            </a:pPr>
            <a:r>
              <a:t>Product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212529"/>
                </a:solidFill>
              </a:defRPr>
            </a:pPr>
            <a:r>
              <a:t>Features:</a:t>
            </a:r>
          </a:p>
          <a:p>
            <a:pPr>
              <a:defRPr sz="1800">
                <a:solidFill>
                  <a:srgbClr val="212529"/>
                </a:solidFill>
              </a:defRPr>
            </a:pPr>
            <a:r>
              <a:t>- Home Dashboard</a:t>
            </a:r>
          </a:p>
          <a:p>
            <a:pPr>
              <a:defRPr sz="1800">
                <a:solidFill>
                  <a:srgbClr val="212529"/>
                </a:solidFill>
              </a:defRPr>
            </a:pPr>
            <a:r>
              <a:t>- Reminders System</a:t>
            </a:r>
          </a:p>
          <a:p>
            <a:pPr>
              <a:defRPr sz="1800">
                <a:solidFill>
                  <a:srgbClr val="212529"/>
                </a:solidFill>
              </a:defRPr>
            </a:pPr>
            <a:r>
              <a:t>- Subject Manager</a:t>
            </a:r>
          </a:p>
          <a:p>
            <a:pPr>
              <a:defRPr sz="1800">
                <a:solidFill>
                  <a:srgbClr val="212529"/>
                </a:solidFill>
              </a:defRPr>
            </a:pPr>
            <a:r>
              <a:t>- Calendar View (coming soon)</a:t>
            </a:r>
          </a:p>
          <a:p>
            <a:pPr>
              <a:defRPr sz="1800">
                <a:solidFill>
                  <a:srgbClr val="212529"/>
                </a:solidFill>
              </a:defRPr>
            </a:pPr>
            <a:r>
              <a:t>*Add a screenshot of your current UI*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59B3"/>
                </a:solidFill>
              </a:defRPr>
            </a:pPr>
            <a:r>
              <a:t>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212529"/>
                </a:solidFill>
              </a:defRPr>
            </a:pPr>
            <a:r>
              <a:t>- 1.3+ billion students globally</a:t>
            </a:r>
          </a:p>
          <a:p>
            <a:pPr>
              <a:defRPr sz="1800">
                <a:solidFill>
                  <a:srgbClr val="212529"/>
                </a:solidFill>
              </a:defRPr>
            </a:pPr>
            <a:r>
              <a:t>- Rising demand for digital productivity tools in education</a:t>
            </a:r>
          </a:p>
          <a:p>
            <a:pPr>
              <a:defRPr sz="1800">
                <a:solidFill>
                  <a:srgbClr val="212529"/>
                </a:solidFill>
              </a:defRPr>
            </a:pPr>
            <a:r>
              <a:t>- Opportunity to expand into high school, college, and even exam-prep segments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59B3"/>
                </a:solidFill>
              </a:defRPr>
            </a:pPr>
            <a:r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212529"/>
                </a:solidFill>
              </a:defRPr>
            </a:pPr>
            <a:r>
              <a:t>Future monetization ideas:</a:t>
            </a:r>
          </a:p>
          <a:p>
            <a:pPr>
              <a:defRPr sz="1800">
                <a:solidFill>
                  <a:srgbClr val="212529"/>
                </a:solidFill>
              </a:defRPr>
            </a:pPr>
            <a:r>
              <a:t>- Freemium: Free basic version, premium tools for productivity</a:t>
            </a:r>
          </a:p>
          <a:p>
            <a:pPr>
              <a:defRPr sz="1800">
                <a:solidFill>
                  <a:srgbClr val="212529"/>
                </a:solidFill>
              </a:defRPr>
            </a:pPr>
            <a:r>
              <a:t>- Ad-free version for students</a:t>
            </a:r>
          </a:p>
          <a:p>
            <a:pPr>
              <a:defRPr sz="1800">
                <a:solidFill>
                  <a:srgbClr val="212529"/>
                </a:solidFill>
              </a:defRPr>
            </a:pPr>
            <a:r>
              <a:t>- Institutional licensing for schools or colleges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59B3"/>
                </a:solidFill>
              </a:defRPr>
            </a:pPr>
            <a:r>
              <a:t>Competitive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212529"/>
                </a:solidFill>
              </a:defRPr>
            </a:pPr>
            <a:r>
              <a:t>Unlike bulky apps or generic planners, Student Helper is:</a:t>
            </a:r>
          </a:p>
          <a:p>
            <a:pPr>
              <a:defRPr sz="1800">
                <a:solidFill>
                  <a:srgbClr val="212529"/>
                </a:solidFill>
              </a:defRPr>
            </a:pPr>
            <a:r>
              <a:t>- Simple and intuitive</a:t>
            </a:r>
          </a:p>
          <a:p>
            <a:pPr>
              <a:defRPr sz="1800">
                <a:solidFill>
                  <a:srgbClr val="212529"/>
                </a:solidFill>
              </a:defRPr>
            </a:pPr>
            <a:r>
              <a:t>- Built with student workflows in mind</a:t>
            </a:r>
          </a:p>
          <a:p>
            <a:pPr>
              <a:defRPr sz="1800">
                <a:solidFill>
                  <a:srgbClr val="212529"/>
                </a:solidFill>
              </a:defRPr>
            </a:pPr>
            <a:r>
              <a:t>- Customizable for different education levels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59B3"/>
                </a:solidFill>
              </a:defRPr>
            </a:pPr>
            <a:r>
              <a:t>Go-to-Market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212529"/>
                </a:solidFill>
              </a:defRPr>
            </a:pPr>
            <a:r>
              <a:t>- Launch MVP to student communities</a:t>
            </a:r>
          </a:p>
          <a:p>
            <a:pPr>
              <a:defRPr sz="1800">
                <a:solidFill>
                  <a:srgbClr val="212529"/>
                </a:solidFill>
              </a:defRPr>
            </a:pPr>
            <a:r>
              <a:t>- Get feedback from beta users</a:t>
            </a:r>
          </a:p>
          <a:p>
            <a:pPr>
              <a:defRPr sz="1800">
                <a:solidFill>
                  <a:srgbClr val="212529"/>
                </a:solidFill>
              </a:defRPr>
            </a:pPr>
            <a:r>
              <a:t>- Partner with schools and learning platforms</a:t>
            </a:r>
          </a:p>
          <a:p>
            <a:pPr>
              <a:defRPr sz="1800">
                <a:solidFill>
                  <a:srgbClr val="212529"/>
                </a:solidFill>
              </a:defRPr>
            </a:pPr>
            <a:r>
              <a:t>- Promote through student-focused channels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59B3"/>
                </a:solidFill>
              </a:defRPr>
            </a:pPr>
            <a:r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212529"/>
                </a:solidFill>
              </a:defRPr>
            </a:pPr>
            <a:r>
              <a:t>Marion — Developer, Designer, and Visionary</a:t>
            </a:r>
          </a:p>
          <a:p>
            <a:pPr>
              <a:defRPr sz="1800">
                <a:solidFill>
                  <a:srgbClr val="212529"/>
                </a:solidFill>
              </a:defRPr>
            </a:pPr>
            <a:r>
              <a:t>*Passionate about education, tech, and empowering students.*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629</TotalTime>
  <Words>268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Student Helper Web App</vt:lpstr>
      <vt:lpstr>Problem</vt:lpstr>
      <vt:lpstr>Solution</vt:lpstr>
      <vt:lpstr>Product Demo</vt:lpstr>
      <vt:lpstr>Market Opportunity</vt:lpstr>
      <vt:lpstr>Business Model</vt:lpstr>
      <vt:lpstr>Competitive Advantage</vt:lpstr>
      <vt:lpstr>Go-to-Market Strategy</vt:lpstr>
      <vt:lpstr>Team</vt:lpstr>
      <vt:lpstr>Ask / Closing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Sylvia Jemutai</cp:lastModifiedBy>
  <cp:revision>2</cp:revision>
  <dcterms:created xsi:type="dcterms:W3CDTF">2013-01-27T09:14:16Z</dcterms:created>
  <dcterms:modified xsi:type="dcterms:W3CDTF">2025-05-26T18:59:46Z</dcterms:modified>
  <cp:category/>
</cp:coreProperties>
</file>