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Fira Sans Extra Condensed Medium"/>
      <p:regular r:id="rId8"/>
      <p:bold r:id="rId9"/>
      <p:italic r:id="rId10"/>
      <p:boldItalic r:id="rId11"/>
    </p:embeddedFont>
    <p:embeddedFont>
      <p:font typeface="Pathway Gothic One"/>
      <p:regular r:id="rId12"/>
    </p:embeddedFont>
    <p:embeddedFont>
      <p:font typeface="Catamaran Light"/>
      <p:regular r:id="rId13"/>
      <p:bold r:id="rId14"/>
    </p:embeddedFont>
    <p:embeddedFont>
      <p:font typeface="PT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FiraSansExtraCondensedMedium-regular.fntdata"/><Relationship Id="rId11" Type="http://schemas.openxmlformats.org/officeDocument/2006/relationships/font" Target="fonts/FiraSansExtraCondensedMedium-boldItalic.fntdata"/><Relationship Id="rId10" Type="http://schemas.openxmlformats.org/officeDocument/2006/relationships/font" Target="fonts/FiraSansExtraCondensedMedium-italic.fntdata"/><Relationship Id="rId13" Type="http://schemas.openxmlformats.org/officeDocument/2006/relationships/font" Target="fonts/CatamaranLight-regular.fntdata"/><Relationship Id="rId12" Type="http://schemas.openxmlformats.org/officeDocument/2006/relationships/font" Target="fonts/PathwayGothicOne-regular.fntdata"/><Relationship Id="rId15" Type="http://schemas.openxmlformats.org/officeDocument/2006/relationships/font" Target="fonts/PTSans-regular.fntdata"/><Relationship Id="rId14" Type="http://schemas.openxmlformats.org/officeDocument/2006/relationships/font" Target="fonts/CatamaranLight-bold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18" Type="http://schemas.openxmlformats.org/officeDocument/2006/relationships/font" Target="fonts/PT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fdb4ea67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fdb4ea67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2" type="subTitle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3" type="ctrTitle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4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8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3">
  <p:cSld name="TITLE_ONLY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9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1" name="Google Shape;81;p19"/>
          <p:cNvSpPr txBox="1"/>
          <p:nvPr>
            <p:ph idx="2" type="title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subTitle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3" type="title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4" type="subTitle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4"/>
          <p:cNvSpPr txBox="1"/>
          <p:nvPr>
            <p:ph hasCustomPrompt="1"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 txBox="1"/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26"/>
          <p:cNvSpPr txBox="1"/>
          <p:nvPr>
            <p:ph hasCustomPrompt="1" idx="2" type="title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6"/>
          <p:cNvSpPr txBox="1"/>
          <p:nvPr>
            <p:ph idx="3" type="ctrTitle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26"/>
          <p:cNvSpPr txBox="1"/>
          <p:nvPr>
            <p:ph idx="4" type="subTitle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26"/>
          <p:cNvSpPr txBox="1"/>
          <p:nvPr>
            <p:ph hasCustomPrompt="1" idx="5" type="title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6"/>
          <p:cNvSpPr txBox="1"/>
          <p:nvPr>
            <p:ph idx="6" type="ctrTitle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6"/>
          <p:cNvSpPr txBox="1"/>
          <p:nvPr>
            <p:ph idx="7" type="subTitle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26"/>
          <p:cNvSpPr txBox="1"/>
          <p:nvPr>
            <p:ph hasCustomPrompt="1" idx="8" type="title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6"/>
          <p:cNvSpPr txBox="1"/>
          <p:nvPr>
            <p:ph idx="9" type="ctrTitle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6"/>
          <p:cNvSpPr txBox="1"/>
          <p:nvPr>
            <p:ph idx="13" type="subTitle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26"/>
          <p:cNvSpPr txBox="1"/>
          <p:nvPr>
            <p:ph hasCustomPrompt="1" idx="14" type="title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/>
          <p:nvPr>
            <p:ph idx="15" type="ctrTitle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26"/>
          <p:cNvSpPr txBox="1"/>
          <p:nvPr>
            <p:ph idx="16" type="subTitle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26"/>
          <p:cNvSpPr txBox="1"/>
          <p:nvPr>
            <p:ph hasCustomPrompt="1" idx="17" type="title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6"/>
          <p:cNvSpPr txBox="1"/>
          <p:nvPr>
            <p:ph idx="1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7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 txBox="1"/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7"/>
          <p:cNvSpPr txBox="1"/>
          <p:nvPr>
            <p:ph idx="1" type="subTitle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5" name="Google Shape;125;p27"/>
          <p:cNvSpPr txBox="1"/>
          <p:nvPr>
            <p:ph idx="2" type="ctrTitle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6" name="Google Shape;126;p27"/>
          <p:cNvSpPr txBox="1"/>
          <p:nvPr>
            <p:ph idx="3" type="subTitle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27"/>
          <p:cNvSpPr txBox="1"/>
          <p:nvPr>
            <p:ph idx="4" type="ctrTitle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27"/>
          <p:cNvSpPr txBox="1"/>
          <p:nvPr>
            <p:ph idx="5" type="subTitle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7"/>
          <p:cNvSpPr txBox="1"/>
          <p:nvPr>
            <p:ph idx="6" type="ctrTitle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7"/>
          <p:cNvSpPr txBox="1"/>
          <p:nvPr>
            <p:ph idx="7" type="subTitle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7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01">
  <p:cSld name="CUSTOM_27_1_1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28"/>
          <p:cNvSpPr txBox="1"/>
          <p:nvPr>
            <p:ph idx="1" type="subTitle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6" name="Google Shape;136;p28"/>
          <p:cNvSpPr txBox="1"/>
          <p:nvPr>
            <p:ph idx="2" type="ctrTitle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28"/>
          <p:cNvSpPr txBox="1"/>
          <p:nvPr>
            <p:ph idx="3" type="subTitle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8" name="Google Shape;138;p28"/>
          <p:cNvSpPr txBox="1"/>
          <p:nvPr>
            <p:ph idx="4" type="ctrTitle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28"/>
          <p:cNvSpPr txBox="1"/>
          <p:nvPr>
            <p:ph idx="5" type="subTitle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28"/>
          <p:cNvSpPr txBox="1"/>
          <p:nvPr>
            <p:ph idx="6" type="ctrTitle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28"/>
          <p:cNvSpPr txBox="1"/>
          <p:nvPr>
            <p:ph idx="7" type="subTitle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2" name="Google Shape;142;p28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7" name="Google Shape;147;p29"/>
          <p:cNvSpPr txBox="1"/>
          <p:nvPr>
            <p:ph idx="2" type="ctrTitle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9"/>
          <p:cNvSpPr txBox="1"/>
          <p:nvPr>
            <p:ph idx="3" type="subTitle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9" name="Google Shape;149;p29"/>
          <p:cNvSpPr txBox="1"/>
          <p:nvPr>
            <p:ph idx="4" type="ctrTitle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9"/>
          <p:cNvSpPr txBox="1"/>
          <p:nvPr>
            <p:ph idx="5" type="subTitle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1" name="Google Shape;151;p29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1">
  <p:cSld name="CUSTOM_14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30"/>
          <p:cNvSpPr txBox="1"/>
          <p:nvPr>
            <p:ph idx="1" type="subTitle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idx="1" type="subTitle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subTitle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1">
  <p:cSld name="CUSTOM_16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/>
          <p:nvPr/>
        </p:nvSpPr>
        <p:spPr>
          <a:xfrm flipH="1" rot="-5400000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>
            <p:ph idx="1" type="subTitle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2">
  <p:cSld name="CUSTOM_16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/>
          <p:nvPr/>
        </p:nvSpPr>
        <p:spPr>
          <a:xfrm flipH="1" rot="-5400000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3"/>
          <p:cNvSpPr txBox="1"/>
          <p:nvPr>
            <p:ph idx="1" type="subTitle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4"/>
          <p:cNvSpPr txBox="1"/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4"/>
          <p:cNvSpPr txBox="1"/>
          <p:nvPr>
            <p:ph idx="1" type="subTitle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" name="Google Shape;174;p34"/>
          <p:cNvSpPr txBox="1"/>
          <p:nvPr>
            <p:ph idx="2" type="ctrTitle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34"/>
          <p:cNvSpPr txBox="1"/>
          <p:nvPr>
            <p:ph idx="3" type="subTitle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p34"/>
          <p:cNvSpPr txBox="1"/>
          <p:nvPr>
            <p:ph idx="4" type="ctrTitle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34"/>
          <p:cNvSpPr txBox="1"/>
          <p:nvPr>
            <p:ph idx="5" type="subTitle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8" name="Google Shape;178;p34"/>
          <p:cNvSpPr txBox="1"/>
          <p:nvPr>
            <p:ph idx="6" type="ctrTitle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4"/>
          <p:cNvSpPr txBox="1"/>
          <p:nvPr>
            <p:ph idx="7" type="subTitle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0" name="Google Shape;180;p34"/>
          <p:cNvSpPr txBox="1"/>
          <p:nvPr>
            <p:ph idx="8" type="ctrTitle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34"/>
          <p:cNvSpPr txBox="1"/>
          <p:nvPr>
            <p:ph idx="9" type="subTitle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2" name="Google Shape;182;p34"/>
          <p:cNvSpPr txBox="1"/>
          <p:nvPr>
            <p:ph idx="13" type="ctrTitle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" name="Google Shape;183;p34"/>
          <p:cNvSpPr txBox="1"/>
          <p:nvPr>
            <p:ph idx="14" type="subTitle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4" name="Google Shape;184;p34"/>
          <p:cNvSpPr txBox="1"/>
          <p:nvPr>
            <p:ph idx="15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CUSTOM_3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 flipH="1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CUSTOM_3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3">
  <p:cSld name="CUSTOM_3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/>
          <p:nvPr/>
        </p:nvSpPr>
        <p:spPr>
          <a:xfrm rot="10800000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4" name="Google Shape;194;p37"/>
          <p:cNvSpPr txBox="1"/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01">
  <p:cSld name="CUSTOM_33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8" name="Google Shape;198;p38"/>
          <p:cNvSpPr txBox="1"/>
          <p:nvPr>
            <p:ph idx="2" type="subTitle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9" name="Google Shape;199;p38"/>
          <p:cNvSpPr txBox="1"/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ctrTitle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2" name="Google Shape;202;p38"/>
          <p:cNvSpPr txBox="1"/>
          <p:nvPr>
            <p:ph idx="5" type="ctrTitle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38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2">
  <p:cSld name="CUSTOM_34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9"/>
          <p:cNvSpPr txBox="1"/>
          <p:nvPr>
            <p:ph idx="1" type="subTitle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7" name="Google Shape;207;p39"/>
          <p:cNvSpPr txBox="1"/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39"/>
          <p:cNvSpPr txBox="1"/>
          <p:nvPr>
            <p:ph idx="2" type="subTitle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9" name="Google Shape;209;p39"/>
          <p:cNvSpPr txBox="1"/>
          <p:nvPr>
            <p:ph idx="3" type="ctrTitle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39"/>
          <p:cNvSpPr txBox="1"/>
          <p:nvPr>
            <p:ph idx="4" type="ctrTitle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1_1_2_1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4" name="Google Shape;214;p40"/>
          <p:cNvSpPr txBox="1"/>
          <p:nvPr>
            <p:ph idx="1" type="subTitle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5" name="Google Shape;215;p40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0.png"/><Relationship Id="rId20" Type="http://schemas.openxmlformats.org/officeDocument/2006/relationships/image" Target="../media/image18.png"/><Relationship Id="rId22" Type="http://schemas.openxmlformats.org/officeDocument/2006/relationships/image" Target="../media/image9.png"/><Relationship Id="rId21" Type="http://schemas.openxmlformats.org/officeDocument/2006/relationships/image" Target="../media/image4.png"/><Relationship Id="rId24" Type="http://schemas.openxmlformats.org/officeDocument/2006/relationships/image" Target="../media/image26.png"/><Relationship Id="rId23" Type="http://schemas.openxmlformats.org/officeDocument/2006/relationships/image" Target="../media/image36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9" Type="http://schemas.openxmlformats.org/officeDocument/2006/relationships/image" Target="../media/image21.png"/><Relationship Id="rId26" Type="http://schemas.openxmlformats.org/officeDocument/2006/relationships/image" Target="../media/image37.png"/><Relationship Id="rId25" Type="http://schemas.openxmlformats.org/officeDocument/2006/relationships/image" Target="../media/image14.png"/><Relationship Id="rId28" Type="http://schemas.openxmlformats.org/officeDocument/2006/relationships/image" Target="../media/image28.png"/><Relationship Id="rId27" Type="http://schemas.openxmlformats.org/officeDocument/2006/relationships/image" Target="../media/image3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29" Type="http://schemas.openxmlformats.org/officeDocument/2006/relationships/image" Target="../media/image17.png"/><Relationship Id="rId7" Type="http://schemas.openxmlformats.org/officeDocument/2006/relationships/image" Target="../media/image29.png"/><Relationship Id="rId8" Type="http://schemas.openxmlformats.org/officeDocument/2006/relationships/image" Target="../media/image7.png"/><Relationship Id="rId31" Type="http://schemas.openxmlformats.org/officeDocument/2006/relationships/image" Target="../media/image20.png"/><Relationship Id="rId30" Type="http://schemas.openxmlformats.org/officeDocument/2006/relationships/image" Target="../media/image15.png"/><Relationship Id="rId11" Type="http://schemas.openxmlformats.org/officeDocument/2006/relationships/image" Target="../media/image10.png"/><Relationship Id="rId33" Type="http://schemas.openxmlformats.org/officeDocument/2006/relationships/image" Target="../media/image19.png"/><Relationship Id="rId10" Type="http://schemas.openxmlformats.org/officeDocument/2006/relationships/image" Target="../media/image8.png"/><Relationship Id="rId32" Type="http://schemas.openxmlformats.org/officeDocument/2006/relationships/image" Target="../media/image25.png"/><Relationship Id="rId13" Type="http://schemas.openxmlformats.org/officeDocument/2006/relationships/image" Target="../media/image6.png"/><Relationship Id="rId35" Type="http://schemas.openxmlformats.org/officeDocument/2006/relationships/image" Target="../media/image24.png"/><Relationship Id="rId12" Type="http://schemas.openxmlformats.org/officeDocument/2006/relationships/image" Target="../media/image22.png"/><Relationship Id="rId34" Type="http://schemas.openxmlformats.org/officeDocument/2006/relationships/image" Target="../media/image35.png"/><Relationship Id="rId15" Type="http://schemas.openxmlformats.org/officeDocument/2006/relationships/image" Target="../media/image12.png"/><Relationship Id="rId37" Type="http://schemas.openxmlformats.org/officeDocument/2006/relationships/image" Target="../media/image31.png"/><Relationship Id="rId14" Type="http://schemas.openxmlformats.org/officeDocument/2006/relationships/image" Target="../media/image3.png"/><Relationship Id="rId36" Type="http://schemas.openxmlformats.org/officeDocument/2006/relationships/image" Target="../media/image23.png"/><Relationship Id="rId17" Type="http://schemas.openxmlformats.org/officeDocument/2006/relationships/image" Target="../media/image13.png"/><Relationship Id="rId39" Type="http://schemas.openxmlformats.org/officeDocument/2006/relationships/image" Target="../media/image38.png"/><Relationship Id="rId16" Type="http://schemas.openxmlformats.org/officeDocument/2006/relationships/image" Target="../media/image16.png"/><Relationship Id="rId38" Type="http://schemas.openxmlformats.org/officeDocument/2006/relationships/image" Target="../media/image33.png"/><Relationship Id="rId19" Type="http://schemas.openxmlformats.org/officeDocument/2006/relationships/image" Target="../media/image27.png"/><Relationship Id="rId1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devemos agrupar as bandeiras?</a:t>
            </a:r>
            <a:endParaRPr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25" y="3530083"/>
            <a:ext cx="899094" cy="59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005" y="3557991"/>
            <a:ext cx="899093" cy="59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6837" y="1294282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481" y="2827629"/>
            <a:ext cx="899093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9346" y="2808593"/>
            <a:ext cx="899093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6233" y="2795280"/>
            <a:ext cx="899093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6550" y="3603201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23275" y="4383495"/>
            <a:ext cx="899093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56787" y="2036143"/>
            <a:ext cx="899093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64479" y="1271775"/>
            <a:ext cx="899098" cy="599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40650" y="2052372"/>
            <a:ext cx="878486" cy="5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72000" y="3593817"/>
            <a:ext cx="855936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10906" y="3614973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252019" y="2057637"/>
            <a:ext cx="899059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317771" y="3605564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913830" y="4383504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62528" y="2777945"/>
            <a:ext cx="899059" cy="59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483030" y="2052370"/>
            <a:ext cx="899093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67133" y="2043568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792273" y="2817462"/>
            <a:ext cx="899059" cy="5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895643" y="2819673"/>
            <a:ext cx="899093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337517" y="4386745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430529" y="1271765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33177" y="1282490"/>
            <a:ext cx="878496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298441" y="1256523"/>
            <a:ext cx="899078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234135" y="4386642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4404300" y="2036180"/>
            <a:ext cx="899078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270080" y="1271775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6429424" y="1290905"/>
            <a:ext cx="899078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3444886" y="3580714"/>
            <a:ext cx="899078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8509279" y="2043576"/>
            <a:ext cx="491614" cy="59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3408700" y="1992365"/>
            <a:ext cx="823760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4004380" y="4383493"/>
            <a:ext cx="899078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1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191677" y="2809085"/>
            <a:ext cx="899078" cy="5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5430537" y="2036184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5557692" y="3603153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175689" y="1202150"/>
            <a:ext cx="899078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8228805" y="2829268"/>
            <a:ext cx="599155" cy="59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