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3" r:id="rId9"/>
    <p:sldId id="265" r:id="rId10"/>
    <p:sldId id="264" r:id="rId11"/>
    <p:sldId id="26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E60"/>
    <a:srgbClr val="EC8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EB759-E0B4-4C9D-9348-5F4D06B26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DA6FA5-C2FC-4134-B067-D96194D61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60320A-E3CF-48EB-9166-23B71A17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91A5D8-4660-4451-A36D-2BCCC239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5CB71-D64D-465D-BF2D-83C05411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31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38F4A-51C2-4C11-923B-37D8CE94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7D9D6F-E383-4E58-A083-86E342E5F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6E7BF2-4FE2-4607-8CED-BD928BBA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C9D298-F3DD-48D1-9B49-EE692288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94D6D0-9A8E-48D6-907F-F5C74452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62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543FF3-21E6-438A-81E7-D31D4CA6B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B58ACE-8EC2-4AC5-9E42-F2FF7F2F8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E37EEB-8834-4D38-8E5E-9E667B00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EB8215-7275-4A85-A9AD-576ACFF8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CEC05A-BA42-4D97-9677-C50B0955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65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53166-D849-4A68-9B16-30767F2C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31883-88AE-4549-8260-0B4D5C648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8E544B-572B-4FC4-979F-1C594AC1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E8547-D7EB-4521-9C54-EECC63C6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A91C22-A644-479E-A0E0-596D5DEF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52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AF464-C5B9-4AD6-99DF-3185D96C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0352F7-CA72-411B-B87E-039A16389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9D2F17-AE77-483E-B9E7-92CAC452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64DAC4-BD12-411F-875C-8BEE76EF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1A4B70-9A97-44DF-9F88-773319D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57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4A332-DF94-4191-B802-0C3D4719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70ED1-5DC5-4D98-9B35-1EF7CB086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086F9D-A86B-4F4E-BD7F-FEA26D9B2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E1EA2B-109F-403E-9B94-4EC7D0D1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4C3800-FA87-4EF2-8358-252EFAA3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125E3D-EB4E-46F3-A229-00968A13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59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B9C5C-0D55-48AB-AD7E-36F3756B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F93125-A5FD-4106-AE9C-F130ABA0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F78746-1171-4873-B44B-36925446E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1EFB9B1-EF5A-4556-B1C5-7998CA6BB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AB34667-AEF4-47C4-9A07-5D81888E6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9359F6-F64F-4D4C-AD94-E1622762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FBA628-5EE2-49B8-85D7-AEC438B7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CE925D-00CC-41FD-8E8A-B93CD10C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39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E873C-D858-4768-92BA-DA4C832C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CD3FEB-A8F6-48F3-BEBF-DD0EB72E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C37A19-E654-4E62-8E0E-220DC780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38F230-D022-43AA-84B5-7B2E6684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71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31124E3-B657-43BA-83AB-516FE848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5061445-240F-4541-8083-309B1C8A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66EC3F-C4AE-450C-8A3A-48B8A665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80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AF9E1-EF21-4130-B15F-A9A05ABF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22B44-72D5-4DA0-81D8-8B85E8332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7175E9-1E0F-4E58-B233-AC4F501BF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0E57DE-E4AF-4B3B-9161-70565E13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581FFB-2427-459A-88DE-9427928A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DE1E41-3B6F-423C-9CBB-4CCEA7EA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46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2CB6B-892B-46D4-9463-AA5A53CF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257E12-8697-4C27-BC5A-8BB9E502D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3ECCBB-6F69-4AAA-A524-040491EED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722BFA-BE3D-4876-9B23-10042FB2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D5BCE8-0BBE-4D3E-B4F9-1B2DA97A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3357E8-838A-4CDF-9D6F-51B28E8E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02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E46E6F-953D-440D-AE60-F8ECC4A4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E4911-3EDE-4236-8EAC-54DCFD636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EAB5D7-47D1-4859-98B9-963919855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2E07F-0BA9-4E43-B3B8-926F7C0A5ABF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E5FA3A-F994-44A9-B3D0-E95818CA8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4AA5D1-9EE6-48FA-B1DE-C3E4F3C51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23362-08E6-480F-8499-EEA7E5307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50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cntreinamentos.com.br/plano-de-acao-5w2h-conceito-criacao-e-exemplo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app.diagrams.ne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1C841485-4C0F-482F-ADFF-5524305F04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62134" y="165100"/>
            <a:ext cx="1993265" cy="6096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77433EC-E4D2-4AAD-9BB4-00C09A3CA63F}"/>
              </a:ext>
            </a:extLst>
          </p:cNvPr>
          <p:cNvSpPr/>
          <p:nvPr/>
        </p:nvSpPr>
        <p:spPr>
          <a:xfrm>
            <a:off x="1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ED82D5-AFFA-436C-A52B-6CC1ED108135}"/>
              </a:ext>
            </a:extLst>
          </p:cNvPr>
          <p:cNvSpPr/>
          <p:nvPr/>
        </p:nvSpPr>
        <p:spPr>
          <a:xfrm>
            <a:off x="11595100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oogle Shape;120;p1">
            <a:extLst>
              <a:ext uri="{FF2B5EF4-FFF2-40B4-BE49-F238E27FC236}">
                <a16:creationId xmlns:a16="http://schemas.microsoft.com/office/drawing/2014/main" id="{CA4C5BCD-85B4-4F0E-A030-A79813F4DF8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347" y="3214574"/>
            <a:ext cx="6410325" cy="4636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CBD13ABE-365A-4CB7-99AC-0D5D64730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507728"/>
              </p:ext>
            </p:extLst>
          </p:nvPr>
        </p:nvGraphicFramePr>
        <p:xfrm>
          <a:off x="2476347" y="3847790"/>
          <a:ext cx="6985787" cy="27523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90840">
                  <a:extLst>
                    <a:ext uri="{9D8B030D-6E8A-4147-A177-3AD203B41FA5}">
                      <a16:colId xmlns:a16="http://schemas.microsoft.com/office/drawing/2014/main" val="3644971778"/>
                    </a:ext>
                  </a:extLst>
                </a:gridCol>
                <a:gridCol w="2694947">
                  <a:extLst>
                    <a:ext uri="{9D8B030D-6E8A-4147-A177-3AD203B41FA5}">
                      <a16:colId xmlns:a16="http://schemas.microsoft.com/office/drawing/2014/main" val="7740150"/>
                    </a:ext>
                  </a:extLst>
                </a:gridCol>
              </a:tblGrid>
              <a:tr h="508585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Nome do integrante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RM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41259"/>
                  </a:ext>
                </a:extLst>
              </a:tr>
              <a:tr h="44875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Leandro Teruya de Queiroz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89134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862230"/>
                  </a:ext>
                </a:extLst>
              </a:tr>
              <a:tr h="44875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Kaique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Teixeira Oliveira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87768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453277"/>
                  </a:ext>
                </a:extLst>
              </a:tr>
              <a:tr h="44875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Matheus de Oliveira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88430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338479"/>
                  </a:ext>
                </a:extLst>
              </a:tr>
              <a:tr h="44875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Victor dos Santos Lima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88004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628880"/>
                  </a:ext>
                </a:extLst>
              </a:tr>
              <a:tr h="44875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Vitor Torres Dantas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88415</a:t>
                      </a:r>
                    </a:p>
                  </a:txBody>
                  <a:tcPr>
                    <a:solidFill>
                      <a:srgbClr val="E70E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518160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C8086A8D-F98B-4FEA-8F80-FC568DE95CBB}"/>
              </a:ext>
            </a:extLst>
          </p:cNvPr>
          <p:cNvSpPr txBox="1"/>
          <p:nvPr/>
        </p:nvSpPr>
        <p:spPr>
          <a:xfrm>
            <a:off x="2476347" y="986207"/>
            <a:ext cx="828793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Tw Cen MT" panose="020B0602020104020603" pitchFamily="34" charset="0"/>
              </a:rPr>
              <a:t>Challenge Sprint 01</a:t>
            </a:r>
            <a:endParaRPr lang="pt-BR" sz="2400" dirty="0">
              <a:latin typeface="Tw Cen MT" panose="020B0602020104020603" pitchFamily="34" charset="0"/>
            </a:endParaRPr>
          </a:p>
          <a:p>
            <a:endParaRPr lang="pt-BR" sz="2400" b="1" dirty="0">
              <a:solidFill>
                <a:srgbClr val="FF0000"/>
              </a:solidFill>
              <a:latin typeface="Tw Cen MT" panose="020B0602020104020603" pitchFamily="34" charset="0"/>
            </a:endParaRPr>
          </a:p>
          <a:p>
            <a:r>
              <a:rPr lang="pt-BR" sz="2400" b="1" dirty="0">
                <a:solidFill>
                  <a:srgbClr val="FF0000"/>
                </a:solidFill>
                <a:latin typeface="Tw Cen MT" panose="020B0602020104020603" pitchFamily="34" charset="0"/>
              </a:rPr>
              <a:t>Disciplina: </a:t>
            </a:r>
            <a:r>
              <a:rPr lang="pt-BR" sz="2400" b="1" dirty="0">
                <a:latin typeface="Tw Cen MT" panose="020B0602020104020603" pitchFamily="34" charset="0"/>
              </a:rPr>
              <a:t>Gestão corporativa com ti</a:t>
            </a:r>
          </a:p>
          <a:p>
            <a:endParaRPr lang="pt-BR" sz="2400" dirty="0">
              <a:latin typeface="Tw Cen MT" panose="020B0602020104020603" pitchFamily="34" charset="0"/>
            </a:endParaRPr>
          </a:p>
          <a:p>
            <a:r>
              <a:rPr lang="pt-BR" sz="2400" b="1" dirty="0">
                <a:solidFill>
                  <a:srgbClr val="FF0000"/>
                </a:solidFill>
                <a:latin typeface="Tw Cen MT" panose="020B0602020104020603" pitchFamily="34" charset="0"/>
              </a:rPr>
              <a:t>Professor: </a:t>
            </a:r>
            <a:r>
              <a:rPr lang="pt-BR" sz="2400" b="1" dirty="0">
                <a:latin typeface="Tw Cen MT" panose="020B0602020104020603" pitchFamily="34" charset="0"/>
              </a:rPr>
              <a:t>Junior Freitas do Amaral</a:t>
            </a:r>
            <a:endParaRPr lang="pt-BR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38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1C841485-4C0F-482F-ADFF-5524305F04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62134" y="165100"/>
            <a:ext cx="1993265" cy="6096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77433EC-E4D2-4AAD-9BB4-00C09A3CA63F}"/>
              </a:ext>
            </a:extLst>
          </p:cNvPr>
          <p:cNvSpPr/>
          <p:nvPr/>
        </p:nvSpPr>
        <p:spPr>
          <a:xfrm>
            <a:off x="1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ED82D5-AFFA-436C-A52B-6CC1ED108135}"/>
              </a:ext>
            </a:extLst>
          </p:cNvPr>
          <p:cNvSpPr/>
          <p:nvPr/>
        </p:nvSpPr>
        <p:spPr>
          <a:xfrm>
            <a:off x="11595100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FB7821-9C05-1AE4-9A50-A203578A9B8E}"/>
              </a:ext>
            </a:extLst>
          </p:cNvPr>
          <p:cNvSpPr txBox="1"/>
          <p:nvPr/>
        </p:nvSpPr>
        <p:spPr>
          <a:xfrm>
            <a:off x="368301" y="489226"/>
            <a:ext cx="93224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Networking </a:t>
            </a:r>
            <a:r>
              <a:rPr lang="pt-BR" sz="4000" b="1" i="0" u="none" strike="noStrike" dirty="0" err="1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fundamentals</a:t>
            </a:r>
            <a:r>
              <a:rPr lang="pt-BR" sz="4000" b="1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 </a:t>
            </a:r>
            <a:r>
              <a:rPr lang="pt-BR" sz="4000" b="1" i="0" u="none" strike="noStrike" dirty="0" err="1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and</a:t>
            </a:r>
            <a:r>
              <a:rPr lang="pt-BR" sz="4000" b="1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 </a:t>
            </a:r>
            <a:r>
              <a:rPr lang="pt-BR" sz="4000" b="1" i="0" u="none" strike="noStrike" dirty="0" err="1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security</a:t>
            </a:r>
            <a:endParaRPr lang="pt-BR" sz="4000" b="1" dirty="0">
              <a:latin typeface="Tw Cen MT" panose="020B06020201040206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5BAA22-353B-5575-117D-101F22E4E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908" y="1294581"/>
            <a:ext cx="8782788" cy="53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4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1C841485-4C0F-482F-ADFF-5524305F04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62134" y="165100"/>
            <a:ext cx="1993265" cy="6096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77433EC-E4D2-4AAD-9BB4-00C09A3CA63F}"/>
              </a:ext>
            </a:extLst>
          </p:cNvPr>
          <p:cNvSpPr/>
          <p:nvPr/>
        </p:nvSpPr>
        <p:spPr>
          <a:xfrm>
            <a:off x="1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ED82D5-AFFA-436C-A52B-6CC1ED108135}"/>
              </a:ext>
            </a:extLst>
          </p:cNvPr>
          <p:cNvSpPr/>
          <p:nvPr/>
        </p:nvSpPr>
        <p:spPr>
          <a:xfrm>
            <a:off x="11595100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ACD2E9-7E80-5AA4-6CDA-F89FE52D535D}"/>
              </a:ext>
            </a:extLst>
          </p:cNvPr>
          <p:cNvSpPr txBox="1"/>
          <p:nvPr/>
        </p:nvSpPr>
        <p:spPr>
          <a:xfrm>
            <a:off x="1620079" y="389979"/>
            <a:ext cx="61026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/>
              <a:t>Referências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71D47F5-8431-0C68-CACF-71DFEBB2D578}"/>
              </a:ext>
            </a:extLst>
          </p:cNvPr>
          <p:cNvSpPr txBox="1"/>
          <p:nvPr/>
        </p:nvSpPr>
        <p:spPr>
          <a:xfrm>
            <a:off x="1417982" y="1900056"/>
            <a:ext cx="95680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Plano de ação 5W2H: conceito, criação e exemplos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https://blog.bcntreinamentos.com.br/plano-de-acao-5w2h-conceito-criacao-e-exemplos/</a:t>
            </a:r>
            <a:endParaRPr lang="pt-BR" dirty="0"/>
          </a:p>
          <a:p>
            <a:endParaRPr lang="pt-BR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draw.io </a:t>
            </a:r>
            <a:r>
              <a:rPr lang="pt-BR" b="1" dirty="0" err="1"/>
              <a:t>Diagrams</a:t>
            </a:r>
            <a:endParaRPr lang="pt-BR" b="1" dirty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https://app.diagrams.net/#</a:t>
            </a:r>
            <a:endParaRPr lang="pt-BR" dirty="0"/>
          </a:p>
          <a:p>
            <a:endParaRPr lang="pt-BR" dirty="0"/>
          </a:p>
        </p:txBody>
      </p:sp>
      <p:pic>
        <p:nvPicPr>
          <p:cNvPr id="1026" name="Picture 2" descr="draw.io – Diagrams for Confluence and Jira - draw.io">
            <a:extLst>
              <a:ext uri="{FF2B5EF4-FFF2-40B4-BE49-F238E27FC236}">
                <a16:creationId xmlns:a16="http://schemas.microsoft.com/office/drawing/2014/main" id="{9CCDDA45-3FCC-6707-29A8-A6DC26924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82" y="3918977"/>
            <a:ext cx="1267856" cy="112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80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1C841485-4C0F-482F-ADFF-5524305F04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62134" y="165100"/>
            <a:ext cx="1993265" cy="6096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77433EC-E4D2-4AAD-9BB4-00C09A3CA63F}"/>
              </a:ext>
            </a:extLst>
          </p:cNvPr>
          <p:cNvSpPr/>
          <p:nvPr/>
        </p:nvSpPr>
        <p:spPr>
          <a:xfrm>
            <a:off x="1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ED82D5-AFFA-436C-A52B-6CC1ED108135}"/>
              </a:ext>
            </a:extLst>
          </p:cNvPr>
          <p:cNvSpPr/>
          <p:nvPr/>
        </p:nvSpPr>
        <p:spPr>
          <a:xfrm>
            <a:off x="11595100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D3D414F-FB31-44B1-9BAC-B5CD6940CADD}"/>
              </a:ext>
            </a:extLst>
          </p:cNvPr>
          <p:cNvSpPr txBox="1"/>
          <p:nvPr/>
        </p:nvSpPr>
        <p:spPr>
          <a:xfrm>
            <a:off x="1200427" y="566678"/>
            <a:ext cx="7215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latin typeface="Tw Cen MT" panose="020B0602020104020603" pitchFamily="34" charset="0"/>
              </a:rPr>
              <a:t>Desafios Propostos para os alunos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9EB7A1-7CF6-9538-47E4-2B9C6F1DFE1D}"/>
              </a:ext>
            </a:extLst>
          </p:cNvPr>
          <p:cNvSpPr txBox="1"/>
          <p:nvPr/>
        </p:nvSpPr>
        <p:spPr>
          <a:xfrm>
            <a:off x="882375" y="1614587"/>
            <a:ext cx="997115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Tw Cen MT" panose="020B0602020104020603" pitchFamily="34" charset="0"/>
                <a:cs typeface="Arial" panose="020B0604020202020204" pitchFamily="34" charset="0"/>
              </a:rPr>
              <a:t>O Planejamento é a atividade mais importante em quaisquer instituições, e o seu maior foco é na otimização dos resultados das organizações, por meio da melhoria dos processos do negócio.</a:t>
            </a:r>
          </a:p>
          <a:p>
            <a:pPr algn="just"/>
            <a:endParaRPr lang="pt-BR" sz="2000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Tw Cen MT" panose="020B0602020104020603" pitchFamily="34" charset="0"/>
                <a:cs typeface="Arial" panose="020B0604020202020204" pitchFamily="34" charset="0"/>
              </a:rPr>
              <a:t>Com essa afirmação, pensando no </a:t>
            </a:r>
            <a:r>
              <a:rPr lang="pt-BR" sz="2000" dirty="0" err="1">
                <a:latin typeface="Tw Cen MT" panose="020B0602020104020603" pitchFamily="34" charset="0"/>
                <a:cs typeface="Arial" panose="020B0604020202020204" pitchFamily="34" charset="0"/>
              </a:rPr>
              <a:t>challenge</a:t>
            </a:r>
            <a:r>
              <a:rPr lang="pt-BR" sz="2000" dirty="0">
                <a:latin typeface="Tw Cen MT" panose="020B0602020104020603" pitchFamily="34" charset="0"/>
                <a:cs typeface="Arial" panose="020B0604020202020204" pitchFamily="34" charset="0"/>
              </a:rPr>
              <a:t> do parceiro, e que vocês devem encarar como uma atividade da Organização.</a:t>
            </a:r>
          </a:p>
          <a:p>
            <a:pPr algn="just"/>
            <a:endParaRPr lang="pt-BR" sz="2000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Tw Cen MT" panose="020B0602020104020603" pitchFamily="34" charset="0"/>
                <a:cs typeface="Arial" panose="020B0604020202020204" pitchFamily="34" charset="0"/>
              </a:rPr>
              <a:t>Solicito que a equipe construa para cada uma das disciplinas (do seu curso), que solicitaram atividade, as seguintes entregas:</a:t>
            </a:r>
          </a:p>
          <a:p>
            <a:pPr algn="just"/>
            <a:endParaRPr lang="pt-BR" sz="2000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Tw Cen MT" panose="020B0602020104020603" pitchFamily="34" charset="0"/>
                <a:cs typeface="Arial" panose="020B0604020202020204" pitchFamily="34" charset="0"/>
              </a:rPr>
              <a:t>- O planejamento de atividades;</a:t>
            </a:r>
          </a:p>
          <a:p>
            <a:pPr algn="just"/>
            <a:endParaRPr lang="pt-BR" sz="2000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Tw Cen MT" panose="020B0602020104020603" pitchFamily="34" charset="0"/>
                <a:cs typeface="Arial" panose="020B0604020202020204" pitchFamily="34" charset="0"/>
              </a:rPr>
              <a:t>- Usando a metodologia: Matriz 5W2H como plano de ação.</a:t>
            </a:r>
          </a:p>
          <a:p>
            <a:pPr algn="just"/>
            <a:endParaRPr lang="pt-BR" sz="2000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Tw Cen MT" panose="020B0602020104020603" pitchFamily="34" charset="0"/>
                <a:cs typeface="Arial" panose="020B0604020202020204" pitchFamily="34" charset="0"/>
              </a:rPr>
              <a:t>Lembrando que há mais de uma atividade dentro de cada um dos trabalhos solicitados pelos professores.  </a:t>
            </a:r>
          </a:p>
          <a:p>
            <a:pPr algn="just"/>
            <a:endParaRPr lang="pt-BR" sz="2400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89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1C841485-4C0F-482F-ADFF-5524305F04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62134" y="165100"/>
            <a:ext cx="1993265" cy="6096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77433EC-E4D2-4AAD-9BB4-00C09A3CA63F}"/>
              </a:ext>
            </a:extLst>
          </p:cNvPr>
          <p:cNvSpPr/>
          <p:nvPr/>
        </p:nvSpPr>
        <p:spPr>
          <a:xfrm>
            <a:off x="1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ED82D5-AFFA-436C-A52B-6CC1ED108135}"/>
              </a:ext>
            </a:extLst>
          </p:cNvPr>
          <p:cNvSpPr/>
          <p:nvPr/>
        </p:nvSpPr>
        <p:spPr>
          <a:xfrm>
            <a:off x="11595100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5W2H na prática - Isoflex">
            <a:extLst>
              <a:ext uri="{FF2B5EF4-FFF2-40B4-BE49-F238E27FC236}">
                <a16:creationId xmlns:a16="http://schemas.microsoft.com/office/drawing/2014/main" id="{6E2293B8-EAE6-11F9-D06D-91608330F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512" y="1723610"/>
            <a:ext cx="4383254" cy="438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290C13B-5DD5-8FA6-420E-2C70BBD053A6}"/>
              </a:ext>
            </a:extLst>
          </p:cNvPr>
          <p:cNvSpPr txBox="1"/>
          <p:nvPr/>
        </p:nvSpPr>
        <p:spPr>
          <a:xfrm>
            <a:off x="1312517" y="583107"/>
            <a:ext cx="61026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latin typeface="Tw Cen MT" panose="020B0602020104020603" pitchFamily="34" charset="0"/>
              </a:rPr>
              <a:t>Metodologia 5w2h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CBA022-DBFF-398E-0D91-44B965BCB691}"/>
              </a:ext>
            </a:extLst>
          </p:cNvPr>
          <p:cNvSpPr txBox="1"/>
          <p:nvPr/>
        </p:nvSpPr>
        <p:spPr>
          <a:xfrm>
            <a:off x="1312517" y="2484076"/>
            <a:ext cx="46056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Tw Cen MT" panose="020B0602020104020603" pitchFamily="34" charset="0"/>
              </a:rPr>
              <a:t>A ferramenta 5W2H é na verdade um checklist administrativo das atividades, prazos e responsabilidades. Uma lista de ações planejadas que precisarão ser realizadas pelos envolvidos em um determinado projeto ou para alcançar uma meta.</a:t>
            </a:r>
          </a:p>
          <a:p>
            <a:pPr algn="just"/>
            <a:endParaRPr lang="pt-BR" dirty="0">
              <a:latin typeface="Tw Cen MT" panose="020B0602020104020603" pitchFamily="34" charset="0"/>
            </a:endParaRPr>
          </a:p>
          <a:p>
            <a:pPr algn="just"/>
            <a:r>
              <a:rPr lang="pt-BR" dirty="0">
                <a:latin typeface="Tw Cen MT" panose="020B0602020104020603" pitchFamily="34" charset="0"/>
              </a:rPr>
              <a:t>Seu objetivo é definir o que será feito, porque, onde, quem irá fazer, quando será feito, como e quanto custará.</a:t>
            </a:r>
          </a:p>
        </p:txBody>
      </p:sp>
    </p:spTree>
    <p:extLst>
      <p:ext uri="{BB962C8B-B14F-4D97-AF65-F5344CB8AC3E}">
        <p14:creationId xmlns:p14="http://schemas.microsoft.com/office/powerpoint/2010/main" val="14197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1C841485-4C0F-482F-ADFF-5524305F04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62134" y="165100"/>
            <a:ext cx="1993265" cy="6096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77433EC-E4D2-4AAD-9BB4-00C09A3CA63F}"/>
              </a:ext>
            </a:extLst>
          </p:cNvPr>
          <p:cNvSpPr/>
          <p:nvPr/>
        </p:nvSpPr>
        <p:spPr>
          <a:xfrm>
            <a:off x="1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ED82D5-AFFA-436C-A52B-6CC1ED108135}"/>
              </a:ext>
            </a:extLst>
          </p:cNvPr>
          <p:cNvSpPr/>
          <p:nvPr/>
        </p:nvSpPr>
        <p:spPr>
          <a:xfrm>
            <a:off x="11595100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FB7821-9C05-1AE4-9A50-A203578A9B8E}"/>
              </a:ext>
            </a:extLst>
          </p:cNvPr>
          <p:cNvSpPr txBox="1"/>
          <p:nvPr/>
        </p:nvSpPr>
        <p:spPr>
          <a:xfrm>
            <a:off x="1421295" y="165100"/>
            <a:ext cx="6102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000000"/>
                </a:solidFill>
                <a:latin typeface="Tw Cen MT" panose="020B0602020104020603" pitchFamily="34" charset="0"/>
              </a:rPr>
              <a:t>Painel geral de atividades</a:t>
            </a:r>
            <a:endParaRPr lang="pt-BR" sz="4000" b="1" dirty="0">
              <a:latin typeface="Tw Cen MT" panose="020B0602020104020603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FA26B3D-3197-ABC3-78D2-414F22304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50" y="1022350"/>
            <a:ext cx="10846899" cy="583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5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1C841485-4C0F-482F-ADFF-5524305F04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62134" y="165100"/>
            <a:ext cx="1993265" cy="6096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77433EC-E4D2-4AAD-9BB4-00C09A3CA63F}"/>
              </a:ext>
            </a:extLst>
          </p:cNvPr>
          <p:cNvSpPr/>
          <p:nvPr/>
        </p:nvSpPr>
        <p:spPr>
          <a:xfrm>
            <a:off x="1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ED82D5-AFFA-436C-A52B-6CC1ED108135}"/>
              </a:ext>
            </a:extLst>
          </p:cNvPr>
          <p:cNvSpPr/>
          <p:nvPr/>
        </p:nvSpPr>
        <p:spPr>
          <a:xfrm>
            <a:off x="11595100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FB7821-9C05-1AE4-9A50-A203578A9B8E}"/>
              </a:ext>
            </a:extLst>
          </p:cNvPr>
          <p:cNvSpPr txBox="1"/>
          <p:nvPr/>
        </p:nvSpPr>
        <p:spPr>
          <a:xfrm>
            <a:off x="1659834" y="469900"/>
            <a:ext cx="6102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Gestão Corporativa com ti</a:t>
            </a:r>
            <a:r>
              <a:rPr lang="pt-BR" sz="4000" b="1" dirty="0">
                <a:latin typeface="Tw Cen MT" panose="020B0602020104020603" pitchFamily="34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604E15-A56A-5FC4-7F6F-9DF5BF89C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64" y="1289173"/>
            <a:ext cx="9220202" cy="556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4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1C841485-4C0F-482F-ADFF-5524305F04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62134" y="165100"/>
            <a:ext cx="1993265" cy="6096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77433EC-E4D2-4AAD-9BB4-00C09A3CA63F}"/>
              </a:ext>
            </a:extLst>
          </p:cNvPr>
          <p:cNvSpPr/>
          <p:nvPr/>
        </p:nvSpPr>
        <p:spPr>
          <a:xfrm>
            <a:off x="1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ED82D5-AFFA-436C-A52B-6CC1ED108135}"/>
              </a:ext>
            </a:extLst>
          </p:cNvPr>
          <p:cNvSpPr/>
          <p:nvPr/>
        </p:nvSpPr>
        <p:spPr>
          <a:xfrm>
            <a:off x="11595100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FB7821-9C05-1AE4-9A50-A203578A9B8E}"/>
              </a:ext>
            </a:extLst>
          </p:cNvPr>
          <p:cNvSpPr txBox="1"/>
          <p:nvPr/>
        </p:nvSpPr>
        <p:spPr>
          <a:xfrm>
            <a:off x="1198218" y="469900"/>
            <a:ext cx="7662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Programação Orientada a Objetos</a:t>
            </a:r>
            <a:endParaRPr lang="pt-BR" sz="4000" b="1" dirty="0">
              <a:latin typeface="Tw Cen MT" panose="020B06020201040206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A2F555A-41CF-7626-CA2E-4D49D14CA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118" y="1177786"/>
            <a:ext cx="9032378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3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1C841485-4C0F-482F-ADFF-5524305F04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62134" y="165100"/>
            <a:ext cx="1993265" cy="6096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77433EC-E4D2-4AAD-9BB4-00C09A3CA63F}"/>
              </a:ext>
            </a:extLst>
          </p:cNvPr>
          <p:cNvSpPr/>
          <p:nvPr/>
        </p:nvSpPr>
        <p:spPr>
          <a:xfrm>
            <a:off x="1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ED82D5-AFFA-436C-A52B-6CC1ED108135}"/>
              </a:ext>
            </a:extLst>
          </p:cNvPr>
          <p:cNvSpPr/>
          <p:nvPr/>
        </p:nvSpPr>
        <p:spPr>
          <a:xfrm>
            <a:off x="11595100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FB7821-9C05-1AE4-9A50-A203578A9B8E}"/>
              </a:ext>
            </a:extLst>
          </p:cNvPr>
          <p:cNvSpPr txBox="1"/>
          <p:nvPr/>
        </p:nvSpPr>
        <p:spPr>
          <a:xfrm>
            <a:off x="273644" y="482312"/>
            <a:ext cx="95117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Design e Desenvolvimento de banco de dados</a:t>
            </a:r>
            <a:endParaRPr lang="pt-BR" sz="3200" b="1" dirty="0">
              <a:latin typeface="Tw Cen MT" panose="020B06020201040206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891769-A1E6-E6E4-839D-3DF313B2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580" y="1067087"/>
            <a:ext cx="8865594" cy="560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9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1C841485-4C0F-482F-ADFF-5524305F04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62134" y="165100"/>
            <a:ext cx="1993265" cy="6096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77433EC-E4D2-4AAD-9BB4-00C09A3CA63F}"/>
              </a:ext>
            </a:extLst>
          </p:cNvPr>
          <p:cNvSpPr/>
          <p:nvPr/>
        </p:nvSpPr>
        <p:spPr>
          <a:xfrm>
            <a:off x="1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ED82D5-AFFA-436C-A52B-6CC1ED108135}"/>
              </a:ext>
            </a:extLst>
          </p:cNvPr>
          <p:cNvSpPr/>
          <p:nvPr/>
        </p:nvSpPr>
        <p:spPr>
          <a:xfrm>
            <a:off x="11595100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FB7821-9C05-1AE4-9A50-A203578A9B8E}"/>
              </a:ext>
            </a:extLst>
          </p:cNvPr>
          <p:cNvSpPr txBox="1"/>
          <p:nvPr/>
        </p:nvSpPr>
        <p:spPr>
          <a:xfrm>
            <a:off x="890655" y="420757"/>
            <a:ext cx="7523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Estatísticas para soluções em ti</a:t>
            </a:r>
            <a:endParaRPr lang="pt-BR" sz="4000" b="1" dirty="0">
              <a:latin typeface="Tw Cen MT" panose="020B06020201040206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28A1DAE-FAB5-2D6C-7F13-2DAF8A01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15" y="943424"/>
            <a:ext cx="10013233" cy="591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1C841485-4C0F-482F-ADFF-5524305F04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62134" y="165100"/>
            <a:ext cx="1993265" cy="6096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77433EC-E4D2-4AAD-9BB4-00C09A3CA63F}"/>
              </a:ext>
            </a:extLst>
          </p:cNvPr>
          <p:cNvSpPr/>
          <p:nvPr/>
        </p:nvSpPr>
        <p:spPr>
          <a:xfrm>
            <a:off x="1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ED82D5-AFFA-436C-A52B-6CC1ED108135}"/>
              </a:ext>
            </a:extLst>
          </p:cNvPr>
          <p:cNvSpPr/>
          <p:nvPr/>
        </p:nvSpPr>
        <p:spPr>
          <a:xfrm>
            <a:off x="11595100" y="0"/>
            <a:ext cx="596900" cy="6858000"/>
          </a:xfrm>
          <a:prstGeom prst="rect">
            <a:avLst/>
          </a:prstGeom>
          <a:solidFill>
            <a:srgbClr val="E70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FB7821-9C05-1AE4-9A50-A203578A9B8E}"/>
              </a:ext>
            </a:extLst>
          </p:cNvPr>
          <p:cNvSpPr txBox="1"/>
          <p:nvPr/>
        </p:nvSpPr>
        <p:spPr>
          <a:xfrm>
            <a:off x="1222512" y="420757"/>
            <a:ext cx="72058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0" u="none" strike="noStrik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Códigos de Alta Performance</a:t>
            </a:r>
            <a:endParaRPr lang="pt-BR" sz="4000" b="1" dirty="0">
              <a:latin typeface="Tw Cen MT" panose="020B06020201040206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44B8762-BE5F-E9DB-7B1C-6AA92A96D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960" y="1161279"/>
            <a:ext cx="9056412" cy="553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19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290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Tw Cen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TORRES DANTAS</dc:creator>
  <cp:lastModifiedBy>VITOR TORRES DANTAS</cp:lastModifiedBy>
  <cp:revision>30</cp:revision>
  <dcterms:created xsi:type="dcterms:W3CDTF">2021-11-05T11:21:14Z</dcterms:created>
  <dcterms:modified xsi:type="dcterms:W3CDTF">2022-05-01T03:57:52Z</dcterms:modified>
</cp:coreProperties>
</file>