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800"/>
    <a:srgbClr val="CCC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F658-AC42-4DB3-981B-03B1B6F4E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0D983-9CDB-48B0-B9AF-B0555824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AEE9-7023-4985-B947-DF401DC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CD38-58EA-4D6B-9A29-2B6395A9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235C-4A71-41E2-B29B-FB0FF235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A62A-2487-4172-9BD0-0F3C608E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026A1-714C-4A10-AE58-B02298F8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7245-2CB3-43D5-A5B6-5AB01B46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8F10-003E-435A-8776-9A4F5A4F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FC8A-35A1-4078-AA3A-92B34C36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AFEE9-018D-4B1B-AEB3-124C2F9C8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87368-668C-4005-855C-E113FABF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A72D-B730-4872-9E32-86A07BF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BD79-E164-41F3-AF2C-41FD2D12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F42D-8BAD-4E36-8B53-A0C5FFDD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7230-1E84-45DF-9EFC-B454C1B9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B12E-2C01-4844-AA76-1A327250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2749-8B1C-47EE-88E6-CD58720E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F515-78CB-4F09-B6CD-5FC92D43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B3E5-6964-41C4-A258-8BC2E8CB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0941-6840-465D-8F8D-C120D2A8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D365-EE2E-4F06-AA7D-69226209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1D1E3-0102-4CD2-8689-FDACBC9A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5F8D-25B0-47B3-A2F5-0A537F6A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6B8F-6217-490C-8D9F-C7C06DF1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E356-878D-449F-8737-5BA89F6E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8144-6886-4F31-988D-D1BD8E3E0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CBDA5-BB43-4E4B-ABA7-802A073E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E05D-61A6-451C-940D-6D1C0EBD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4A85-D394-4D9B-BC9C-6AEC3D1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B546B-2661-4A0E-BFF0-79CEF631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ECBD-6E8D-4D04-B0D1-0E3402A8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1AEF-D2A2-4C23-91D9-2C06C92C6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705B7-1E4C-46D3-A1B0-8FD0938E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BD9C-82B3-422E-BE86-4D5951B7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34333-54CB-492E-9D10-C8F86C11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12ABC-4673-4852-A379-BE639C6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0249E-2B01-4B33-9FA6-5EA07394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06763-E5E7-4591-9202-764E8AD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587-02AE-4E97-BAAA-3FB7B48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3E9DA-4299-498C-A1F2-B2388A42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22C2E-E0EE-43FF-BA77-DF164E51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2AC7F-5091-4C8C-9532-4AC34837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0B025-B596-4A55-AF71-1367822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20036-1B0A-4289-A240-713A0567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5B5B-5AB4-4E18-AF5D-6BA4A92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3B45-D9AE-49A6-B33C-1DDF4C18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130E-2589-4F63-B0F6-75F28A2E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9BCF6-45F2-4403-9184-A08295960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9FAA7-6AE8-468D-A5CD-FED6D690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C36D-2C08-4A5E-8433-F194192D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C8BC9-1532-46D7-A39F-9651C684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7117-ECD7-44B8-AE75-06DF3B9D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DC73D-4714-4287-863C-CDD61044B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02314-FEBD-4856-8651-FA6C83F5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0FE2F-870F-47DC-8753-8CFBF708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DBD5-7ECF-4A0E-878B-26ADE528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8F52-FD5A-4C0C-94F0-771D8798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F13EE-2042-4951-8A38-7F4A5392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36EA-5310-4EF4-93C6-D7BC9FBD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D0F3-E8E8-4A0B-8A35-FC474C723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BD44-66B1-4869-9E2A-49451F3E3E6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B6C2-130E-43E7-BEEB-18D9A3B9F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34E9-B6A2-4E33-A9DA-E36861AB1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9406A9E-238C-4AF7-A8C5-B6FCC1965DB2}"/>
              </a:ext>
            </a:extLst>
          </p:cNvPr>
          <p:cNvGrpSpPr/>
          <p:nvPr/>
        </p:nvGrpSpPr>
        <p:grpSpPr>
          <a:xfrm>
            <a:off x="4155272" y="819222"/>
            <a:ext cx="4284647" cy="1609831"/>
            <a:chOff x="4904572" y="3211915"/>
            <a:chExt cx="4284647" cy="16098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BCB52A-ED86-496F-A013-EA9C3548E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4040" y="3211915"/>
              <a:ext cx="2655179" cy="1323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14349-9A0B-4290-A7DF-7367448A3125}"/>
                </a:ext>
              </a:extLst>
            </p:cNvPr>
            <p:cNvSpPr txBox="1"/>
            <p:nvPr/>
          </p:nvSpPr>
          <p:spPr>
            <a:xfrm>
              <a:off x="4904572" y="3375196"/>
              <a:ext cx="307007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i="1" dirty="0">
                  <a:solidFill>
                    <a:srgbClr val="502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CoFE</a:t>
              </a:r>
              <a:endParaRPr lang="en-US" sz="8000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0BBC1C-E6D6-400D-BD9A-C80ED0D268F2}"/>
              </a:ext>
            </a:extLst>
          </p:cNvPr>
          <p:cNvGrpSpPr/>
          <p:nvPr/>
        </p:nvGrpSpPr>
        <p:grpSpPr>
          <a:xfrm>
            <a:off x="5370778" y="3157740"/>
            <a:ext cx="2170351" cy="814008"/>
            <a:chOff x="4830902" y="3942350"/>
            <a:chExt cx="2170351" cy="8140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4209AE-4017-486D-8512-72CD6BACA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4321" y="3942350"/>
              <a:ext cx="1306932" cy="651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CBA1FC-5A30-4F50-B5E2-E9A4501ED8FF}"/>
                </a:ext>
              </a:extLst>
            </p:cNvPr>
            <p:cNvSpPr txBox="1"/>
            <p:nvPr/>
          </p:nvSpPr>
          <p:spPr>
            <a:xfrm>
              <a:off x="4830902" y="3986917"/>
              <a:ext cx="16273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solidFill>
                    <a:srgbClr val="502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CoFE</a:t>
              </a:r>
              <a:endParaRPr lang="en-US" sz="4000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0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036C9-1864-4807-B145-12E1769F970B}"/>
              </a:ext>
            </a:extLst>
          </p:cNvPr>
          <p:cNvSpPr/>
          <p:nvPr/>
        </p:nvSpPr>
        <p:spPr>
          <a:xfrm>
            <a:off x="4893012" y="2447479"/>
            <a:ext cx="2405976" cy="128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16705B-3E0C-47C5-A393-E2D4492B7997}"/>
              </a:ext>
            </a:extLst>
          </p:cNvPr>
          <p:cNvGrpSpPr/>
          <p:nvPr/>
        </p:nvGrpSpPr>
        <p:grpSpPr>
          <a:xfrm>
            <a:off x="4979074" y="2695754"/>
            <a:ext cx="2170351" cy="814008"/>
            <a:chOff x="4830902" y="3942350"/>
            <a:chExt cx="2170351" cy="8140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82999C-5FF0-42B0-A036-A4DB3BB56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4321" y="3942350"/>
              <a:ext cx="1306932" cy="651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A32BB-BFBF-4D69-AF9E-3C45747098FB}"/>
                </a:ext>
              </a:extLst>
            </p:cNvPr>
            <p:cNvSpPr txBox="1"/>
            <p:nvPr/>
          </p:nvSpPr>
          <p:spPr>
            <a:xfrm>
              <a:off x="4830902" y="3986917"/>
              <a:ext cx="16273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solidFill>
                    <a:srgbClr val="502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CoFE</a:t>
              </a:r>
              <a:endParaRPr lang="en-US" sz="4000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56BBD4-F99E-4BB8-9011-2B0DE1B74A9E}"/>
              </a:ext>
            </a:extLst>
          </p:cNvPr>
          <p:cNvSpPr txBox="1"/>
          <p:nvPr/>
        </p:nvSpPr>
        <p:spPr>
          <a:xfrm>
            <a:off x="3226815" y="2181887"/>
            <a:ext cx="1182774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example.dat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CFE8-39EE-4F1C-9787-CC51A794D908}"/>
              </a:ext>
            </a:extLst>
          </p:cNvPr>
          <p:cNvSpPr txBox="1"/>
          <p:nvPr/>
        </p:nvSpPr>
        <p:spPr>
          <a:xfrm>
            <a:off x="4893012" y="2180454"/>
            <a:ext cx="2405976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&gt;&gt;out=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(‘example.dat’);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32B0A-E3E4-4CC0-B9D1-04B5BA5055FC}"/>
              </a:ext>
            </a:extLst>
          </p:cNvPr>
          <p:cNvSpPr txBox="1"/>
          <p:nvPr/>
        </p:nvSpPr>
        <p:spPr>
          <a:xfrm>
            <a:off x="7793759" y="3182161"/>
            <a:ext cx="1182774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MSC Nastran-Format HDF5 Result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459A2-D924-4F0B-8857-8F829BD2E1EA}"/>
              </a:ext>
            </a:extLst>
          </p:cNvPr>
          <p:cNvSpPr txBox="1"/>
          <p:nvPr/>
        </p:nvSpPr>
        <p:spPr>
          <a:xfrm>
            <a:off x="7793230" y="2920551"/>
            <a:ext cx="1182774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example.h5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C8020-63CA-4093-B2C5-3D778DDF81AA}"/>
              </a:ext>
            </a:extLst>
          </p:cNvPr>
          <p:cNvSpPr txBox="1"/>
          <p:nvPr/>
        </p:nvSpPr>
        <p:spPr>
          <a:xfrm>
            <a:off x="7793759" y="2442064"/>
            <a:ext cx="119412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Native model and solution data.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72F67-8A3B-4CEF-BD3C-152CAA1C44C8}"/>
              </a:ext>
            </a:extLst>
          </p:cNvPr>
          <p:cNvSpPr txBox="1"/>
          <p:nvPr/>
        </p:nvSpPr>
        <p:spPr>
          <a:xfrm>
            <a:off x="7793759" y="2180454"/>
            <a:ext cx="1194122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73CAB-3C00-4A90-BDBC-610473E6BE74}"/>
              </a:ext>
            </a:extLst>
          </p:cNvPr>
          <p:cNvSpPr txBox="1"/>
          <p:nvPr/>
        </p:nvSpPr>
        <p:spPr>
          <a:xfrm>
            <a:off x="7220246" y="1905041"/>
            <a:ext cx="849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MATLAB workspace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21F20-D030-4E72-B59A-BF3D80190B55}"/>
              </a:ext>
            </a:extLst>
          </p:cNvPr>
          <p:cNvSpPr txBox="1"/>
          <p:nvPr/>
        </p:nvSpPr>
        <p:spPr>
          <a:xfrm>
            <a:off x="3215467" y="2452396"/>
            <a:ext cx="1182774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$ Nastran-Format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$ Input File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SOL ___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BEGIN BULK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ENDDATA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F7637AD-3029-464A-AA73-E23CB9682DA8}"/>
              </a:ext>
            </a:extLst>
          </p:cNvPr>
          <p:cNvSpPr/>
          <p:nvPr/>
        </p:nvSpPr>
        <p:spPr>
          <a:xfrm rot="16200000">
            <a:off x="4565638" y="2177278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B3A966-CDA1-44FF-BC1E-939B01F9C0AB}"/>
              </a:ext>
            </a:extLst>
          </p:cNvPr>
          <p:cNvSpPr/>
          <p:nvPr/>
        </p:nvSpPr>
        <p:spPr>
          <a:xfrm rot="16200000">
            <a:off x="7470699" y="2180861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D99E85-56D4-4F2A-A84C-F2B3175ABFED}"/>
              </a:ext>
            </a:extLst>
          </p:cNvPr>
          <p:cNvSpPr txBox="1"/>
          <p:nvPr/>
        </p:nvSpPr>
        <p:spPr>
          <a:xfrm>
            <a:off x="7262449" y="2803522"/>
            <a:ext cx="10530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Disk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039B021-5AC7-4884-9164-4C5127CB7787}"/>
              </a:ext>
            </a:extLst>
          </p:cNvPr>
          <p:cNvSpPr/>
          <p:nvPr/>
        </p:nvSpPr>
        <p:spPr>
          <a:xfrm rot="16200000">
            <a:off x="7479483" y="2919745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73614-D994-4612-A6A5-A4B82F9CCDCB}"/>
              </a:ext>
            </a:extLst>
          </p:cNvPr>
          <p:cNvSpPr/>
          <p:nvPr/>
        </p:nvSpPr>
        <p:spPr>
          <a:xfrm>
            <a:off x="3226815" y="2452395"/>
            <a:ext cx="1182774" cy="12837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1581B-0699-4F56-ACFE-5390037327A4}"/>
              </a:ext>
            </a:extLst>
          </p:cNvPr>
          <p:cNvSpPr txBox="1"/>
          <p:nvPr/>
        </p:nvSpPr>
        <p:spPr>
          <a:xfrm>
            <a:off x="2901314" y="6260424"/>
            <a:ext cx="668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-&gt; Right Click -&gt; Save As Picture -&gt; Choose SVG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Ricciardi</dc:creator>
  <cp:lastModifiedBy>Anthony Ricciardi</cp:lastModifiedBy>
  <cp:revision>3</cp:revision>
  <dcterms:created xsi:type="dcterms:W3CDTF">2021-09-10T11:56:11Z</dcterms:created>
  <dcterms:modified xsi:type="dcterms:W3CDTF">2021-09-10T12:51:18Z</dcterms:modified>
</cp:coreProperties>
</file>