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6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285B91"/>
    <a:srgbClr val="502800"/>
    <a:srgbClr val="CCC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F658-AC42-4DB3-981B-03B1B6F4E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0D983-9CDB-48B0-B9AF-B05558241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AEE9-7023-4985-B947-DF401DC2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CD38-58EA-4D6B-9A29-2B6395A9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4235C-4A71-41E2-B29B-FB0FF235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4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A62A-2487-4172-9BD0-0F3C608E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026A1-714C-4A10-AE58-B02298F85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7245-2CB3-43D5-A5B6-5AB01B46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D8F10-003E-435A-8776-9A4F5A4F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5FC8A-35A1-4078-AA3A-92B34C36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3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AFEE9-018D-4B1B-AEB3-124C2F9C8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87368-668C-4005-855C-E113FABF8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A72D-B730-4872-9E32-86A07BF4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FBD79-E164-41F3-AF2C-41FD2D12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F42D-8BAD-4E36-8B53-A0C5FFDD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7230-1E84-45DF-9EFC-B454C1B9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B12E-2C01-4844-AA76-1A327250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2749-8B1C-47EE-88E6-CD58720E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F515-78CB-4F09-B6CD-5FC92D43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B3E5-6964-41C4-A258-8BC2E8CB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4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0941-6840-465D-8F8D-C120D2A8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D365-EE2E-4F06-AA7D-69226209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1D1E3-0102-4CD2-8689-FDACBC9A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5F8D-25B0-47B3-A2F5-0A537F6A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6B8F-6217-490C-8D9F-C7C06DF1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E356-878D-449F-8737-5BA89F6E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8144-6886-4F31-988D-D1BD8E3E0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CBDA5-BB43-4E4B-ABA7-802A073E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E05D-61A6-451C-940D-6D1C0EBD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B4A85-D394-4D9B-BC9C-6AEC3D16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B546B-2661-4A0E-BFF0-79CEF631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ECBD-6E8D-4D04-B0D1-0E3402A8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D1AEF-D2A2-4C23-91D9-2C06C92C6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705B7-1E4C-46D3-A1B0-8FD0938E9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BD9C-82B3-422E-BE86-4D5951B7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34333-54CB-492E-9D10-C8F86C112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12ABC-4673-4852-A379-BE639C60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0249E-2B01-4B33-9FA6-5EA07394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06763-E5E7-4591-9202-764E8AD0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8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9587-02AE-4E97-BAAA-3FB7B48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3E9DA-4299-498C-A1F2-B2388A42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22C2E-E0EE-43FF-BA77-DF164E51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2AC7F-5091-4C8C-9532-4AC34837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0B025-B596-4A55-AF71-13678228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20036-1B0A-4289-A240-713A0567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5B5B-5AB4-4E18-AF5D-6BA4A92A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3B45-D9AE-49A6-B33C-1DDF4C18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D130E-2589-4F63-B0F6-75F28A2E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9BCF6-45F2-4403-9184-A08295960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9FAA7-6AE8-468D-A5CD-FED6D690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C36D-2C08-4A5E-8433-F194192D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C8BC9-1532-46D7-A39F-9651C684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1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7117-ECD7-44B8-AE75-06DF3B9D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DC73D-4714-4287-863C-CDD61044B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02314-FEBD-4856-8651-FA6C83F5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0FE2F-870F-47DC-8753-8CFBF708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D44-66B1-4869-9E2A-49451F3E3E6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2DBD5-7ECF-4A0E-878B-26ADE528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8F52-FD5A-4C0C-94F0-771D8798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F13EE-2042-4951-8A38-7F4A5392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36EA-5310-4EF4-93C6-D7BC9FBD4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3D0F3-E8E8-4A0B-8A35-FC474C723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4BD44-66B1-4869-9E2A-49451F3E3E6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B6C2-130E-43E7-BEEB-18D9A3B9F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34E9-B6A2-4E33-A9DA-E36861AB1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4059-53A7-4D2F-A902-04EFEBB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9406A9E-238C-4AF7-A8C5-B6FCC1965DB2}"/>
              </a:ext>
            </a:extLst>
          </p:cNvPr>
          <p:cNvGrpSpPr/>
          <p:nvPr/>
        </p:nvGrpSpPr>
        <p:grpSpPr>
          <a:xfrm>
            <a:off x="4155272" y="819222"/>
            <a:ext cx="4284647" cy="1609831"/>
            <a:chOff x="4904572" y="3211915"/>
            <a:chExt cx="4284647" cy="16098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BCB52A-ED86-496F-A013-EA9C3548E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34040" y="3211915"/>
              <a:ext cx="2655179" cy="1323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D14349-9A0B-4290-A7DF-7367448A3125}"/>
                </a:ext>
              </a:extLst>
            </p:cNvPr>
            <p:cNvSpPr txBox="1"/>
            <p:nvPr/>
          </p:nvSpPr>
          <p:spPr>
            <a:xfrm>
              <a:off x="4904572" y="3375196"/>
              <a:ext cx="307007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i="1" dirty="0">
                  <a:solidFill>
                    <a:srgbClr val="502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CoFE</a:t>
              </a:r>
              <a:endParaRPr lang="en-US" sz="8000" i="1" dirty="0">
                <a:solidFill>
                  <a:srgbClr val="502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0BBC1C-E6D6-400D-BD9A-C80ED0D268F2}"/>
              </a:ext>
            </a:extLst>
          </p:cNvPr>
          <p:cNvGrpSpPr/>
          <p:nvPr/>
        </p:nvGrpSpPr>
        <p:grpSpPr>
          <a:xfrm>
            <a:off x="5370778" y="3157740"/>
            <a:ext cx="2170351" cy="814008"/>
            <a:chOff x="4830902" y="3942350"/>
            <a:chExt cx="2170351" cy="81400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4209AE-4017-486D-8512-72CD6BACA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4321" y="3942350"/>
              <a:ext cx="1306932" cy="651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CBA1FC-5A30-4F50-B5E2-E9A4501ED8FF}"/>
                </a:ext>
              </a:extLst>
            </p:cNvPr>
            <p:cNvSpPr txBox="1"/>
            <p:nvPr/>
          </p:nvSpPr>
          <p:spPr>
            <a:xfrm>
              <a:off x="4830902" y="3986917"/>
              <a:ext cx="16273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solidFill>
                    <a:srgbClr val="502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CoFE</a:t>
              </a:r>
              <a:endParaRPr lang="en-US" sz="4000" i="1" dirty="0">
                <a:solidFill>
                  <a:srgbClr val="502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0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036C9-1864-4807-B145-12E1769F970B}"/>
              </a:ext>
            </a:extLst>
          </p:cNvPr>
          <p:cNvSpPr/>
          <p:nvPr/>
        </p:nvSpPr>
        <p:spPr>
          <a:xfrm>
            <a:off x="4893012" y="2447479"/>
            <a:ext cx="2405976" cy="1288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16705B-3E0C-47C5-A393-E2D4492B7997}"/>
              </a:ext>
            </a:extLst>
          </p:cNvPr>
          <p:cNvGrpSpPr/>
          <p:nvPr/>
        </p:nvGrpSpPr>
        <p:grpSpPr>
          <a:xfrm>
            <a:off x="4979074" y="2695754"/>
            <a:ext cx="2170351" cy="814008"/>
            <a:chOff x="4830902" y="3942350"/>
            <a:chExt cx="2170351" cy="8140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82999C-5FF0-42B0-A036-A4DB3BB56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4321" y="3942350"/>
              <a:ext cx="1306932" cy="651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6A32BB-BFBF-4D69-AF9E-3C45747098FB}"/>
                </a:ext>
              </a:extLst>
            </p:cNvPr>
            <p:cNvSpPr txBox="1"/>
            <p:nvPr/>
          </p:nvSpPr>
          <p:spPr>
            <a:xfrm>
              <a:off x="4830902" y="3986917"/>
              <a:ext cx="16273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solidFill>
                    <a:srgbClr val="502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CoFE</a:t>
              </a:r>
              <a:endParaRPr lang="en-US" sz="4000" i="1" dirty="0">
                <a:solidFill>
                  <a:srgbClr val="502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56BBD4-F99E-4BB8-9011-2B0DE1B74A9E}"/>
              </a:ext>
            </a:extLst>
          </p:cNvPr>
          <p:cNvSpPr txBox="1"/>
          <p:nvPr/>
        </p:nvSpPr>
        <p:spPr>
          <a:xfrm>
            <a:off x="3226815" y="2181887"/>
            <a:ext cx="1182774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example.dat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CFE8-39EE-4F1C-9787-CC51A794D908}"/>
              </a:ext>
            </a:extLst>
          </p:cNvPr>
          <p:cNvSpPr txBox="1"/>
          <p:nvPr/>
        </p:nvSpPr>
        <p:spPr>
          <a:xfrm>
            <a:off x="4893012" y="2180454"/>
            <a:ext cx="2405976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&gt;&gt;out=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(‘example.dat’);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32B0A-E3E4-4CC0-B9D1-04B5BA5055FC}"/>
              </a:ext>
            </a:extLst>
          </p:cNvPr>
          <p:cNvSpPr txBox="1"/>
          <p:nvPr/>
        </p:nvSpPr>
        <p:spPr>
          <a:xfrm>
            <a:off x="7793759" y="3182161"/>
            <a:ext cx="1182774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MSC Nastran-Format HDF5 Result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1459A2-D924-4F0B-8857-8F829BD2E1EA}"/>
              </a:ext>
            </a:extLst>
          </p:cNvPr>
          <p:cNvSpPr txBox="1"/>
          <p:nvPr/>
        </p:nvSpPr>
        <p:spPr>
          <a:xfrm>
            <a:off x="7793230" y="2920551"/>
            <a:ext cx="1182774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example.h5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C8020-63CA-4093-B2C5-3D778DDF81AA}"/>
              </a:ext>
            </a:extLst>
          </p:cNvPr>
          <p:cNvSpPr txBox="1"/>
          <p:nvPr/>
        </p:nvSpPr>
        <p:spPr>
          <a:xfrm>
            <a:off x="7793759" y="2442064"/>
            <a:ext cx="119412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Native model and solution data.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F72F67-8A3B-4CEF-BD3C-152CAA1C44C8}"/>
              </a:ext>
            </a:extLst>
          </p:cNvPr>
          <p:cNvSpPr txBox="1"/>
          <p:nvPr/>
        </p:nvSpPr>
        <p:spPr>
          <a:xfrm>
            <a:off x="7793759" y="2180454"/>
            <a:ext cx="1194122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73CAB-3C00-4A90-BDBC-610473E6BE74}"/>
              </a:ext>
            </a:extLst>
          </p:cNvPr>
          <p:cNvSpPr txBox="1"/>
          <p:nvPr/>
        </p:nvSpPr>
        <p:spPr>
          <a:xfrm>
            <a:off x="7220246" y="1905041"/>
            <a:ext cx="8492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To MATLAB workspace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521F20-D030-4E72-B59A-BF3D80190B55}"/>
              </a:ext>
            </a:extLst>
          </p:cNvPr>
          <p:cNvSpPr txBox="1"/>
          <p:nvPr/>
        </p:nvSpPr>
        <p:spPr>
          <a:xfrm>
            <a:off x="3215467" y="2452396"/>
            <a:ext cx="1182774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$ Nastran-Format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$ Input File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SOL ___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BEGIN BULK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ENDDATA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FF7637AD-3029-464A-AA73-E23CB9682DA8}"/>
              </a:ext>
            </a:extLst>
          </p:cNvPr>
          <p:cNvSpPr/>
          <p:nvPr/>
        </p:nvSpPr>
        <p:spPr>
          <a:xfrm rot="16200000">
            <a:off x="4565638" y="2177278"/>
            <a:ext cx="168417" cy="261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B3A966-CDA1-44FF-BC1E-939B01F9C0AB}"/>
              </a:ext>
            </a:extLst>
          </p:cNvPr>
          <p:cNvSpPr/>
          <p:nvPr/>
        </p:nvSpPr>
        <p:spPr>
          <a:xfrm rot="16200000">
            <a:off x="7470699" y="2180861"/>
            <a:ext cx="168417" cy="261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D99E85-56D4-4F2A-A84C-F2B3175ABFED}"/>
              </a:ext>
            </a:extLst>
          </p:cNvPr>
          <p:cNvSpPr txBox="1"/>
          <p:nvPr/>
        </p:nvSpPr>
        <p:spPr>
          <a:xfrm>
            <a:off x="7262449" y="2803522"/>
            <a:ext cx="10530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To Disk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039B021-5AC7-4884-9164-4C5127CB7787}"/>
              </a:ext>
            </a:extLst>
          </p:cNvPr>
          <p:cNvSpPr/>
          <p:nvPr/>
        </p:nvSpPr>
        <p:spPr>
          <a:xfrm rot="16200000">
            <a:off x="7479483" y="2919745"/>
            <a:ext cx="168417" cy="261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73614-D994-4612-A6A5-A4B82F9CCDCB}"/>
              </a:ext>
            </a:extLst>
          </p:cNvPr>
          <p:cNvSpPr/>
          <p:nvPr/>
        </p:nvSpPr>
        <p:spPr>
          <a:xfrm>
            <a:off x="3226815" y="2452395"/>
            <a:ext cx="1182774" cy="12837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9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1581B-0699-4F56-ACFE-5390037327A4}"/>
              </a:ext>
            </a:extLst>
          </p:cNvPr>
          <p:cNvSpPr txBox="1"/>
          <p:nvPr/>
        </p:nvSpPr>
        <p:spPr>
          <a:xfrm>
            <a:off x="2901314" y="6260424"/>
            <a:ext cx="668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-&gt; Right Click -&gt; Save As Picture -&gt; Choose SVG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7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036C9-1864-4807-B145-12E1769F970B}"/>
              </a:ext>
            </a:extLst>
          </p:cNvPr>
          <p:cNvSpPr/>
          <p:nvPr/>
        </p:nvSpPr>
        <p:spPr>
          <a:xfrm>
            <a:off x="4893012" y="2447479"/>
            <a:ext cx="2405976" cy="1288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16705B-3E0C-47C5-A393-E2D4492B7997}"/>
              </a:ext>
            </a:extLst>
          </p:cNvPr>
          <p:cNvGrpSpPr/>
          <p:nvPr/>
        </p:nvGrpSpPr>
        <p:grpSpPr>
          <a:xfrm>
            <a:off x="4979074" y="2695754"/>
            <a:ext cx="2170351" cy="814008"/>
            <a:chOff x="4830902" y="3942350"/>
            <a:chExt cx="2170351" cy="8140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82999C-5FF0-42B0-A036-A4DB3BB56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4321" y="3942350"/>
              <a:ext cx="1306932" cy="651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6A32BB-BFBF-4D69-AF9E-3C45747098FB}"/>
                </a:ext>
              </a:extLst>
            </p:cNvPr>
            <p:cNvSpPr txBox="1"/>
            <p:nvPr/>
          </p:nvSpPr>
          <p:spPr>
            <a:xfrm>
              <a:off x="4830902" y="3986917"/>
              <a:ext cx="16273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solidFill>
                    <a:srgbClr val="502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CoFE</a:t>
              </a:r>
              <a:endParaRPr lang="en-US" sz="4000" i="1" dirty="0">
                <a:solidFill>
                  <a:srgbClr val="502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56BBD4-F99E-4BB8-9011-2B0DE1B74A9E}"/>
              </a:ext>
            </a:extLst>
          </p:cNvPr>
          <p:cNvSpPr txBox="1"/>
          <p:nvPr/>
        </p:nvSpPr>
        <p:spPr>
          <a:xfrm>
            <a:off x="3226815" y="2181887"/>
            <a:ext cx="1182774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example.dat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CFE8-39EE-4F1C-9787-CC51A794D908}"/>
              </a:ext>
            </a:extLst>
          </p:cNvPr>
          <p:cNvSpPr txBox="1"/>
          <p:nvPr/>
        </p:nvSpPr>
        <p:spPr>
          <a:xfrm>
            <a:off x="4893012" y="2180454"/>
            <a:ext cx="2405976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&gt;&gt;out=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(‘example.dat’);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32B0A-E3E4-4CC0-B9D1-04B5BA5055FC}"/>
              </a:ext>
            </a:extLst>
          </p:cNvPr>
          <p:cNvSpPr txBox="1"/>
          <p:nvPr/>
        </p:nvSpPr>
        <p:spPr>
          <a:xfrm>
            <a:off x="7793759" y="3182161"/>
            <a:ext cx="1182774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MSC Nastran-Format HDF5 Result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1459A2-D924-4F0B-8857-8F829BD2E1EA}"/>
              </a:ext>
            </a:extLst>
          </p:cNvPr>
          <p:cNvSpPr txBox="1"/>
          <p:nvPr/>
        </p:nvSpPr>
        <p:spPr>
          <a:xfrm>
            <a:off x="7793230" y="2920551"/>
            <a:ext cx="1182774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example.h5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C8020-63CA-4093-B2C5-3D778DDF81AA}"/>
              </a:ext>
            </a:extLst>
          </p:cNvPr>
          <p:cNvSpPr txBox="1"/>
          <p:nvPr/>
        </p:nvSpPr>
        <p:spPr>
          <a:xfrm>
            <a:off x="7793759" y="2442064"/>
            <a:ext cx="119412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Native model and solution data.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F72F67-8A3B-4CEF-BD3C-152CAA1C44C8}"/>
              </a:ext>
            </a:extLst>
          </p:cNvPr>
          <p:cNvSpPr txBox="1"/>
          <p:nvPr/>
        </p:nvSpPr>
        <p:spPr>
          <a:xfrm>
            <a:off x="7793759" y="2180454"/>
            <a:ext cx="1194122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73CAB-3C00-4A90-BDBC-610473E6BE74}"/>
              </a:ext>
            </a:extLst>
          </p:cNvPr>
          <p:cNvSpPr txBox="1"/>
          <p:nvPr/>
        </p:nvSpPr>
        <p:spPr>
          <a:xfrm>
            <a:off x="7220246" y="1905041"/>
            <a:ext cx="8492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To MATLAB workspace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521F20-D030-4E72-B59A-BF3D80190B55}"/>
              </a:ext>
            </a:extLst>
          </p:cNvPr>
          <p:cNvSpPr txBox="1"/>
          <p:nvPr/>
        </p:nvSpPr>
        <p:spPr>
          <a:xfrm>
            <a:off x="3215467" y="2452396"/>
            <a:ext cx="1182774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$ Nastran-Format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$ Input File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SOL ___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BEGIN BULK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ENDDATA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FF7637AD-3029-464A-AA73-E23CB9682DA8}"/>
              </a:ext>
            </a:extLst>
          </p:cNvPr>
          <p:cNvSpPr/>
          <p:nvPr/>
        </p:nvSpPr>
        <p:spPr>
          <a:xfrm rot="16200000">
            <a:off x="4565638" y="2177278"/>
            <a:ext cx="168417" cy="261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B3A966-CDA1-44FF-BC1E-939B01F9C0AB}"/>
              </a:ext>
            </a:extLst>
          </p:cNvPr>
          <p:cNvSpPr/>
          <p:nvPr/>
        </p:nvSpPr>
        <p:spPr>
          <a:xfrm rot="16200000">
            <a:off x="7470699" y="2180861"/>
            <a:ext cx="168417" cy="261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D99E85-56D4-4F2A-A84C-F2B3175ABFED}"/>
              </a:ext>
            </a:extLst>
          </p:cNvPr>
          <p:cNvSpPr txBox="1"/>
          <p:nvPr/>
        </p:nvSpPr>
        <p:spPr>
          <a:xfrm>
            <a:off x="7262449" y="2803522"/>
            <a:ext cx="10530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To Disk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039B021-5AC7-4884-9164-4C5127CB7787}"/>
              </a:ext>
            </a:extLst>
          </p:cNvPr>
          <p:cNvSpPr/>
          <p:nvPr/>
        </p:nvSpPr>
        <p:spPr>
          <a:xfrm rot="16200000">
            <a:off x="7479483" y="2919745"/>
            <a:ext cx="168417" cy="261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73614-D994-4612-A6A5-A4B82F9CCDCB}"/>
              </a:ext>
            </a:extLst>
          </p:cNvPr>
          <p:cNvSpPr/>
          <p:nvPr/>
        </p:nvSpPr>
        <p:spPr>
          <a:xfrm>
            <a:off x="3226815" y="2452395"/>
            <a:ext cx="1182774" cy="12837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9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1581B-0699-4F56-ACFE-5390037327A4}"/>
              </a:ext>
            </a:extLst>
          </p:cNvPr>
          <p:cNvSpPr txBox="1"/>
          <p:nvPr/>
        </p:nvSpPr>
        <p:spPr>
          <a:xfrm>
            <a:off x="2901314" y="6260424"/>
            <a:ext cx="668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-&gt; Right Click -&gt; Save As Picture -&gt; Choose SVG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C8A3F0-9147-DC92-A5E1-193AC3235277}"/>
              </a:ext>
            </a:extLst>
          </p:cNvPr>
          <p:cNvSpPr txBox="1"/>
          <p:nvPr/>
        </p:nvSpPr>
        <p:spPr>
          <a:xfrm>
            <a:off x="4893012" y="1005775"/>
            <a:ext cx="119412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Native model and solution data.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67B41-527D-139A-4D27-7613054702D2}"/>
              </a:ext>
            </a:extLst>
          </p:cNvPr>
          <p:cNvSpPr txBox="1"/>
          <p:nvPr/>
        </p:nvSpPr>
        <p:spPr>
          <a:xfrm>
            <a:off x="4893012" y="744165"/>
            <a:ext cx="1194122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31024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9D8AF8C-5F61-F025-02C0-5A15B96AC1E6}"/>
              </a:ext>
            </a:extLst>
          </p:cNvPr>
          <p:cNvGrpSpPr/>
          <p:nvPr/>
        </p:nvGrpSpPr>
        <p:grpSpPr>
          <a:xfrm>
            <a:off x="4207190" y="4119615"/>
            <a:ext cx="1194122" cy="815608"/>
            <a:chOff x="4153828" y="4035795"/>
            <a:chExt cx="1194122" cy="8156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9D9C5C-54D6-C597-5E88-DCB75B99DC3C}"/>
                </a:ext>
              </a:extLst>
            </p:cNvPr>
            <p:cNvSpPr txBox="1"/>
            <p:nvPr/>
          </p:nvSpPr>
          <p:spPr>
            <a:xfrm>
              <a:off x="4153828" y="4297405"/>
              <a:ext cx="1194122" cy="5539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Model and results data to MATLAB workspace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DE8266-2997-E3E1-0E82-1359231A47B6}"/>
                </a:ext>
              </a:extLst>
            </p:cNvPr>
            <p:cNvSpPr txBox="1"/>
            <p:nvPr/>
          </p:nvSpPr>
          <p:spPr>
            <a:xfrm>
              <a:off x="4153828" y="4035795"/>
              <a:ext cx="1194122" cy="2616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81419DF-898F-DD61-A762-1E0A31D3D44A}"/>
              </a:ext>
            </a:extLst>
          </p:cNvPr>
          <p:cNvSpPr txBox="1"/>
          <p:nvPr/>
        </p:nvSpPr>
        <p:spPr>
          <a:xfrm>
            <a:off x="4207454" y="2360249"/>
            <a:ext cx="377709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Nastran format input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591CC-6393-5FCB-D8BD-D5D22187912F}"/>
              </a:ext>
            </a:extLst>
          </p:cNvPr>
          <p:cNvSpPr txBox="1"/>
          <p:nvPr/>
        </p:nvSpPr>
        <p:spPr>
          <a:xfrm>
            <a:off x="4207454" y="2098639"/>
            <a:ext cx="3777089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example.dat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782F55-5016-ED41-640C-9B2C393D23E4}"/>
              </a:ext>
            </a:extLst>
          </p:cNvPr>
          <p:cNvGrpSpPr/>
          <p:nvPr/>
        </p:nvGrpSpPr>
        <p:grpSpPr>
          <a:xfrm>
            <a:off x="5498939" y="4119615"/>
            <a:ext cx="1194122" cy="810250"/>
            <a:chOff x="5513596" y="4035795"/>
            <a:chExt cx="1194122" cy="8102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5A0A1D-E069-FF6B-8A3E-489A7A13311C}"/>
                </a:ext>
              </a:extLst>
            </p:cNvPr>
            <p:cNvSpPr txBox="1"/>
            <p:nvPr/>
          </p:nvSpPr>
          <p:spPr>
            <a:xfrm>
              <a:off x="5513596" y="4297405"/>
              <a:ext cx="1194122" cy="548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Human-readable text output file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596244-D248-F512-9284-411556BAB814}"/>
                </a:ext>
              </a:extLst>
            </p:cNvPr>
            <p:cNvSpPr txBox="1"/>
            <p:nvPr/>
          </p:nvSpPr>
          <p:spPr>
            <a:xfrm>
              <a:off x="5513596" y="4035795"/>
              <a:ext cx="1194122" cy="2616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example.f06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F8DE0B-0CBD-A01F-2DF3-28B627265C73}"/>
              </a:ext>
            </a:extLst>
          </p:cNvPr>
          <p:cNvGrpSpPr/>
          <p:nvPr/>
        </p:nvGrpSpPr>
        <p:grpSpPr>
          <a:xfrm>
            <a:off x="6801507" y="4119615"/>
            <a:ext cx="1183303" cy="810250"/>
            <a:chOff x="6801507" y="4035795"/>
            <a:chExt cx="1183303" cy="8102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0F692A-5F7E-5F66-4AA8-563C6176CBD1}"/>
                </a:ext>
              </a:extLst>
            </p:cNvPr>
            <p:cNvSpPr txBox="1"/>
            <p:nvPr/>
          </p:nvSpPr>
          <p:spPr>
            <a:xfrm>
              <a:off x="6802036" y="4297405"/>
              <a:ext cx="1182774" cy="548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MSC Nastran format HDF5 result file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91A30D-2C1C-F7D6-AE94-39CB60CD91DA}"/>
                </a:ext>
              </a:extLst>
            </p:cNvPr>
            <p:cNvSpPr txBox="1"/>
            <p:nvPr/>
          </p:nvSpPr>
          <p:spPr>
            <a:xfrm>
              <a:off x="6801507" y="4035795"/>
              <a:ext cx="1182774" cy="2616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example.h5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3AB2ECF-3063-6642-F63D-EE2EFE868C40}"/>
              </a:ext>
            </a:extLst>
          </p:cNvPr>
          <p:cNvSpPr txBox="1"/>
          <p:nvPr/>
        </p:nvSpPr>
        <p:spPr>
          <a:xfrm>
            <a:off x="4078958" y="3729855"/>
            <a:ext cx="885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To MATLAB Workspace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517291E-9E23-102C-F462-FD20D7514657}"/>
              </a:ext>
            </a:extLst>
          </p:cNvPr>
          <p:cNvSpPr/>
          <p:nvPr/>
        </p:nvSpPr>
        <p:spPr>
          <a:xfrm>
            <a:off x="6006514" y="3775011"/>
            <a:ext cx="168417" cy="261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8FEAD0-B078-B4CA-3945-F9EBE705F1E1}"/>
              </a:ext>
            </a:extLst>
          </p:cNvPr>
          <p:cNvSpPr txBox="1"/>
          <p:nvPr/>
        </p:nvSpPr>
        <p:spPr>
          <a:xfrm>
            <a:off x="5572057" y="3752938"/>
            <a:ext cx="10530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To Disk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139481F-9143-2D31-DCAA-C7B4D88A0EB2}"/>
              </a:ext>
            </a:extLst>
          </p:cNvPr>
          <p:cNvSpPr/>
          <p:nvPr/>
        </p:nvSpPr>
        <p:spPr>
          <a:xfrm>
            <a:off x="4720042" y="3775011"/>
            <a:ext cx="168417" cy="261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48C4E79-6EB3-AE8C-DB77-429EA9BCB431}"/>
              </a:ext>
            </a:extLst>
          </p:cNvPr>
          <p:cNvSpPr/>
          <p:nvPr/>
        </p:nvSpPr>
        <p:spPr>
          <a:xfrm>
            <a:off x="7308685" y="3768327"/>
            <a:ext cx="168417" cy="261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139FA-15DD-99AC-481E-F31989EB29DF}"/>
              </a:ext>
            </a:extLst>
          </p:cNvPr>
          <p:cNvSpPr txBox="1"/>
          <p:nvPr/>
        </p:nvSpPr>
        <p:spPr>
          <a:xfrm>
            <a:off x="4202176" y="3298968"/>
            <a:ext cx="377709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&gt;&gt;out=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Cofe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(‘example.dat’);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B22E20-F8A9-8CEE-31D9-54FDCD40F82B}"/>
              </a:ext>
            </a:extLst>
          </p:cNvPr>
          <p:cNvSpPr txBox="1"/>
          <p:nvPr/>
        </p:nvSpPr>
        <p:spPr>
          <a:xfrm>
            <a:off x="4202175" y="3037358"/>
            <a:ext cx="3777091" cy="261610"/>
          </a:xfrm>
          <a:prstGeom prst="rect">
            <a:avLst/>
          </a:prstGeom>
          <a:solidFill>
            <a:srgbClr val="285B9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 Command Window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575C85-DAA9-0443-53E2-412EC92013D0}"/>
              </a:ext>
            </a:extLst>
          </p:cNvPr>
          <p:cNvSpPr txBox="1"/>
          <p:nvPr/>
        </p:nvSpPr>
        <p:spPr>
          <a:xfrm>
            <a:off x="6870695" y="3747666"/>
            <a:ext cx="10530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To Disk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ED1888D-6BB2-291F-90A7-B9E41EF17746}"/>
              </a:ext>
            </a:extLst>
          </p:cNvPr>
          <p:cNvSpPr/>
          <p:nvPr/>
        </p:nvSpPr>
        <p:spPr>
          <a:xfrm>
            <a:off x="6006511" y="2699889"/>
            <a:ext cx="168417" cy="261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3AB2ECF-3063-6642-F63D-EE2EFE868C40}"/>
              </a:ext>
            </a:extLst>
          </p:cNvPr>
          <p:cNvSpPr txBox="1"/>
          <p:nvPr/>
        </p:nvSpPr>
        <p:spPr>
          <a:xfrm>
            <a:off x="4071338" y="3706995"/>
            <a:ext cx="885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MATLAB Workspace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8FEAD0-B078-B4CA-3945-F9EBE705F1E1}"/>
              </a:ext>
            </a:extLst>
          </p:cNvPr>
          <p:cNvSpPr txBox="1"/>
          <p:nvPr/>
        </p:nvSpPr>
        <p:spPr>
          <a:xfrm>
            <a:off x="5564437" y="3730078"/>
            <a:ext cx="7934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Disk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575C85-DAA9-0443-53E2-412EC92013D0}"/>
              </a:ext>
            </a:extLst>
          </p:cNvPr>
          <p:cNvSpPr txBox="1"/>
          <p:nvPr/>
        </p:nvSpPr>
        <p:spPr>
          <a:xfrm>
            <a:off x="6863075" y="3724806"/>
            <a:ext cx="7934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Disk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D8AF8C-5F61-F025-02C0-5A15B96AC1E6}"/>
              </a:ext>
            </a:extLst>
          </p:cNvPr>
          <p:cNvGrpSpPr/>
          <p:nvPr/>
        </p:nvGrpSpPr>
        <p:grpSpPr>
          <a:xfrm>
            <a:off x="4207190" y="4073895"/>
            <a:ext cx="1194122" cy="815608"/>
            <a:chOff x="4153828" y="4035795"/>
            <a:chExt cx="1194122" cy="8156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9D9C5C-54D6-C597-5E88-DCB75B99DC3C}"/>
                </a:ext>
              </a:extLst>
            </p:cNvPr>
            <p:cNvSpPr txBox="1"/>
            <p:nvPr/>
          </p:nvSpPr>
          <p:spPr>
            <a:xfrm>
              <a:off x="4153828" y="4297405"/>
              <a:ext cx="1194122" cy="5539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Model and results data to MATLAB workspace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DE8266-2997-E3E1-0E82-1359231A47B6}"/>
                </a:ext>
              </a:extLst>
            </p:cNvPr>
            <p:cNvSpPr txBox="1"/>
            <p:nvPr/>
          </p:nvSpPr>
          <p:spPr>
            <a:xfrm>
              <a:off x="4153828" y="4035795"/>
              <a:ext cx="1194122" cy="2616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81419DF-898F-DD61-A762-1E0A31D3D44A}"/>
              </a:ext>
            </a:extLst>
          </p:cNvPr>
          <p:cNvSpPr txBox="1"/>
          <p:nvPr/>
        </p:nvSpPr>
        <p:spPr>
          <a:xfrm>
            <a:off x="4207190" y="2138759"/>
            <a:ext cx="3777091" cy="2462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Nastran format input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591CC-6393-5FCB-D8BD-D5D22187912F}"/>
              </a:ext>
            </a:extLst>
          </p:cNvPr>
          <p:cNvSpPr txBox="1"/>
          <p:nvPr/>
        </p:nvSpPr>
        <p:spPr>
          <a:xfrm>
            <a:off x="4207190" y="1877149"/>
            <a:ext cx="3777089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example.dat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782F55-5016-ED41-640C-9B2C393D23E4}"/>
              </a:ext>
            </a:extLst>
          </p:cNvPr>
          <p:cNvGrpSpPr/>
          <p:nvPr/>
        </p:nvGrpSpPr>
        <p:grpSpPr>
          <a:xfrm>
            <a:off x="5498939" y="4073895"/>
            <a:ext cx="1194122" cy="810250"/>
            <a:chOff x="5513596" y="4035795"/>
            <a:chExt cx="1194122" cy="8102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5A0A1D-E069-FF6B-8A3E-489A7A13311C}"/>
                </a:ext>
              </a:extLst>
            </p:cNvPr>
            <p:cNvSpPr txBox="1"/>
            <p:nvPr/>
          </p:nvSpPr>
          <p:spPr>
            <a:xfrm>
              <a:off x="5513596" y="4297405"/>
              <a:ext cx="1194122" cy="548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Human-readable text output file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596244-D248-F512-9284-411556BAB814}"/>
                </a:ext>
              </a:extLst>
            </p:cNvPr>
            <p:cNvSpPr txBox="1"/>
            <p:nvPr/>
          </p:nvSpPr>
          <p:spPr>
            <a:xfrm>
              <a:off x="5513596" y="4035795"/>
              <a:ext cx="1194122" cy="2616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example.f06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F8DE0B-0CBD-A01F-2DF3-28B627265C73}"/>
              </a:ext>
            </a:extLst>
          </p:cNvPr>
          <p:cNvGrpSpPr/>
          <p:nvPr/>
        </p:nvGrpSpPr>
        <p:grpSpPr>
          <a:xfrm>
            <a:off x="6801507" y="4073895"/>
            <a:ext cx="1183303" cy="810250"/>
            <a:chOff x="6801507" y="4035795"/>
            <a:chExt cx="1183303" cy="8102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0F692A-5F7E-5F66-4AA8-563C6176CBD1}"/>
                </a:ext>
              </a:extLst>
            </p:cNvPr>
            <p:cNvSpPr txBox="1"/>
            <p:nvPr/>
          </p:nvSpPr>
          <p:spPr>
            <a:xfrm>
              <a:off x="6802036" y="4297405"/>
              <a:ext cx="1182774" cy="548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MSC Nastran format HDF5 result file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91A30D-2C1C-F7D6-AE94-39CB60CD91DA}"/>
                </a:ext>
              </a:extLst>
            </p:cNvPr>
            <p:cNvSpPr txBox="1"/>
            <p:nvPr/>
          </p:nvSpPr>
          <p:spPr>
            <a:xfrm>
              <a:off x="6801507" y="4035795"/>
              <a:ext cx="1182774" cy="2616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example.h5</a:t>
              </a:r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517291E-9E23-102C-F462-FD20D7514657}"/>
              </a:ext>
            </a:extLst>
          </p:cNvPr>
          <p:cNvSpPr/>
          <p:nvPr/>
        </p:nvSpPr>
        <p:spPr>
          <a:xfrm>
            <a:off x="6006514" y="3752151"/>
            <a:ext cx="168417" cy="26161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139481F-9143-2D31-DCAA-C7B4D88A0EB2}"/>
              </a:ext>
            </a:extLst>
          </p:cNvPr>
          <p:cNvSpPr/>
          <p:nvPr/>
        </p:nvSpPr>
        <p:spPr>
          <a:xfrm>
            <a:off x="4720042" y="3752151"/>
            <a:ext cx="168417" cy="26161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48C4E79-6EB3-AE8C-DB77-429EA9BCB431}"/>
              </a:ext>
            </a:extLst>
          </p:cNvPr>
          <p:cNvSpPr/>
          <p:nvPr/>
        </p:nvSpPr>
        <p:spPr>
          <a:xfrm>
            <a:off x="7308685" y="3745467"/>
            <a:ext cx="168417" cy="26161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ED1888D-6BB2-291F-90A7-B9E41EF17746}"/>
              </a:ext>
            </a:extLst>
          </p:cNvPr>
          <p:cNvSpPr/>
          <p:nvPr/>
        </p:nvSpPr>
        <p:spPr>
          <a:xfrm>
            <a:off x="6006247" y="2417439"/>
            <a:ext cx="168417" cy="26161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596BE-0F4E-B7C3-9C3F-0EFC9065B640}"/>
              </a:ext>
            </a:extLst>
          </p:cNvPr>
          <p:cNvGrpSpPr/>
          <p:nvPr/>
        </p:nvGrpSpPr>
        <p:grpSpPr>
          <a:xfrm>
            <a:off x="4201645" y="2709016"/>
            <a:ext cx="3777620" cy="949167"/>
            <a:chOff x="4207190" y="2901077"/>
            <a:chExt cx="3777620" cy="9491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AAD2AD-1340-6EFB-ED15-C36D044E369E}"/>
                </a:ext>
              </a:extLst>
            </p:cNvPr>
            <p:cNvSpPr/>
            <p:nvPr/>
          </p:nvSpPr>
          <p:spPr>
            <a:xfrm>
              <a:off x="4207190" y="2901077"/>
              <a:ext cx="3777620" cy="9491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CC8A16-CC0C-8840-2F3E-D282C666C80C}"/>
                </a:ext>
              </a:extLst>
            </p:cNvPr>
            <p:cNvGrpSpPr/>
            <p:nvPr/>
          </p:nvGrpSpPr>
          <p:grpSpPr>
            <a:xfrm>
              <a:off x="5010825" y="3021996"/>
              <a:ext cx="2170351" cy="814008"/>
              <a:chOff x="4830902" y="3942350"/>
              <a:chExt cx="2170351" cy="814008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B5DE236-D56C-7E7A-8E68-EF52FDCBB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694321" y="3942350"/>
                <a:ext cx="1306932" cy="6515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691C61-5310-16D5-7BFC-0975914D5D45}"/>
                  </a:ext>
                </a:extLst>
              </p:cNvPr>
              <p:cNvSpPr txBox="1"/>
              <p:nvPr/>
            </p:nvSpPr>
            <p:spPr>
              <a:xfrm>
                <a:off x="4830902" y="3986917"/>
                <a:ext cx="16273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i="1" dirty="0">
                    <a:solidFill>
                      <a:srgbClr val="5028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CoFE</a:t>
                </a:r>
                <a:endParaRPr lang="en-US" sz="4000" i="1" dirty="0">
                  <a:solidFill>
                    <a:srgbClr val="5028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F6F168-5A40-35C8-7191-2741A7191E0F}"/>
              </a:ext>
            </a:extLst>
          </p:cNvPr>
          <p:cNvSpPr txBox="1"/>
          <p:nvPr/>
        </p:nvSpPr>
        <p:spPr>
          <a:xfrm>
            <a:off x="2901314" y="6260424"/>
            <a:ext cx="668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-&gt; Right Click -&gt; Save As Picture -&gt; Choose SVG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8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3EA22B-157F-D4C9-96A3-3FCCF8A0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79" y="1722788"/>
            <a:ext cx="97821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9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6B7B3B-762A-8266-269B-5A0619E941BF}"/>
              </a:ext>
            </a:extLst>
          </p:cNvPr>
          <p:cNvSpPr/>
          <p:nvPr/>
        </p:nvSpPr>
        <p:spPr>
          <a:xfrm>
            <a:off x="798145" y="1668585"/>
            <a:ext cx="10511693" cy="703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BAA50D-5075-0EE9-8F36-4B368023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54" y="1796318"/>
            <a:ext cx="446584" cy="40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92EF9-321E-CB9A-3461-4383149A9B3F}"/>
              </a:ext>
            </a:extLst>
          </p:cNvPr>
          <p:cNvSpPr txBox="1"/>
          <p:nvPr/>
        </p:nvSpPr>
        <p:spPr>
          <a:xfrm>
            <a:off x="1412916" y="1726441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MATLAB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9FF974-8E03-B00E-07D0-EF77633AB04C}"/>
              </a:ext>
            </a:extLst>
          </p:cNvPr>
          <p:cNvSpPr/>
          <p:nvPr/>
        </p:nvSpPr>
        <p:spPr>
          <a:xfrm>
            <a:off x="798145" y="2369072"/>
            <a:ext cx="2868247" cy="703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4BC71-9785-157B-2998-E34B85AB41B5}"/>
              </a:ext>
            </a:extLst>
          </p:cNvPr>
          <p:cNvSpPr txBox="1"/>
          <p:nvPr/>
        </p:nvSpPr>
        <p:spPr>
          <a:xfrm>
            <a:off x="954454" y="2429825"/>
            <a:ext cx="2604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Current Folder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66A3F-B4A4-A76E-D89C-29227629BB62}"/>
              </a:ext>
            </a:extLst>
          </p:cNvPr>
          <p:cNvSpPr/>
          <p:nvPr/>
        </p:nvSpPr>
        <p:spPr>
          <a:xfrm>
            <a:off x="3666392" y="2368645"/>
            <a:ext cx="4883639" cy="703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A7A58-41F4-20DE-29E2-42B37CA01061}"/>
              </a:ext>
            </a:extLst>
          </p:cNvPr>
          <p:cNvSpPr txBox="1"/>
          <p:nvPr/>
        </p:nvSpPr>
        <p:spPr>
          <a:xfrm>
            <a:off x="3773514" y="2436513"/>
            <a:ext cx="3494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Command Window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EC665-2725-7B74-160E-F6876809099F}"/>
              </a:ext>
            </a:extLst>
          </p:cNvPr>
          <p:cNvSpPr txBox="1"/>
          <p:nvPr/>
        </p:nvSpPr>
        <p:spPr>
          <a:xfrm>
            <a:off x="9009822" y="2427949"/>
            <a:ext cx="202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Workspace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8E90A-E0E2-8029-6F88-35AB95842779}"/>
              </a:ext>
            </a:extLst>
          </p:cNvPr>
          <p:cNvSpPr/>
          <p:nvPr/>
        </p:nvSpPr>
        <p:spPr>
          <a:xfrm>
            <a:off x="8550031" y="2368645"/>
            <a:ext cx="2759807" cy="703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8D0AF5-B504-6197-00B8-03CD39C84FAA}"/>
              </a:ext>
            </a:extLst>
          </p:cNvPr>
          <p:cNvSpPr txBox="1"/>
          <p:nvPr/>
        </p:nvSpPr>
        <p:spPr>
          <a:xfrm>
            <a:off x="1401038" y="3155142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example.dat</a:t>
            </a:r>
          </a:p>
        </p:txBody>
      </p:sp>
      <p:pic>
        <p:nvPicPr>
          <p:cNvPr id="16" name="Graphic 15" descr="Paper">
            <a:extLst>
              <a:ext uri="{FF2B5EF4-FFF2-40B4-BE49-F238E27FC236}">
                <a16:creationId xmlns:a16="http://schemas.microsoft.com/office/drawing/2014/main" id="{AE8CA6C8-CFB1-800B-A31B-137E80103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358" y="3136612"/>
            <a:ext cx="584775" cy="584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F9C349-11C9-1BA3-DDE8-78D6AB38D9B0}"/>
              </a:ext>
            </a:extLst>
          </p:cNvPr>
          <p:cNvSpPr txBox="1"/>
          <p:nvPr/>
        </p:nvSpPr>
        <p:spPr>
          <a:xfrm>
            <a:off x="3666392" y="321669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&gt;&gt;out=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Cofe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(‘example.dat’);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69FAD5-3E6B-6FDD-671A-51C768683660}"/>
              </a:ext>
            </a:extLst>
          </p:cNvPr>
          <p:cNvSpPr/>
          <p:nvPr/>
        </p:nvSpPr>
        <p:spPr>
          <a:xfrm>
            <a:off x="822738" y="3037116"/>
            <a:ext cx="2868247" cy="703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1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DEA98E-A318-FE63-5A90-C506B3F3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60" y="496887"/>
            <a:ext cx="6419850" cy="2409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CAF4D3-BBD6-83BB-D589-38774EDC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860" y="3234958"/>
            <a:ext cx="64198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0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DEA98E-A318-FE63-5A90-C506B3F34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68" b="28440"/>
          <a:stretch/>
        </p:blipFill>
        <p:spPr>
          <a:xfrm>
            <a:off x="1963860" y="1775314"/>
            <a:ext cx="6419850" cy="939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CAF4D3-BBD6-83BB-D589-38774EDCC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68" b="28524"/>
          <a:stretch/>
        </p:blipFill>
        <p:spPr>
          <a:xfrm>
            <a:off x="1963860" y="4019795"/>
            <a:ext cx="6419850" cy="93760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4C2E21-8889-33BE-D12E-B7E34369E369}"/>
              </a:ext>
            </a:extLst>
          </p:cNvPr>
          <p:cNvGrpSpPr/>
          <p:nvPr/>
        </p:nvGrpSpPr>
        <p:grpSpPr>
          <a:xfrm>
            <a:off x="1963860" y="3697410"/>
            <a:ext cx="6419850" cy="322384"/>
            <a:chOff x="1963860" y="3697410"/>
            <a:chExt cx="6419850" cy="3223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3CC52B-538F-C577-8368-2D0877E01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299" b="86921"/>
            <a:stretch/>
          </p:blipFill>
          <p:spPr>
            <a:xfrm>
              <a:off x="1963860" y="3697410"/>
              <a:ext cx="6419850" cy="32238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50E308-2D37-7D97-F3D1-7CD5A5B8AD89}"/>
                </a:ext>
              </a:extLst>
            </p:cNvPr>
            <p:cNvSpPr/>
            <p:nvPr/>
          </p:nvSpPr>
          <p:spPr>
            <a:xfrm>
              <a:off x="2705100" y="3765550"/>
              <a:ext cx="1016000" cy="173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5B02F1-0F11-375B-130A-93C6EA3DC127}"/>
              </a:ext>
            </a:extLst>
          </p:cNvPr>
          <p:cNvGrpSpPr/>
          <p:nvPr/>
        </p:nvGrpSpPr>
        <p:grpSpPr>
          <a:xfrm>
            <a:off x="1963860" y="1452929"/>
            <a:ext cx="6419850" cy="322384"/>
            <a:chOff x="1963860" y="3697410"/>
            <a:chExt cx="6419850" cy="32238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10F802-D67F-AA42-1B47-403450FCDF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299" b="86921"/>
            <a:stretch/>
          </p:blipFill>
          <p:spPr>
            <a:xfrm>
              <a:off x="1963860" y="3697410"/>
              <a:ext cx="6419850" cy="32238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374FBE-1C09-13C2-6E28-CDCC41B560C3}"/>
                </a:ext>
              </a:extLst>
            </p:cNvPr>
            <p:cNvSpPr/>
            <p:nvPr/>
          </p:nvSpPr>
          <p:spPr>
            <a:xfrm>
              <a:off x="2705100" y="3765550"/>
              <a:ext cx="1016000" cy="173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65D38CC-70A6-30F7-6E1A-78FBA1195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76"/>
          <a:stretch/>
        </p:blipFill>
        <p:spPr>
          <a:xfrm>
            <a:off x="1963860" y="4957396"/>
            <a:ext cx="6419850" cy="2776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8C297C-1344-2B7C-5B86-8FA4C93F5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76"/>
          <a:stretch/>
        </p:blipFill>
        <p:spPr>
          <a:xfrm>
            <a:off x="1963860" y="2632499"/>
            <a:ext cx="6419850" cy="27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1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249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Ricciardi</dc:creator>
  <cp:lastModifiedBy>Anthony Ricciardi</cp:lastModifiedBy>
  <cp:revision>7</cp:revision>
  <dcterms:created xsi:type="dcterms:W3CDTF">2021-09-10T11:56:11Z</dcterms:created>
  <dcterms:modified xsi:type="dcterms:W3CDTF">2022-07-25T22:25:20Z</dcterms:modified>
</cp:coreProperties>
</file>