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B0DC-9DCC-4CB6-9AC2-7E11B85C7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494AD-1DE2-4CA4-8CFF-445AFF450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72FE3-1328-4608-A148-CD36FB60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6801-1392-4345-934E-B4B5392926D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214F7-A0A4-4FAD-8506-A4C95A03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3A39C-6B3D-4A35-BD28-1A1F4554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D09F-6B6B-45E7-8427-D9CD4AC91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217D-A957-48A9-A60F-CD130757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418F1-8473-4987-9745-007421D9F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A1C01-8045-45EC-997D-FDC674E8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6801-1392-4345-934E-B4B5392926D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48528-B5DA-426E-955A-883DEC93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10321-203A-47A6-A809-F02197DC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D09F-6B6B-45E7-8427-D9CD4AC91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4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EFBF4-945E-419D-ACB4-5660EF9A1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0A1F0-E8CB-452F-8CE1-CBB0536F5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E5156-BCF0-4381-B3CD-197CFDA3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6801-1392-4345-934E-B4B5392926D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820BF-F216-4CC7-B605-92F154F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D2A5D-6F24-422F-933C-F9321204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D09F-6B6B-45E7-8427-D9CD4AC91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9F1C-21A6-4345-A63B-68E2C316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77A1F-CAD0-46E5-A401-B77DEB221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805B6-2DA5-4693-8E8C-4590DB2B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6801-1392-4345-934E-B4B5392926D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E12F3-AB64-42C2-85C6-D35E4C11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FCA49-2F11-4DA6-8E98-C5693806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D09F-6B6B-45E7-8427-D9CD4AC91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7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5F6B-FF15-4609-AEC2-BFADA4DD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A0912-1062-4400-8444-5FA67C98A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CE9F9-F197-4421-8445-D7FECFA9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6801-1392-4345-934E-B4B5392926D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24C9C-863C-410C-B76A-70C0EAC8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36736-EBEE-4004-AB29-2EAEA19F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D09F-6B6B-45E7-8427-D9CD4AC91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4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97C3-6119-4CA2-BFD7-4CABEDBD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3A4E1-7558-4DE2-A18D-203ECC104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94F26-FE6D-4135-97ED-3DB3192A4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99DE6-825C-428D-83F5-D06426D0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6801-1392-4345-934E-B4B5392926D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C8BD3-5D00-4E6E-8BA5-198E566B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E96C5-BE0D-4169-B491-3FB3CD63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D09F-6B6B-45E7-8427-D9CD4AC91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7655-CA84-4A94-BD65-7F2C1B39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4459B-2D64-4BF6-ACC6-8BA9D4E8F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DFE74-6354-4C55-B7C8-E4FC4C71A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77571-6E6D-492C-ADA1-5401CF615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A293D-0950-40B4-A626-71B6AADE5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163E9-BEA2-4010-A39A-87B8BA62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6801-1392-4345-934E-B4B5392926D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F0D85-FAD5-4528-9A40-E2E92831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7147D-4B53-41A6-94CB-88162702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D09F-6B6B-45E7-8427-D9CD4AC91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9D70-BECB-48C8-A8D0-69572301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0830FA-F765-4629-9715-49958025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6801-1392-4345-934E-B4B5392926D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FF00F-024B-4279-8CDF-3C71D73D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B97E6-B3DD-4B3A-B57F-BB28101B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D09F-6B6B-45E7-8427-D9CD4AC91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5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3216F-6B75-48DC-9B93-BD8EE46F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6801-1392-4345-934E-B4B5392926D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BCEDD-A037-4E15-AF8F-9B5B6D9B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89576-8831-4ED4-8BBE-DEBF47BF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D09F-6B6B-45E7-8427-D9CD4AC91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0673-A8A4-471C-A6AC-0B7A1C3D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5415-C0C6-4AE9-AC57-71CB3813F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DDD18-5685-4F92-A674-0AC26C2F6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125CD-42CB-4BFF-A718-3D3BAB3F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6801-1392-4345-934E-B4B5392926D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8F242-1CFF-4411-9967-22CA92F9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FE951-8154-49A0-810F-F32D237C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D09F-6B6B-45E7-8427-D9CD4AC91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9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897A-25C6-4BFA-8F6B-A77FE110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9996C-9874-4A24-A8F8-3A6B48E64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B1E8B-18DA-4146-BBDB-885179FE2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32E2E-098A-4014-97F5-F4E2D6DE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6801-1392-4345-934E-B4B5392926D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BE2E9-D382-4628-AD45-C1A3C144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508A5-188D-4050-977B-076C551B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D09F-6B6B-45E7-8427-D9CD4AC91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8FB4E-FF7F-44A2-B6A8-44EE9CB9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06740-2C0A-4FA4-939A-384A1529F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4A238-5F42-4628-BE89-69581E60C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B6801-1392-4345-934E-B4B5392926D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0DE0D-328A-44C6-B372-A0C9F39E2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E5C5F-76AA-49A0-A17E-0D54ADDA0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FD09F-6B6B-45E7-8427-D9CD4AC91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7DA898A-657C-485F-A602-D8C001384F94}"/>
              </a:ext>
            </a:extLst>
          </p:cNvPr>
          <p:cNvSpPr/>
          <p:nvPr/>
        </p:nvSpPr>
        <p:spPr>
          <a:xfrm>
            <a:off x="5840420" y="3569073"/>
            <a:ext cx="118215" cy="117974"/>
          </a:xfrm>
          <a:custGeom>
            <a:avLst/>
            <a:gdLst>
              <a:gd name="connsiteX0" fmla="*/ 118216 w 118215"/>
              <a:gd name="connsiteY0" fmla="*/ 58335 h 117974"/>
              <a:gd name="connsiteX1" fmla="*/ 59108 w 118215"/>
              <a:gd name="connsiteY1" fmla="*/ 117322 h 117974"/>
              <a:gd name="connsiteX2" fmla="*/ 0 w 118215"/>
              <a:gd name="connsiteY2" fmla="*/ 58335 h 117974"/>
              <a:gd name="connsiteX3" fmla="*/ 59108 w 118215"/>
              <a:gd name="connsiteY3" fmla="*/ -652 h 117974"/>
              <a:gd name="connsiteX4" fmla="*/ 118216 w 118215"/>
              <a:gd name="connsiteY4" fmla="*/ 58335 h 11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15" h="117974">
                <a:moveTo>
                  <a:pt x="118216" y="58335"/>
                </a:moveTo>
                <a:cubicBezTo>
                  <a:pt x="118216" y="90913"/>
                  <a:pt x="91752" y="117322"/>
                  <a:pt x="59108" y="117322"/>
                </a:cubicBezTo>
                <a:cubicBezTo>
                  <a:pt x="26463" y="117322"/>
                  <a:pt x="0" y="90912"/>
                  <a:pt x="0" y="58335"/>
                </a:cubicBezTo>
                <a:cubicBezTo>
                  <a:pt x="0" y="25757"/>
                  <a:pt x="26463" y="-652"/>
                  <a:pt x="59108" y="-652"/>
                </a:cubicBezTo>
                <a:cubicBezTo>
                  <a:pt x="91752" y="-652"/>
                  <a:pt x="118216" y="25758"/>
                  <a:pt x="118216" y="58335"/>
                </a:cubicBezTo>
                <a:close/>
              </a:path>
            </a:pathLst>
          </a:custGeom>
          <a:solidFill>
            <a:srgbClr val="000000"/>
          </a:solidFill>
          <a:ln w="178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B94B915-4C2F-4874-A74A-C033E56A36A1}"/>
              </a:ext>
            </a:extLst>
          </p:cNvPr>
          <p:cNvSpPr/>
          <p:nvPr/>
        </p:nvSpPr>
        <p:spPr>
          <a:xfrm>
            <a:off x="5902592" y="1741481"/>
            <a:ext cx="13315" cy="1898890"/>
          </a:xfrm>
          <a:custGeom>
            <a:avLst/>
            <a:gdLst>
              <a:gd name="connsiteX0" fmla="*/ 0 w 13315"/>
              <a:gd name="connsiteY0" fmla="*/ 1898238 h 1898890"/>
              <a:gd name="connsiteX1" fmla="*/ 13315 w 13315"/>
              <a:gd name="connsiteY1" fmla="*/ -652 h 1898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15" h="1898890">
                <a:moveTo>
                  <a:pt x="0" y="1898238"/>
                </a:moveTo>
                <a:lnTo>
                  <a:pt x="13315" y="-652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030DA4A-8E7A-41C0-AA7D-A78282E0CFDB}"/>
              </a:ext>
            </a:extLst>
          </p:cNvPr>
          <p:cNvSpPr/>
          <p:nvPr/>
        </p:nvSpPr>
        <p:spPr>
          <a:xfrm>
            <a:off x="4470994" y="3634649"/>
            <a:ext cx="1422597" cy="1036268"/>
          </a:xfrm>
          <a:custGeom>
            <a:avLst/>
            <a:gdLst>
              <a:gd name="connsiteX0" fmla="*/ 1422598 w 1422597"/>
              <a:gd name="connsiteY0" fmla="*/ -652 h 1036268"/>
              <a:gd name="connsiteX1" fmla="*/ 0 w 1422597"/>
              <a:gd name="connsiteY1" fmla="*/ 1035616 h 103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2597" h="1036268">
                <a:moveTo>
                  <a:pt x="1422598" y="-652"/>
                </a:moveTo>
                <a:lnTo>
                  <a:pt x="0" y="1035616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16966CA-21B4-4194-AA5A-0EB099F22BC7}"/>
              </a:ext>
            </a:extLst>
          </p:cNvPr>
          <p:cNvSpPr/>
          <p:nvPr/>
        </p:nvSpPr>
        <p:spPr>
          <a:xfrm>
            <a:off x="5919079" y="3889992"/>
            <a:ext cx="1870806" cy="666768"/>
          </a:xfrm>
          <a:custGeom>
            <a:avLst/>
            <a:gdLst>
              <a:gd name="connsiteX0" fmla="*/ 0 w 2324525"/>
              <a:gd name="connsiteY0" fmla="*/ -652 h 1670"/>
              <a:gd name="connsiteX1" fmla="*/ 2324525 w 2324525"/>
              <a:gd name="connsiteY1" fmla="*/ 1018 h 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24525" h="1670">
                <a:moveTo>
                  <a:pt x="0" y="-652"/>
                </a:moveTo>
                <a:lnTo>
                  <a:pt x="2324525" y="1018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81CECAC-CAE3-49F8-B2C0-0924BFCF8DBC}"/>
              </a:ext>
            </a:extLst>
          </p:cNvPr>
          <p:cNvSpPr/>
          <p:nvPr/>
        </p:nvSpPr>
        <p:spPr>
          <a:xfrm>
            <a:off x="6462865" y="2356545"/>
            <a:ext cx="118215" cy="117974"/>
          </a:xfrm>
          <a:custGeom>
            <a:avLst/>
            <a:gdLst>
              <a:gd name="connsiteX0" fmla="*/ 118216 w 118215"/>
              <a:gd name="connsiteY0" fmla="*/ 58335 h 117974"/>
              <a:gd name="connsiteX1" fmla="*/ 59108 w 118215"/>
              <a:gd name="connsiteY1" fmla="*/ 117322 h 117974"/>
              <a:gd name="connsiteX2" fmla="*/ 0 w 118215"/>
              <a:gd name="connsiteY2" fmla="*/ 58335 h 117974"/>
              <a:gd name="connsiteX3" fmla="*/ 59108 w 118215"/>
              <a:gd name="connsiteY3" fmla="*/ -652 h 117974"/>
              <a:gd name="connsiteX4" fmla="*/ 118216 w 118215"/>
              <a:gd name="connsiteY4" fmla="*/ 58335 h 11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15" h="117974">
                <a:moveTo>
                  <a:pt x="118216" y="58335"/>
                </a:moveTo>
                <a:cubicBezTo>
                  <a:pt x="118216" y="90913"/>
                  <a:pt x="91752" y="117322"/>
                  <a:pt x="59108" y="117322"/>
                </a:cubicBezTo>
                <a:cubicBezTo>
                  <a:pt x="26463" y="117322"/>
                  <a:pt x="0" y="90912"/>
                  <a:pt x="0" y="58335"/>
                </a:cubicBezTo>
                <a:cubicBezTo>
                  <a:pt x="0" y="25757"/>
                  <a:pt x="26463" y="-652"/>
                  <a:pt x="59108" y="-652"/>
                </a:cubicBezTo>
                <a:cubicBezTo>
                  <a:pt x="91752" y="-652"/>
                  <a:pt x="118216" y="25758"/>
                  <a:pt x="118216" y="58335"/>
                </a:cubicBezTo>
                <a:close/>
              </a:path>
            </a:pathLst>
          </a:custGeom>
          <a:solidFill>
            <a:srgbClr val="000000"/>
          </a:solidFill>
          <a:ln w="178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C5B2EF7-30F3-41EE-81CD-D353546A27A7}"/>
              </a:ext>
            </a:extLst>
          </p:cNvPr>
          <p:cNvSpPr/>
          <p:nvPr/>
        </p:nvSpPr>
        <p:spPr>
          <a:xfrm>
            <a:off x="5848858" y="2529650"/>
            <a:ext cx="118215" cy="117974"/>
          </a:xfrm>
          <a:custGeom>
            <a:avLst/>
            <a:gdLst>
              <a:gd name="connsiteX0" fmla="*/ 118216 w 118215"/>
              <a:gd name="connsiteY0" fmla="*/ 58335 h 117974"/>
              <a:gd name="connsiteX1" fmla="*/ 59108 w 118215"/>
              <a:gd name="connsiteY1" fmla="*/ 117322 h 117974"/>
              <a:gd name="connsiteX2" fmla="*/ 0 w 118215"/>
              <a:gd name="connsiteY2" fmla="*/ 58335 h 117974"/>
              <a:gd name="connsiteX3" fmla="*/ 59108 w 118215"/>
              <a:gd name="connsiteY3" fmla="*/ -652 h 117974"/>
              <a:gd name="connsiteX4" fmla="*/ 118216 w 118215"/>
              <a:gd name="connsiteY4" fmla="*/ 58335 h 11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15" h="117974">
                <a:moveTo>
                  <a:pt x="118216" y="58335"/>
                </a:moveTo>
                <a:cubicBezTo>
                  <a:pt x="118216" y="90913"/>
                  <a:pt x="91752" y="117322"/>
                  <a:pt x="59108" y="117322"/>
                </a:cubicBezTo>
                <a:cubicBezTo>
                  <a:pt x="26463" y="117322"/>
                  <a:pt x="0" y="90912"/>
                  <a:pt x="0" y="58335"/>
                </a:cubicBezTo>
                <a:cubicBezTo>
                  <a:pt x="0" y="25757"/>
                  <a:pt x="26463" y="-652"/>
                  <a:pt x="59108" y="-652"/>
                </a:cubicBezTo>
                <a:cubicBezTo>
                  <a:pt x="91752" y="-652"/>
                  <a:pt x="118216" y="25758"/>
                  <a:pt x="118216" y="58335"/>
                </a:cubicBezTo>
                <a:close/>
              </a:path>
            </a:pathLst>
          </a:custGeom>
          <a:solidFill>
            <a:srgbClr val="000000"/>
          </a:solidFill>
          <a:ln w="178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5FCA4FD-68D8-41B6-A987-8D61F36B5110}"/>
              </a:ext>
            </a:extLst>
          </p:cNvPr>
          <p:cNvSpPr/>
          <p:nvPr/>
        </p:nvSpPr>
        <p:spPr>
          <a:xfrm>
            <a:off x="5337074" y="3322180"/>
            <a:ext cx="118215" cy="117974"/>
          </a:xfrm>
          <a:custGeom>
            <a:avLst/>
            <a:gdLst>
              <a:gd name="connsiteX0" fmla="*/ 118216 w 118215"/>
              <a:gd name="connsiteY0" fmla="*/ 58335 h 117974"/>
              <a:gd name="connsiteX1" fmla="*/ 59108 w 118215"/>
              <a:gd name="connsiteY1" fmla="*/ 117322 h 117974"/>
              <a:gd name="connsiteX2" fmla="*/ 0 w 118215"/>
              <a:gd name="connsiteY2" fmla="*/ 58335 h 117974"/>
              <a:gd name="connsiteX3" fmla="*/ 59108 w 118215"/>
              <a:gd name="connsiteY3" fmla="*/ -652 h 117974"/>
              <a:gd name="connsiteX4" fmla="*/ 118216 w 118215"/>
              <a:gd name="connsiteY4" fmla="*/ 58335 h 11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15" h="117974">
                <a:moveTo>
                  <a:pt x="118216" y="58335"/>
                </a:moveTo>
                <a:cubicBezTo>
                  <a:pt x="118216" y="90913"/>
                  <a:pt x="91752" y="117322"/>
                  <a:pt x="59108" y="117322"/>
                </a:cubicBezTo>
                <a:cubicBezTo>
                  <a:pt x="26463" y="117322"/>
                  <a:pt x="0" y="90912"/>
                  <a:pt x="0" y="58335"/>
                </a:cubicBezTo>
                <a:cubicBezTo>
                  <a:pt x="0" y="25757"/>
                  <a:pt x="26463" y="-652"/>
                  <a:pt x="59108" y="-652"/>
                </a:cubicBezTo>
                <a:cubicBezTo>
                  <a:pt x="91752" y="-652"/>
                  <a:pt x="118216" y="25758"/>
                  <a:pt x="118216" y="58335"/>
                </a:cubicBezTo>
                <a:close/>
              </a:path>
            </a:pathLst>
          </a:custGeom>
          <a:solidFill>
            <a:srgbClr val="000000"/>
          </a:solidFill>
          <a:ln w="178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8495991-E4D8-4B11-A48B-7804231A3841}"/>
              </a:ext>
            </a:extLst>
          </p:cNvPr>
          <p:cNvSpPr/>
          <p:nvPr/>
        </p:nvSpPr>
        <p:spPr>
          <a:xfrm>
            <a:off x="5406963" y="3046052"/>
            <a:ext cx="496506" cy="342126"/>
          </a:xfrm>
          <a:custGeom>
            <a:avLst/>
            <a:gdLst>
              <a:gd name="connsiteX0" fmla="*/ 0 w 496506"/>
              <a:gd name="connsiteY0" fmla="*/ 341474 h 342126"/>
              <a:gd name="connsiteX1" fmla="*/ 496506 w 496506"/>
              <a:gd name="connsiteY1" fmla="*/ -652 h 34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6506" h="342126">
                <a:moveTo>
                  <a:pt x="0" y="341474"/>
                </a:moveTo>
                <a:lnTo>
                  <a:pt x="496506" y="-652"/>
                </a:lnTo>
              </a:path>
            </a:pathLst>
          </a:custGeom>
          <a:noFill/>
          <a:ln w="15588" cap="flat">
            <a:solidFill>
              <a:srgbClr val="000000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BD109CE-37F3-4C4F-97E0-1575766792DE}"/>
              </a:ext>
            </a:extLst>
          </p:cNvPr>
          <p:cNvSpPr/>
          <p:nvPr/>
        </p:nvSpPr>
        <p:spPr>
          <a:xfrm>
            <a:off x="5391201" y="3384245"/>
            <a:ext cx="7881" cy="605603"/>
          </a:xfrm>
          <a:custGeom>
            <a:avLst/>
            <a:gdLst>
              <a:gd name="connsiteX0" fmla="*/ 7881 w 7881"/>
              <a:gd name="connsiteY0" fmla="*/ -652 h 605603"/>
              <a:gd name="connsiteX1" fmla="*/ 0 w 7881"/>
              <a:gd name="connsiteY1" fmla="*/ 604951 h 605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81" h="605603">
                <a:moveTo>
                  <a:pt x="7881" y="-652"/>
                </a:moveTo>
                <a:lnTo>
                  <a:pt x="0" y="604951"/>
                </a:lnTo>
              </a:path>
            </a:pathLst>
          </a:custGeom>
          <a:noFill/>
          <a:ln w="15588" cap="flat">
            <a:solidFill>
              <a:srgbClr val="000000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5156C6-710A-41EC-99BB-D841C534FF47}"/>
              </a:ext>
            </a:extLst>
          </p:cNvPr>
          <p:cNvSpPr txBox="1"/>
          <p:nvPr/>
        </p:nvSpPr>
        <p:spPr>
          <a:xfrm>
            <a:off x="4204801" y="4528372"/>
            <a:ext cx="313848" cy="401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56" spc="0" baseline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781C39-8EA8-4A06-8426-8511AFFDEB9A}"/>
              </a:ext>
            </a:extLst>
          </p:cNvPr>
          <p:cNvSpPr txBox="1"/>
          <p:nvPr/>
        </p:nvSpPr>
        <p:spPr>
          <a:xfrm>
            <a:off x="7709141" y="4046691"/>
            <a:ext cx="313848" cy="401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56" spc="0" baseline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EEDF78-B984-416E-B404-96908B42FB7C}"/>
              </a:ext>
            </a:extLst>
          </p:cNvPr>
          <p:cNvSpPr txBox="1"/>
          <p:nvPr/>
        </p:nvSpPr>
        <p:spPr>
          <a:xfrm>
            <a:off x="5759278" y="1388194"/>
            <a:ext cx="313848" cy="401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56" spc="0" baseline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z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1956B9-0A84-4053-8B70-81A64985922F}"/>
              </a:ext>
            </a:extLst>
          </p:cNvPr>
          <p:cNvSpPr txBox="1"/>
          <p:nvPr/>
        </p:nvSpPr>
        <p:spPr>
          <a:xfrm>
            <a:off x="5518324" y="2376806"/>
            <a:ext cx="361473" cy="401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56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371D8-96D5-43AA-AAB3-75AE2A1A5751}"/>
              </a:ext>
            </a:extLst>
          </p:cNvPr>
          <p:cNvSpPr txBox="1"/>
          <p:nvPr/>
        </p:nvSpPr>
        <p:spPr>
          <a:xfrm>
            <a:off x="5037238" y="3158570"/>
            <a:ext cx="385286" cy="401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56" spc="0" baseline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669B1A-3B7D-4EA3-8579-1D1C0B343B71}"/>
              </a:ext>
            </a:extLst>
          </p:cNvPr>
          <p:cNvSpPr txBox="1"/>
          <p:nvPr/>
        </p:nvSpPr>
        <p:spPr>
          <a:xfrm>
            <a:off x="5859565" y="3262707"/>
            <a:ext cx="361473" cy="401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56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2E89CB-15CF-430D-94C2-6F87CC043B51}"/>
              </a:ext>
            </a:extLst>
          </p:cNvPr>
          <p:cNvSpPr txBox="1"/>
          <p:nvPr/>
        </p:nvSpPr>
        <p:spPr>
          <a:xfrm>
            <a:off x="6165659" y="2195170"/>
            <a:ext cx="361473" cy="401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56" spc="0" baseline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CA19E7-0D3E-4A83-AA5D-758D5C566807}"/>
              </a:ext>
            </a:extLst>
          </p:cNvPr>
          <p:cNvSpPr txBox="1"/>
          <p:nvPr/>
        </p:nvSpPr>
        <p:spPr>
          <a:xfrm>
            <a:off x="6671391" y="2735247"/>
            <a:ext cx="348172" cy="35195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sz="1687" spc="0" baseline="0" dirty="0" err="1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u</a:t>
            </a:r>
            <a:r>
              <a:rPr lang="en-US" sz="1547" spc="0" baseline="-29098" dirty="0" err="1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r</a:t>
            </a:r>
            <a:endParaRPr lang="en-US" sz="1547" spc="0" baseline="-29098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8DB353D-FFF9-48D5-9DE2-EBBF16FE7289}"/>
              </a:ext>
            </a:extLst>
          </p:cNvPr>
          <p:cNvCxnSpPr>
            <a:cxnSpLocks/>
          </p:cNvCxnSpPr>
          <p:nvPr/>
        </p:nvCxnSpPr>
        <p:spPr>
          <a:xfrm>
            <a:off x="5895427" y="3605720"/>
            <a:ext cx="615165" cy="91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7DCF27C-30E7-4883-A80F-0A7BE1214F86}"/>
              </a:ext>
            </a:extLst>
          </p:cNvPr>
          <p:cNvCxnSpPr>
            <a:cxnSpLocks/>
          </p:cNvCxnSpPr>
          <p:nvPr/>
        </p:nvCxnSpPr>
        <p:spPr>
          <a:xfrm flipH="1" flipV="1">
            <a:off x="6519030" y="2492260"/>
            <a:ext cx="0" cy="202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1510602-CC38-419B-8E36-6DBB407CAB6C}"/>
              </a:ext>
            </a:extLst>
          </p:cNvPr>
          <p:cNvCxnSpPr>
            <a:cxnSpLocks/>
          </p:cNvCxnSpPr>
          <p:nvPr/>
        </p:nvCxnSpPr>
        <p:spPr>
          <a:xfrm>
            <a:off x="6519700" y="2416376"/>
            <a:ext cx="278206" cy="4060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43E5322-22E8-467A-A9CB-2EE794688969}"/>
              </a:ext>
            </a:extLst>
          </p:cNvPr>
          <p:cNvCxnSpPr>
            <a:cxnSpLocks/>
          </p:cNvCxnSpPr>
          <p:nvPr/>
        </p:nvCxnSpPr>
        <p:spPr>
          <a:xfrm flipV="1">
            <a:off x="6519700" y="2265977"/>
            <a:ext cx="524038" cy="144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1A394FF-203B-445B-9302-008125596168}"/>
              </a:ext>
            </a:extLst>
          </p:cNvPr>
          <p:cNvCxnSpPr>
            <a:cxnSpLocks/>
          </p:cNvCxnSpPr>
          <p:nvPr/>
        </p:nvCxnSpPr>
        <p:spPr>
          <a:xfrm flipV="1">
            <a:off x="6527132" y="1885950"/>
            <a:ext cx="0" cy="545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1C56C9D-28A6-411E-B345-CF3ADB71FD47}"/>
              </a:ext>
            </a:extLst>
          </p:cNvPr>
          <p:cNvSpPr txBox="1"/>
          <p:nvPr/>
        </p:nvSpPr>
        <p:spPr>
          <a:xfrm>
            <a:off x="6989974" y="2046401"/>
            <a:ext cx="378630" cy="35195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sz="1687" spc="0" baseline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u</a:t>
            </a:r>
            <a:r>
              <a:rPr lang="el-GR" sz="1547" spc="0" baseline="-29098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θ</a:t>
            </a:r>
            <a:endParaRPr lang="en-US" sz="1547" spc="0" baseline="-29098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82BDBCC-435D-4DE4-AE80-2752583BDEB8}"/>
              </a:ext>
            </a:extLst>
          </p:cNvPr>
          <p:cNvSpPr txBox="1"/>
          <p:nvPr/>
        </p:nvSpPr>
        <p:spPr>
          <a:xfrm>
            <a:off x="6364189" y="1560517"/>
            <a:ext cx="370614" cy="35195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sz="1687" spc="0" baseline="0" dirty="0" err="1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u</a:t>
            </a:r>
            <a:r>
              <a:rPr lang="en-US" sz="1547" spc="0" baseline="-29098" dirty="0" err="1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z</a:t>
            </a:r>
            <a:endParaRPr lang="en-US" sz="1547" spc="0" baseline="-29098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022DB5A-4642-4BD4-B560-6498AEA78464}"/>
              </a:ext>
            </a:extLst>
          </p:cNvPr>
          <p:cNvSpPr txBox="1"/>
          <p:nvPr/>
        </p:nvSpPr>
        <p:spPr>
          <a:xfrm>
            <a:off x="2901314" y="6260424"/>
            <a:ext cx="6681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Highlight -&gt; Right Click -&gt; Save As Picture -&gt; Choose SVG </a:t>
            </a:r>
            <a:endParaRPr lang="en-US" dirty="0"/>
          </a:p>
        </p:txBody>
      </p:sp>
      <p:sp>
        <p:nvSpPr>
          <p:cNvPr id="94" name="Arc 93">
            <a:extLst>
              <a:ext uri="{FF2B5EF4-FFF2-40B4-BE49-F238E27FC236}">
                <a16:creationId xmlns:a16="http://schemas.microsoft.com/office/drawing/2014/main" id="{2AC3F57C-A521-4B45-9613-C25B0AB59104}"/>
              </a:ext>
            </a:extLst>
          </p:cNvPr>
          <p:cNvSpPr/>
          <p:nvPr/>
        </p:nvSpPr>
        <p:spPr>
          <a:xfrm rot="8701300">
            <a:off x="5670158" y="3443687"/>
            <a:ext cx="478598" cy="449950"/>
          </a:xfrm>
          <a:prstGeom prst="arc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6C1C1A3-1AF6-46BA-9E37-C9B995AE1343}"/>
              </a:ext>
            </a:extLst>
          </p:cNvPr>
          <p:cNvSpPr txBox="1"/>
          <p:nvPr/>
        </p:nvSpPr>
        <p:spPr>
          <a:xfrm>
            <a:off x="5674116" y="3831026"/>
            <a:ext cx="304892" cy="35195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l-GR" sz="1687" i="1" spc="0" baseline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θ</a:t>
            </a:r>
            <a:endParaRPr lang="en-US" sz="1547" i="1" spc="0" baseline="-29098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9A8439D-8F2E-482A-97B1-E62B16C93AA6}"/>
              </a:ext>
            </a:extLst>
          </p:cNvPr>
          <p:cNvSpPr txBox="1"/>
          <p:nvPr/>
        </p:nvSpPr>
        <p:spPr>
          <a:xfrm>
            <a:off x="6011272" y="4094074"/>
            <a:ext cx="340158" cy="35195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sz="1687" i="1" spc="0" baseline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R</a:t>
            </a:r>
            <a:endParaRPr lang="en-US" sz="1547" i="1" spc="0" baseline="-29098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E904196-559F-45DE-9059-344F881F4FF3}"/>
              </a:ext>
            </a:extLst>
          </p:cNvPr>
          <p:cNvSpPr txBox="1"/>
          <p:nvPr/>
        </p:nvSpPr>
        <p:spPr>
          <a:xfrm>
            <a:off x="6467258" y="3308089"/>
            <a:ext cx="316112" cy="35195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sz="1687" i="1" spc="0" baseline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Z</a:t>
            </a:r>
            <a:endParaRPr lang="en-US" sz="1547" i="1" spc="0" baseline="-29098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12879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7DA898A-657C-485F-A602-D8C001384F94}"/>
              </a:ext>
            </a:extLst>
          </p:cNvPr>
          <p:cNvSpPr/>
          <p:nvPr/>
        </p:nvSpPr>
        <p:spPr>
          <a:xfrm>
            <a:off x="5840420" y="3569073"/>
            <a:ext cx="118215" cy="117974"/>
          </a:xfrm>
          <a:custGeom>
            <a:avLst/>
            <a:gdLst>
              <a:gd name="connsiteX0" fmla="*/ 118216 w 118215"/>
              <a:gd name="connsiteY0" fmla="*/ 58335 h 117974"/>
              <a:gd name="connsiteX1" fmla="*/ 59108 w 118215"/>
              <a:gd name="connsiteY1" fmla="*/ 117322 h 117974"/>
              <a:gd name="connsiteX2" fmla="*/ 0 w 118215"/>
              <a:gd name="connsiteY2" fmla="*/ 58335 h 117974"/>
              <a:gd name="connsiteX3" fmla="*/ 59108 w 118215"/>
              <a:gd name="connsiteY3" fmla="*/ -652 h 117974"/>
              <a:gd name="connsiteX4" fmla="*/ 118216 w 118215"/>
              <a:gd name="connsiteY4" fmla="*/ 58335 h 11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15" h="117974">
                <a:moveTo>
                  <a:pt x="118216" y="58335"/>
                </a:moveTo>
                <a:cubicBezTo>
                  <a:pt x="118216" y="90913"/>
                  <a:pt x="91752" y="117322"/>
                  <a:pt x="59108" y="117322"/>
                </a:cubicBezTo>
                <a:cubicBezTo>
                  <a:pt x="26463" y="117322"/>
                  <a:pt x="0" y="90912"/>
                  <a:pt x="0" y="58335"/>
                </a:cubicBezTo>
                <a:cubicBezTo>
                  <a:pt x="0" y="25757"/>
                  <a:pt x="26463" y="-652"/>
                  <a:pt x="59108" y="-652"/>
                </a:cubicBezTo>
                <a:cubicBezTo>
                  <a:pt x="91752" y="-652"/>
                  <a:pt x="118216" y="25758"/>
                  <a:pt x="118216" y="58335"/>
                </a:cubicBezTo>
                <a:close/>
              </a:path>
            </a:pathLst>
          </a:custGeom>
          <a:solidFill>
            <a:srgbClr val="000000"/>
          </a:solidFill>
          <a:ln w="178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B94B915-4C2F-4874-A74A-C033E56A36A1}"/>
              </a:ext>
            </a:extLst>
          </p:cNvPr>
          <p:cNvSpPr/>
          <p:nvPr/>
        </p:nvSpPr>
        <p:spPr>
          <a:xfrm>
            <a:off x="5902592" y="1741481"/>
            <a:ext cx="13315" cy="1898890"/>
          </a:xfrm>
          <a:custGeom>
            <a:avLst/>
            <a:gdLst>
              <a:gd name="connsiteX0" fmla="*/ 0 w 13315"/>
              <a:gd name="connsiteY0" fmla="*/ 1898238 h 1898890"/>
              <a:gd name="connsiteX1" fmla="*/ 13315 w 13315"/>
              <a:gd name="connsiteY1" fmla="*/ -652 h 1898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15" h="1898890">
                <a:moveTo>
                  <a:pt x="0" y="1898238"/>
                </a:moveTo>
                <a:lnTo>
                  <a:pt x="13315" y="-652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030DA4A-8E7A-41C0-AA7D-A78282E0CFDB}"/>
              </a:ext>
            </a:extLst>
          </p:cNvPr>
          <p:cNvSpPr/>
          <p:nvPr/>
        </p:nvSpPr>
        <p:spPr>
          <a:xfrm>
            <a:off x="4470994" y="3634649"/>
            <a:ext cx="1422597" cy="1036268"/>
          </a:xfrm>
          <a:custGeom>
            <a:avLst/>
            <a:gdLst>
              <a:gd name="connsiteX0" fmla="*/ 1422598 w 1422597"/>
              <a:gd name="connsiteY0" fmla="*/ -652 h 1036268"/>
              <a:gd name="connsiteX1" fmla="*/ 0 w 1422597"/>
              <a:gd name="connsiteY1" fmla="*/ 1035616 h 103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2597" h="1036268">
                <a:moveTo>
                  <a:pt x="1422598" y="-652"/>
                </a:moveTo>
                <a:lnTo>
                  <a:pt x="0" y="1035616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16966CA-21B4-4194-AA5A-0EB099F22BC7}"/>
              </a:ext>
            </a:extLst>
          </p:cNvPr>
          <p:cNvSpPr/>
          <p:nvPr/>
        </p:nvSpPr>
        <p:spPr>
          <a:xfrm>
            <a:off x="5919079" y="3889992"/>
            <a:ext cx="1870806" cy="666768"/>
          </a:xfrm>
          <a:custGeom>
            <a:avLst/>
            <a:gdLst>
              <a:gd name="connsiteX0" fmla="*/ 0 w 2324525"/>
              <a:gd name="connsiteY0" fmla="*/ -652 h 1670"/>
              <a:gd name="connsiteX1" fmla="*/ 2324525 w 2324525"/>
              <a:gd name="connsiteY1" fmla="*/ 1018 h 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24525" h="1670">
                <a:moveTo>
                  <a:pt x="0" y="-652"/>
                </a:moveTo>
                <a:lnTo>
                  <a:pt x="2324525" y="1018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81CECAC-CAE3-49F8-B2C0-0924BFCF8DBC}"/>
              </a:ext>
            </a:extLst>
          </p:cNvPr>
          <p:cNvSpPr/>
          <p:nvPr/>
        </p:nvSpPr>
        <p:spPr>
          <a:xfrm>
            <a:off x="6914870" y="2980854"/>
            <a:ext cx="118215" cy="117974"/>
          </a:xfrm>
          <a:custGeom>
            <a:avLst/>
            <a:gdLst>
              <a:gd name="connsiteX0" fmla="*/ 118216 w 118215"/>
              <a:gd name="connsiteY0" fmla="*/ 58335 h 117974"/>
              <a:gd name="connsiteX1" fmla="*/ 59108 w 118215"/>
              <a:gd name="connsiteY1" fmla="*/ 117322 h 117974"/>
              <a:gd name="connsiteX2" fmla="*/ 0 w 118215"/>
              <a:gd name="connsiteY2" fmla="*/ 58335 h 117974"/>
              <a:gd name="connsiteX3" fmla="*/ 59108 w 118215"/>
              <a:gd name="connsiteY3" fmla="*/ -652 h 117974"/>
              <a:gd name="connsiteX4" fmla="*/ 118216 w 118215"/>
              <a:gd name="connsiteY4" fmla="*/ 58335 h 11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15" h="117974">
                <a:moveTo>
                  <a:pt x="118216" y="58335"/>
                </a:moveTo>
                <a:cubicBezTo>
                  <a:pt x="118216" y="90913"/>
                  <a:pt x="91752" y="117322"/>
                  <a:pt x="59108" y="117322"/>
                </a:cubicBezTo>
                <a:cubicBezTo>
                  <a:pt x="26463" y="117322"/>
                  <a:pt x="0" y="90912"/>
                  <a:pt x="0" y="58335"/>
                </a:cubicBezTo>
                <a:cubicBezTo>
                  <a:pt x="0" y="25757"/>
                  <a:pt x="26463" y="-652"/>
                  <a:pt x="59108" y="-652"/>
                </a:cubicBezTo>
                <a:cubicBezTo>
                  <a:pt x="91752" y="-652"/>
                  <a:pt x="118216" y="25758"/>
                  <a:pt x="118216" y="58335"/>
                </a:cubicBezTo>
                <a:close/>
              </a:path>
            </a:pathLst>
          </a:custGeom>
          <a:solidFill>
            <a:srgbClr val="000000"/>
          </a:solidFill>
          <a:ln w="178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C5B2EF7-30F3-41EE-81CD-D353546A27A7}"/>
              </a:ext>
            </a:extLst>
          </p:cNvPr>
          <p:cNvSpPr/>
          <p:nvPr/>
        </p:nvSpPr>
        <p:spPr>
          <a:xfrm>
            <a:off x="5848858" y="2529650"/>
            <a:ext cx="118215" cy="117974"/>
          </a:xfrm>
          <a:custGeom>
            <a:avLst/>
            <a:gdLst>
              <a:gd name="connsiteX0" fmla="*/ 118216 w 118215"/>
              <a:gd name="connsiteY0" fmla="*/ 58335 h 117974"/>
              <a:gd name="connsiteX1" fmla="*/ 59108 w 118215"/>
              <a:gd name="connsiteY1" fmla="*/ 117322 h 117974"/>
              <a:gd name="connsiteX2" fmla="*/ 0 w 118215"/>
              <a:gd name="connsiteY2" fmla="*/ 58335 h 117974"/>
              <a:gd name="connsiteX3" fmla="*/ 59108 w 118215"/>
              <a:gd name="connsiteY3" fmla="*/ -652 h 117974"/>
              <a:gd name="connsiteX4" fmla="*/ 118216 w 118215"/>
              <a:gd name="connsiteY4" fmla="*/ 58335 h 11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15" h="117974">
                <a:moveTo>
                  <a:pt x="118216" y="58335"/>
                </a:moveTo>
                <a:cubicBezTo>
                  <a:pt x="118216" y="90913"/>
                  <a:pt x="91752" y="117322"/>
                  <a:pt x="59108" y="117322"/>
                </a:cubicBezTo>
                <a:cubicBezTo>
                  <a:pt x="26463" y="117322"/>
                  <a:pt x="0" y="90912"/>
                  <a:pt x="0" y="58335"/>
                </a:cubicBezTo>
                <a:cubicBezTo>
                  <a:pt x="0" y="25757"/>
                  <a:pt x="26463" y="-652"/>
                  <a:pt x="59108" y="-652"/>
                </a:cubicBezTo>
                <a:cubicBezTo>
                  <a:pt x="91752" y="-652"/>
                  <a:pt x="118216" y="25758"/>
                  <a:pt x="118216" y="58335"/>
                </a:cubicBezTo>
                <a:close/>
              </a:path>
            </a:pathLst>
          </a:custGeom>
          <a:solidFill>
            <a:srgbClr val="000000"/>
          </a:solidFill>
          <a:ln w="178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5FCA4FD-68D8-41B6-A987-8D61F36B5110}"/>
              </a:ext>
            </a:extLst>
          </p:cNvPr>
          <p:cNvSpPr/>
          <p:nvPr/>
        </p:nvSpPr>
        <p:spPr>
          <a:xfrm>
            <a:off x="5337074" y="3322180"/>
            <a:ext cx="118215" cy="117974"/>
          </a:xfrm>
          <a:custGeom>
            <a:avLst/>
            <a:gdLst>
              <a:gd name="connsiteX0" fmla="*/ 118216 w 118215"/>
              <a:gd name="connsiteY0" fmla="*/ 58335 h 117974"/>
              <a:gd name="connsiteX1" fmla="*/ 59108 w 118215"/>
              <a:gd name="connsiteY1" fmla="*/ 117322 h 117974"/>
              <a:gd name="connsiteX2" fmla="*/ 0 w 118215"/>
              <a:gd name="connsiteY2" fmla="*/ 58335 h 117974"/>
              <a:gd name="connsiteX3" fmla="*/ 59108 w 118215"/>
              <a:gd name="connsiteY3" fmla="*/ -652 h 117974"/>
              <a:gd name="connsiteX4" fmla="*/ 118216 w 118215"/>
              <a:gd name="connsiteY4" fmla="*/ 58335 h 11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15" h="117974">
                <a:moveTo>
                  <a:pt x="118216" y="58335"/>
                </a:moveTo>
                <a:cubicBezTo>
                  <a:pt x="118216" y="90913"/>
                  <a:pt x="91752" y="117322"/>
                  <a:pt x="59108" y="117322"/>
                </a:cubicBezTo>
                <a:cubicBezTo>
                  <a:pt x="26463" y="117322"/>
                  <a:pt x="0" y="90912"/>
                  <a:pt x="0" y="58335"/>
                </a:cubicBezTo>
                <a:cubicBezTo>
                  <a:pt x="0" y="25757"/>
                  <a:pt x="26463" y="-652"/>
                  <a:pt x="59108" y="-652"/>
                </a:cubicBezTo>
                <a:cubicBezTo>
                  <a:pt x="91752" y="-652"/>
                  <a:pt x="118216" y="25758"/>
                  <a:pt x="118216" y="58335"/>
                </a:cubicBezTo>
                <a:close/>
              </a:path>
            </a:pathLst>
          </a:custGeom>
          <a:solidFill>
            <a:srgbClr val="000000"/>
          </a:solidFill>
          <a:ln w="178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8495991-E4D8-4B11-A48B-7804231A3841}"/>
              </a:ext>
            </a:extLst>
          </p:cNvPr>
          <p:cNvSpPr/>
          <p:nvPr/>
        </p:nvSpPr>
        <p:spPr>
          <a:xfrm>
            <a:off x="5406963" y="3046052"/>
            <a:ext cx="496506" cy="342126"/>
          </a:xfrm>
          <a:custGeom>
            <a:avLst/>
            <a:gdLst>
              <a:gd name="connsiteX0" fmla="*/ 0 w 496506"/>
              <a:gd name="connsiteY0" fmla="*/ 341474 h 342126"/>
              <a:gd name="connsiteX1" fmla="*/ 496506 w 496506"/>
              <a:gd name="connsiteY1" fmla="*/ -652 h 34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6506" h="342126">
                <a:moveTo>
                  <a:pt x="0" y="341474"/>
                </a:moveTo>
                <a:lnTo>
                  <a:pt x="496506" y="-652"/>
                </a:lnTo>
              </a:path>
            </a:pathLst>
          </a:custGeom>
          <a:noFill/>
          <a:ln w="15588" cap="flat">
            <a:solidFill>
              <a:srgbClr val="000000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BD109CE-37F3-4C4F-97E0-1575766792DE}"/>
              </a:ext>
            </a:extLst>
          </p:cNvPr>
          <p:cNvSpPr/>
          <p:nvPr/>
        </p:nvSpPr>
        <p:spPr>
          <a:xfrm>
            <a:off x="5391201" y="3384245"/>
            <a:ext cx="7881" cy="605603"/>
          </a:xfrm>
          <a:custGeom>
            <a:avLst/>
            <a:gdLst>
              <a:gd name="connsiteX0" fmla="*/ 7881 w 7881"/>
              <a:gd name="connsiteY0" fmla="*/ -652 h 605603"/>
              <a:gd name="connsiteX1" fmla="*/ 0 w 7881"/>
              <a:gd name="connsiteY1" fmla="*/ 604951 h 605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81" h="605603">
                <a:moveTo>
                  <a:pt x="7881" y="-652"/>
                </a:moveTo>
                <a:lnTo>
                  <a:pt x="0" y="604951"/>
                </a:lnTo>
              </a:path>
            </a:pathLst>
          </a:custGeom>
          <a:noFill/>
          <a:ln w="15588" cap="flat">
            <a:solidFill>
              <a:srgbClr val="000000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5156C6-710A-41EC-99BB-D841C534FF47}"/>
              </a:ext>
            </a:extLst>
          </p:cNvPr>
          <p:cNvSpPr txBox="1"/>
          <p:nvPr/>
        </p:nvSpPr>
        <p:spPr>
          <a:xfrm>
            <a:off x="4204801" y="4528372"/>
            <a:ext cx="313848" cy="401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56" spc="0" baseline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781C39-8EA8-4A06-8426-8511AFFDEB9A}"/>
              </a:ext>
            </a:extLst>
          </p:cNvPr>
          <p:cNvSpPr txBox="1"/>
          <p:nvPr/>
        </p:nvSpPr>
        <p:spPr>
          <a:xfrm>
            <a:off x="7709141" y="4046691"/>
            <a:ext cx="313848" cy="401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56" spc="0" baseline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EEDF78-B984-416E-B404-96908B42FB7C}"/>
              </a:ext>
            </a:extLst>
          </p:cNvPr>
          <p:cNvSpPr txBox="1"/>
          <p:nvPr/>
        </p:nvSpPr>
        <p:spPr>
          <a:xfrm>
            <a:off x="5759278" y="1388194"/>
            <a:ext cx="313848" cy="401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56" spc="0" baseline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z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1956B9-0A84-4053-8B70-81A64985922F}"/>
              </a:ext>
            </a:extLst>
          </p:cNvPr>
          <p:cNvSpPr txBox="1"/>
          <p:nvPr/>
        </p:nvSpPr>
        <p:spPr>
          <a:xfrm>
            <a:off x="5518324" y="2376806"/>
            <a:ext cx="361473" cy="401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56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371D8-96D5-43AA-AAB3-75AE2A1A5751}"/>
              </a:ext>
            </a:extLst>
          </p:cNvPr>
          <p:cNvSpPr txBox="1"/>
          <p:nvPr/>
        </p:nvSpPr>
        <p:spPr>
          <a:xfrm>
            <a:off x="5037238" y="3158570"/>
            <a:ext cx="385286" cy="401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56" spc="0" baseline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669B1A-3B7D-4EA3-8579-1D1C0B343B71}"/>
              </a:ext>
            </a:extLst>
          </p:cNvPr>
          <p:cNvSpPr txBox="1"/>
          <p:nvPr/>
        </p:nvSpPr>
        <p:spPr>
          <a:xfrm>
            <a:off x="5554434" y="3339339"/>
            <a:ext cx="361473" cy="401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56" spc="0" baseline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2E89CB-15CF-430D-94C2-6F87CC043B51}"/>
              </a:ext>
            </a:extLst>
          </p:cNvPr>
          <p:cNvSpPr txBox="1"/>
          <p:nvPr/>
        </p:nvSpPr>
        <p:spPr>
          <a:xfrm>
            <a:off x="6668786" y="2760256"/>
            <a:ext cx="361473" cy="401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56" spc="0" baseline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CA19E7-0D3E-4A83-AA5D-758D5C566807}"/>
              </a:ext>
            </a:extLst>
          </p:cNvPr>
          <p:cNvSpPr txBox="1"/>
          <p:nvPr/>
        </p:nvSpPr>
        <p:spPr>
          <a:xfrm>
            <a:off x="7409146" y="2503742"/>
            <a:ext cx="348172" cy="35195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sz="1687" spc="0" baseline="0" dirty="0" err="1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u</a:t>
            </a:r>
            <a:r>
              <a:rPr lang="en-US" sz="1547" spc="0" baseline="-29098" dirty="0" err="1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r</a:t>
            </a:r>
            <a:endParaRPr lang="en-US" sz="1547" spc="0" baseline="-29098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8DB353D-FFF9-48D5-9DE2-EBBF16FE7289}"/>
              </a:ext>
            </a:extLst>
          </p:cNvPr>
          <p:cNvCxnSpPr>
            <a:cxnSpLocks/>
          </p:cNvCxnSpPr>
          <p:nvPr/>
        </p:nvCxnSpPr>
        <p:spPr>
          <a:xfrm>
            <a:off x="5895427" y="3605720"/>
            <a:ext cx="1048965" cy="67307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7DCF27C-30E7-4883-A80F-0A7BE1214F86}"/>
              </a:ext>
            </a:extLst>
          </p:cNvPr>
          <p:cNvCxnSpPr>
            <a:cxnSpLocks/>
          </p:cNvCxnSpPr>
          <p:nvPr/>
        </p:nvCxnSpPr>
        <p:spPr>
          <a:xfrm flipH="1" flipV="1">
            <a:off x="6935622" y="3090072"/>
            <a:ext cx="0" cy="118872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1510602-CC38-419B-8E36-6DBB407CAB6C}"/>
              </a:ext>
            </a:extLst>
          </p:cNvPr>
          <p:cNvCxnSpPr>
            <a:cxnSpLocks/>
          </p:cNvCxnSpPr>
          <p:nvPr/>
        </p:nvCxnSpPr>
        <p:spPr>
          <a:xfrm>
            <a:off x="6971705" y="3040685"/>
            <a:ext cx="269815" cy="380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43E5322-22E8-467A-A9CB-2EE794688969}"/>
              </a:ext>
            </a:extLst>
          </p:cNvPr>
          <p:cNvCxnSpPr>
            <a:cxnSpLocks/>
          </p:cNvCxnSpPr>
          <p:nvPr/>
        </p:nvCxnSpPr>
        <p:spPr>
          <a:xfrm flipV="1">
            <a:off x="7003652" y="2745072"/>
            <a:ext cx="482993" cy="2775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1A394FF-203B-445B-9302-008125596168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6967542" y="2623459"/>
            <a:ext cx="255185" cy="4301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1C56C9D-28A6-411E-B345-CF3ADB71FD47}"/>
              </a:ext>
            </a:extLst>
          </p:cNvPr>
          <p:cNvSpPr txBox="1"/>
          <p:nvPr/>
        </p:nvSpPr>
        <p:spPr>
          <a:xfrm>
            <a:off x="7139555" y="3295846"/>
            <a:ext cx="378630" cy="35195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sz="1687" spc="0" baseline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u</a:t>
            </a:r>
            <a:r>
              <a:rPr lang="el-GR" sz="1547" spc="0" baseline="-29098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θ</a:t>
            </a:r>
            <a:endParaRPr lang="en-US" sz="1547" spc="0" baseline="-29098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82BDBCC-435D-4DE4-AE80-2752583BDEB8}"/>
              </a:ext>
            </a:extLst>
          </p:cNvPr>
          <p:cNvSpPr txBox="1"/>
          <p:nvPr/>
        </p:nvSpPr>
        <p:spPr>
          <a:xfrm>
            <a:off x="7037420" y="2271503"/>
            <a:ext cx="370614" cy="35195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sz="1687" spc="0" baseline="0" dirty="0" err="1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u</a:t>
            </a:r>
            <a:r>
              <a:rPr lang="en-US" sz="1547" spc="0" baseline="-29098" dirty="0" err="1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z</a:t>
            </a:r>
            <a:endParaRPr lang="en-US" sz="1547" spc="0" baseline="-29098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022DB5A-4642-4BD4-B560-6498AEA78464}"/>
              </a:ext>
            </a:extLst>
          </p:cNvPr>
          <p:cNvSpPr txBox="1"/>
          <p:nvPr/>
        </p:nvSpPr>
        <p:spPr>
          <a:xfrm>
            <a:off x="2901314" y="6260424"/>
            <a:ext cx="6681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Highlight -&gt; Right Click -&gt; Save As Picture -&gt; Choose SVG </a:t>
            </a:r>
            <a:endParaRPr lang="en-US" dirty="0"/>
          </a:p>
        </p:txBody>
      </p:sp>
      <p:sp>
        <p:nvSpPr>
          <p:cNvPr id="94" name="Arc 93">
            <a:extLst>
              <a:ext uri="{FF2B5EF4-FFF2-40B4-BE49-F238E27FC236}">
                <a16:creationId xmlns:a16="http://schemas.microsoft.com/office/drawing/2014/main" id="{2AC3F57C-A521-4B45-9613-C25B0AB59104}"/>
              </a:ext>
            </a:extLst>
          </p:cNvPr>
          <p:cNvSpPr/>
          <p:nvPr/>
        </p:nvSpPr>
        <p:spPr>
          <a:xfrm rot="8701300">
            <a:off x="5660633" y="3448449"/>
            <a:ext cx="478598" cy="449950"/>
          </a:xfrm>
          <a:prstGeom prst="arc">
            <a:avLst>
              <a:gd name="adj1" fmla="val 14336658"/>
              <a:gd name="adj2" fmla="val 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6C1C1A3-1AF6-46BA-9E37-C9B995AE1343}"/>
              </a:ext>
            </a:extLst>
          </p:cNvPr>
          <p:cNvSpPr txBox="1"/>
          <p:nvPr/>
        </p:nvSpPr>
        <p:spPr>
          <a:xfrm>
            <a:off x="5988289" y="2960757"/>
            <a:ext cx="304892" cy="3519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l-GR" sz="1687" i="1" spc="0" baseline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θ</a:t>
            </a:r>
            <a:endParaRPr lang="en-US" sz="1547" i="1" spc="0" baseline="-29098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9A8439D-8F2E-482A-97B1-E62B16C93AA6}"/>
              </a:ext>
            </a:extLst>
          </p:cNvPr>
          <p:cNvSpPr txBox="1"/>
          <p:nvPr/>
        </p:nvSpPr>
        <p:spPr>
          <a:xfrm>
            <a:off x="6306584" y="3252117"/>
            <a:ext cx="340158" cy="35195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sz="1687" i="1" spc="0" baseline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R</a:t>
            </a:r>
            <a:endParaRPr lang="en-US" sz="1547" i="1" spc="0" baseline="-29098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E904196-559F-45DE-9059-344F881F4FF3}"/>
              </a:ext>
            </a:extLst>
          </p:cNvPr>
          <p:cNvSpPr txBox="1"/>
          <p:nvPr/>
        </p:nvSpPr>
        <p:spPr>
          <a:xfrm>
            <a:off x="5695102" y="3843316"/>
            <a:ext cx="365806" cy="35195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l-GR" sz="1687" i="1" spc="0" baseline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Φ</a:t>
            </a:r>
            <a:endParaRPr lang="en-US" sz="1547" i="1" spc="0" baseline="-29098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74C684-902D-4D8C-A375-29A7F96D8EC9}"/>
              </a:ext>
            </a:extLst>
          </p:cNvPr>
          <p:cNvCxnSpPr>
            <a:cxnSpLocks/>
          </p:cNvCxnSpPr>
          <p:nvPr/>
        </p:nvCxnSpPr>
        <p:spPr>
          <a:xfrm flipV="1">
            <a:off x="5908763" y="3061371"/>
            <a:ext cx="1011249" cy="56895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EB13BAF3-F4E4-433D-914A-DC8C77E47BF1}"/>
              </a:ext>
            </a:extLst>
          </p:cNvPr>
          <p:cNvSpPr/>
          <p:nvPr/>
        </p:nvSpPr>
        <p:spPr>
          <a:xfrm rot="13854844" flipV="1">
            <a:off x="5821372" y="3243840"/>
            <a:ext cx="478598" cy="449950"/>
          </a:xfrm>
          <a:prstGeom prst="arc">
            <a:avLst>
              <a:gd name="adj1" fmla="val 14863512"/>
              <a:gd name="adj2" fmla="val 21236176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7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50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Ricciardi</dc:creator>
  <cp:lastModifiedBy>Anthony Ricciardi</cp:lastModifiedBy>
  <cp:revision>3</cp:revision>
  <dcterms:created xsi:type="dcterms:W3CDTF">2021-09-09T11:12:01Z</dcterms:created>
  <dcterms:modified xsi:type="dcterms:W3CDTF">2021-09-09T11:40:39Z</dcterms:modified>
</cp:coreProperties>
</file>