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2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AC1B4-6B62-4743-A4EE-81B4C1BA8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BADA4-18FD-4AAA-BFEB-BFF4F1FAD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C18AE-3701-4299-A234-D3B8CA63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CBCD-5B13-4DAE-826A-A8F755216BCD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D1CAA-692A-4419-88AB-C861BCA3B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8ED7F-CFF3-4B28-9755-589A8565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C19A-FD6A-410D-B3AB-048B591E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6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443B-05E8-49CE-B4B0-EC9C49FB5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D3940-7333-478E-B251-77D6AEBED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AF54E-1FE6-44F3-B0C0-D69F8F6F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CBCD-5B13-4DAE-826A-A8F755216BCD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44D0A-9236-45CA-9A37-48B0AF515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08E24-1E40-46A4-841A-538D2D066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C19A-FD6A-410D-B3AB-048B591E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6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E26E28-F1A0-4232-AE27-397862C82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EE2D1-6AAB-47B8-9FA1-BB81EAEA0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A9524-DA7C-4081-BC23-CAC9FF37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CBCD-5B13-4DAE-826A-A8F755216BCD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493B7-A262-49AA-BCBC-87F66BB84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89F6D-F9D2-4F14-9B65-E41B1AE7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C19A-FD6A-410D-B3AB-048B591E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36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E409B-2463-451B-8630-30C5BF08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84830-7D0A-4A74-80AD-711054F96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84022-0CBE-4D44-9602-D7E57AD8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CBCD-5B13-4DAE-826A-A8F755216BCD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71259-B112-4AED-85FA-7BDA30609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B3AF9-513F-4EA0-B851-AED45ED9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C19A-FD6A-410D-B3AB-048B591E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B338-A67C-4F62-8544-0037A3176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BFFC4-ED40-438A-A090-B2506C1CD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0B34A-7BF0-488A-A97C-5935189A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CBCD-5B13-4DAE-826A-A8F755216BCD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8AD99-EB29-4ACF-8AAC-1D64860D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A0F34-FCC3-4556-81A3-526C75AE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C19A-FD6A-410D-B3AB-048B591E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EDCF-9D6F-4B64-AACE-B6D17A6C9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0D989-C2D1-4F9A-A6E4-2DCA315BB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45378-C0BF-4A2A-A03C-CD61F2EB7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295F5-C3A8-4FF2-B59E-4EFDFB14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CBCD-5B13-4DAE-826A-A8F755216BCD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A772F-EFD0-44F4-B2B7-74801F4AA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9633C-9D60-41CA-8815-32897C42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C19A-FD6A-410D-B3AB-048B591E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9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1071B-7F89-41A5-80BD-3F4BEE609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FF041-98FA-4BE5-90B9-E83A17221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DE700-794F-49BB-A3C0-C16ABB310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A72439-3B0D-460C-BC14-C60A50AD1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A90CC-724E-4ACE-8886-3874DF1A3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32554-043A-400D-A00B-C10DB93E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CBCD-5B13-4DAE-826A-A8F755216BCD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F35CE-EC69-47EE-AC78-CE8B3795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C3745C-F0D3-4CC6-BDE5-FBA7BCA0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C19A-FD6A-410D-B3AB-048B591E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2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3D04-AC7A-4AF9-861D-887B174C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CF2892-263B-4C07-876F-4E084307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CBCD-5B13-4DAE-826A-A8F755216BCD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7E983-00C4-4A2D-BBAC-458888AB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7D387-B36B-499B-AAA7-F16F9EA2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C19A-FD6A-410D-B3AB-048B591E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3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E1FE4-51DB-450F-8370-3563561B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CBCD-5B13-4DAE-826A-A8F755216BCD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BA161B-A6B4-4367-887D-322A6A0A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6DFA3-4391-450B-BBB0-4FB8109A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C19A-FD6A-410D-B3AB-048B591E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3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C6A28-EC56-4D2E-8C6A-8AF7E22D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8AF-1BDD-4A31-AB31-7C07A2370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B0DC3-9AAB-42D8-9DF4-147F48228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8256E-61A9-46B5-89B0-60341FA2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CBCD-5B13-4DAE-826A-A8F755216BCD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84442-73B1-4AA9-B00A-88F9E1CC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9EBA2-EEB8-4EA3-898A-8F352614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C19A-FD6A-410D-B3AB-048B591E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0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4412-54D5-48ED-ADBB-F109F09CF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295F18-0C9C-4FB9-AB6C-E7A001760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5BA30-2707-4B84-A1FA-DC21B1AE8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B9B0C-6331-4D00-B367-15D1B460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CBCD-5B13-4DAE-826A-A8F755216BCD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31FFF-8E34-4592-B298-6F55AE1D9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AF55E-F1CC-40CA-932A-F5C32C36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C19A-FD6A-410D-B3AB-048B591E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3B43CE-255C-48D4-AEFB-7CEC3B94D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8A198-0DF4-4A7E-9BAF-BF602E4D4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4B1B0-831C-4E79-878A-31A083D7B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FCBCD-5B13-4DAE-826A-A8F755216BCD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7E87B-2DB7-4675-B0E4-F61266B49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18C7A-1902-496C-A8E6-D3C1F664D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EC19A-FD6A-410D-B3AB-048B591E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5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B4C6DDB-6585-41A0-86FB-E88E98FA1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21" y="860021"/>
            <a:ext cx="7708657" cy="17390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AC1921-7ED8-4CAD-8A5F-9F0AD6910F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34040" y="3211915"/>
            <a:ext cx="2655179" cy="132361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6CEE2A-26A2-4575-BE2B-814470FC5BBF}"/>
              </a:ext>
            </a:extLst>
          </p:cNvPr>
          <p:cNvSpPr txBox="1"/>
          <p:nvPr/>
        </p:nvSpPr>
        <p:spPr>
          <a:xfrm>
            <a:off x="1356389" y="3375196"/>
            <a:ext cx="666240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err="1">
                <a:latin typeface="Arial" panose="020B0604020202020204" pitchFamily="34" charset="0"/>
                <a:cs typeface="Arial" panose="020B0604020202020204" pitchFamily="34" charset="0"/>
              </a:rPr>
              <a:t>Nastran</a:t>
            </a:r>
            <a:r>
              <a:rPr lang="en-US" sz="8800" i="1" dirty="0" err="1">
                <a:solidFill>
                  <a:srgbClr val="5028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CoFE</a:t>
            </a:r>
            <a:endParaRPr lang="en-US" sz="8000" i="1" dirty="0">
              <a:solidFill>
                <a:srgbClr val="5028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84B164-D485-42EE-92C6-6292860B12AA}"/>
              </a:ext>
            </a:extLst>
          </p:cNvPr>
          <p:cNvSpPr txBox="1"/>
          <p:nvPr/>
        </p:nvSpPr>
        <p:spPr>
          <a:xfrm>
            <a:off x="156417" y="228244"/>
            <a:ext cx="4445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Reproduce PNG (lost original source)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EE8DE8-1D8B-4D50-AB93-552A3AFACE5D}"/>
              </a:ext>
            </a:extLst>
          </p:cNvPr>
          <p:cNvSpPr txBox="1"/>
          <p:nvPr/>
        </p:nvSpPr>
        <p:spPr>
          <a:xfrm>
            <a:off x="1401250" y="4426725"/>
            <a:ext cx="6681637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Nastran </a:t>
            </a:r>
            <a:r>
              <a:rPr lang="en-US" sz="3100" b="1" i="1" dirty="0">
                <a:solidFill>
                  <a:srgbClr val="5028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mpatible </a:t>
            </a:r>
            <a:r>
              <a:rPr lang="en-US" sz="3100" b="1" i="1" dirty="0">
                <a:solidFill>
                  <a:srgbClr val="5028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400" b="1" i="1" dirty="0">
                <a:solidFill>
                  <a:srgbClr val="5028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100" dirty="0" err="1">
                <a:latin typeface="Arial" panose="020B0604020202020204" pitchFamily="34" charset="0"/>
                <a:cs typeface="Arial" panose="020B0604020202020204" pitchFamily="34" charset="0"/>
              </a:rPr>
              <a:t>inite</a:t>
            </a: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100" b="1" i="1" dirty="0">
                <a:solidFill>
                  <a:srgbClr val="5028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800" b="1" i="1" dirty="0">
                <a:solidFill>
                  <a:srgbClr val="5028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100" dirty="0" err="1">
                <a:latin typeface="Arial" panose="020B0604020202020204" pitchFamily="34" charset="0"/>
                <a:cs typeface="Arial" panose="020B0604020202020204" pitchFamily="34" charset="0"/>
              </a:rPr>
              <a:t>lements</a:t>
            </a:r>
            <a:endParaRPr lang="en-US" sz="3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BC9A3-8AF1-4498-933C-0BD9D2406F2B}"/>
              </a:ext>
            </a:extLst>
          </p:cNvPr>
          <p:cNvSpPr txBox="1"/>
          <p:nvPr/>
        </p:nvSpPr>
        <p:spPr>
          <a:xfrm>
            <a:off x="10111740" y="1729533"/>
            <a:ext cx="835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E73A79-BDD2-4DE7-A267-71340F7BDC5A}"/>
              </a:ext>
            </a:extLst>
          </p:cNvPr>
          <p:cNvSpPr txBox="1"/>
          <p:nvPr/>
        </p:nvSpPr>
        <p:spPr>
          <a:xfrm>
            <a:off x="10266968" y="3612195"/>
            <a:ext cx="11372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Native Source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C502C5-B009-48C5-808B-19B925780886}"/>
              </a:ext>
            </a:extLst>
          </p:cNvPr>
          <p:cNvSpPr txBox="1"/>
          <p:nvPr/>
        </p:nvSpPr>
        <p:spPr>
          <a:xfrm>
            <a:off x="2901314" y="6260424"/>
            <a:ext cx="6681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Highlight -&gt; Right Click -&gt; Save As Picture -&gt; Choose SVG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76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Ricciardi</dc:creator>
  <cp:lastModifiedBy>Anthony Ricciardi</cp:lastModifiedBy>
  <cp:revision>2</cp:revision>
  <dcterms:created xsi:type="dcterms:W3CDTF">2021-09-09T10:46:59Z</dcterms:created>
  <dcterms:modified xsi:type="dcterms:W3CDTF">2021-09-09T11:11:28Z</dcterms:modified>
</cp:coreProperties>
</file>