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580"/>
  </p:normalViewPr>
  <p:slideViewPr>
    <p:cSldViewPr snapToGrid="0" snapToObjects="1">
      <p:cViewPr varScale="1">
        <p:scale>
          <a:sx n="108" d="100"/>
          <a:sy n="10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A785-B986-3D47-8830-F37EF0301041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1490-1A77-EC43-B908-B532818C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on 12"/>
          <p:cNvSpPr/>
          <p:nvPr/>
        </p:nvSpPr>
        <p:spPr>
          <a:xfrm rot="16200000">
            <a:off x="3767137" y="-3667124"/>
            <a:ext cx="4757738" cy="12091987"/>
          </a:xfrm>
          <a:prstGeom prst="moon">
            <a:avLst>
              <a:gd name="adj" fmla="val 44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9173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127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980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04037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482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3283" y="1459345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8218" y="14270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4267" y="1477818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0324" y="1510390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4559" y="1477818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214" y="1486868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580" y="3390051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22+ Bust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7351" y="3649857"/>
            <a:ext cx="202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18-21 Win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7957" y="3889263"/>
            <a:ext cx="18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&lt;18 Bust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9173" y="3363996"/>
            <a:ext cx="23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Bet 3 Cards; Total Sum: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4580" y="4152111"/>
            <a:ext cx="15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17 Tie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8239" y="1173324"/>
            <a:ext cx="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813" y="1173324"/>
            <a:ext cx="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1376" y="1178696"/>
            <a:ext cx="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5248" y="1169280"/>
            <a:ext cx="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12410" y="1169280"/>
            <a:ext cx="63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Ace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6837"/>
              </p:ext>
            </p:extLst>
          </p:nvPr>
        </p:nvGraphicFramePr>
        <p:xfrm>
          <a:off x="1670182" y="5311213"/>
          <a:ext cx="92559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3"/>
                <a:gridCol w="1851193"/>
                <a:gridCol w="1851193"/>
                <a:gridCol w="1851193"/>
                <a:gridCol w="1851193"/>
              </a:tblGrid>
              <a:tr h="21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28190" y="5962834"/>
            <a:ext cx="6139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FULL MONTE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on 12"/>
          <p:cNvSpPr/>
          <p:nvPr/>
        </p:nvSpPr>
        <p:spPr>
          <a:xfrm rot="16200000">
            <a:off x="3767137" y="-3667124"/>
            <a:ext cx="4757738" cy="12091987"/>
          </a:xfrm>
          <a:prstGeom prst="moon">
            <a:avLst>
              <a:gd name="adj" fmla="val 44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9173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127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980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04037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482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5818" y="12746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8218" y="14270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4267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0324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214" y="1357990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5965" y="852631"/>
            <a:ext cx="911426" cy="12134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74559" y="1293152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17" y="852114"/>
            <a:ext cx="821379" cy="1149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82" y="872713"/>
            <a:ext cx="970742" cy="1213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22" y="839570"/>
            <a:ext cx="960581" cy="1199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5" y="839570"/>
            <a:ext cx="959624" cy="11995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28190" y="5962834"/>
            <a:ext cx="6139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FULL MONTE</a:t>
            </a:r>
            <a:endParaRPr lang="en-US" sz="4400" dirty="0">
              <a:solidFill>
                <a:srgbClr val="FFFF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5548"/>
              </p:ext>
            </p:extLst>
          </p:nvPr>
        </p:nvGraphicFramePr>
        <p:xfrm>
          <a:off x="1670182" y="5311213"/>
          <a:ext cx="92559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3"/>
                <a:gridCol w="1851193"/>
                <a:gridCol w="1851193"/>
                <a:gridCol w="1851193"/>
                <a:gridCol w="1851193"/>
              </a:tblGrid>
              <a:tr h="21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29173" y="3363996"/>
            <a:ext cx="23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Bet 3 Cards; Total Sum: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4580" y="3390051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22+ Bust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7351" y="3649857"/>
            <a:ext cx="202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18-21 Win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7957" y="3889263"/>
            <a:ext cx="18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&lt;18 Bust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500" y="3181350"/>
            <a:ext cx="1651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on 12"/>
          <p:cNvSpPr/>
          <p:nvPr/>
        </p:nvSpPr>
        <p:spPr>
          <a:xfrm rot="16200000">
            <a:off x="3767137" y="-3667124"/>
            <a:ext cx="4757738" cy="12091987"/>
          </a:xfrm>
          <a:prstGeom prst="moon">
            <a:avLst>
              <a:gd name="adj" fmla="val 44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9173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127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980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04037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482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5818" y="12746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8218" y="14270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4267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0324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4559" y="1293152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214" y="1357990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36" y="911639"/>
            <a:ext cx="714286" cy="10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29" y="922317"/>
            <a:ext cx="714286" cy="10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62" y="922317"/>
            <a:ext cx="714286" cy="10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89" y="973056"/>
            <a:ext cx="714286" cy="10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293" y="954583"/>
            <a:ext cx="714286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23 L 4.16667E-7 0.00023 C 0.00117 -0.00393 0.0026 -0.00787 0.00378 -0.01204 C 0.00469 -0.01551 0.00469 -0.02245 0.00534 -0.02569 C 0.0056 -0.02708 0.00625 -0.02824 0.00677 -0.02963 C 0.00872 -0.04305 0.00755 -0.03704 0.0099 -0.04745 C 0.01016 -0.05046 0.01003 -0.05393 0.01068 -0.05694 C 0.01107 -0.05903 0.01224 -0.06042 0.01289 -0.06227 C 0.01836 -0.07778 0.01159 -0.05972 0.01523 -0.07199 C 0.01719 -0.07847 0.0194 -0.08449 0.02135 -0.09097 C 0.02266 -0.09491 0.02357 -0.09954 0.02513 -0.10324 C 0.02838 -0.11018 0.02982 -0.11342 0.03359 -0.11944 C 0.03659 -0.1243 0.03932 -0.12963 0.04284 -0.1331 L 0.05351 -0.14398 L 0.05885 -0.14954 C 0.06068 -0.15139 0.06237 -0.15324 0.06419 -0.15486 C 0.0668 -0.15717 0.06914 -0.15995 0.07187 -0.1618 C 0.07435 -0.16319 0.07695 -0.16342 0.07956 -0.16435 C 0.08242 -0.16574 0.08516 -0.1669 0.08789 -0.16852 C 0.08958 -0.16944 0.10325 -0.17801 0.10781 -0.17917 C 0.11146 -0.18009 0.11497 -0.18009 0.11862 -0.18055 C 0.12083 -0.18148 0.12305 -0.18333 0.12552 -0.18333 C 0.197 -0.18449 0.17943 -0.18842 0.21042 -0.18055 C 0.21198 -0.17963 0.21341 -0.17847 0.21497 -0.17778 C 0.2168 -0.17708 0.21862 -0.17685 0.22031 -0.17639 C 0.22461 -0.17523 0.22487 -0.17523 0.22878 -0.17407 C 0.23385 -0.16805 0.22838 -0.17384 0.23333 -0.16991 C 0.23542 -0.16829 0.2375 -0.1662 0.23945 -0.16435 C 0.24049 -0.16366 0.24154 -0.1625 0.24258 -0.1618 C 0.24557 -0.15949 0.24896 -0.1581 0.25169 -0.15486 C 0.25404 -0.15231 0.25664 -0.15023 0.25859 -0.14676 C 0.26042 -0.14352 0.26185 -0.13958 0.26393 -0.13727 C 0.26693 -0.13403 0.26914 -0.13217 0.27161 -0.12778 C 0.27226 -0.12662 0.27253 -0.12477 0.27318 -0.12361 C 0.27409 -0.12199 0.27526 -0.12106 0.2763 -0.11944 C 0.27708 -0.11829 0.27773 -0.11667 0.27851 -0.11551 C 0.27956 -0.11389 0.2806 -0.11296 0.28164 -0.11134 C 0.28346 -0.10833 0.2849 -0.1044 0.28698 -0.10185 C 0.28776 -0.10092 0.28854 -0.10023 0.28919 -0.09907 C 0.29206 -0.09491 0.29128 -0.09491 0.29388 -0.08958 C 0.29453 -0.08819 0.29531 -0.0868 0.29609 -0.08542 C 0.29766 -0.07754 0.2957 -0.08495 0.29922 -0.0787 C 0.30104 -0.07546 0.30234 -0.0706 0.30456 -0.06782 C 0.30547 -0.06667 0.30664 -0.06597 0.30768 -0.06504 C 0.30807 -0.06366 0.30846 -0.06227 0.30911 -0.06111 C 0.30976 -0.05995 0.31081 -0.05949 0.31146 -0.05833 C 0.31224 -0.05671 0.3125 -0.05463 0.31302 -0.05278 C 0.31445 -0.04699 0.31302 -0.0493 0.31523 -0.0419 C 0.31562 -0.04051 0.31979 -0.02847 0.32135 -0.02569 C 0.322 -0.02454 0.32292 -0.02384 0.3237 -0.02292 C 0.32396 -0.02153 0.32409 -0.02014 0.32448 -0.01875 C 0.32565 -0.01389 0.32604 -0.01342 0.32747 -0.00926 C 0.3293 -6.93889E-18 0.32682 -0.01134 0.3306 0.00023 C 0.33099 0.00139 0.33099 0.00301 0.33138 0.0044 C 0.33177 0.00579 0.33242 0.00695 0.33294 0.00833 C 0.33203 0.01644 0.33307 0.01366 0.3306 0.01806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7037E-7 L 8.33333E-6 -3.7037E-7 C -0.00143 0.00695 -0.00143 0.01111 -0.0039 0.01621 C -0.00455 0.01783 -0.00546 0.01898 -0.00624 0.02037 C -0.00637 0.02176 -0.00664 0.02315 -0.0069 0.02454 C -0.00846 0.02986 -0.01432 0.03982 -0.01536 0.04074 L -0.02148 0.0463 C -0.02226 0.04815 -0.02291 0.05 -0.02382 0.05162 C -0.02473 0.05324 -0.02578 0.05463 -0.02682 0.05579 C -0.02773 0.05672 -0.03151 0.0581 -0.03216 0.05857 C -0.0332 0.05996 -0.03411 0.06134 -0.03528 0.0625 C -0.03789 0.06551 -0.03802 0.06505 -0.04062 0.06667 C -0.04192 0.06759 -0.04309 0.06875 -0.0444 0.06945 C -0.0457 0.07014 -0.047 0.07037 -0.0483 0.07084 C -0.05494 0.07292 -0.05377 0.07222 -0.06276 0.07361 C -0.07226 0.07315 -0.08164 0.07292 -0.09114 0.07222 C -0.09244 0.07199 -0.09374 0.07153 -0.09492 0.07084 C -0.10546 0.06366 -0.08789 0.07222 -0.10026 0.06667 L -0.10794 0.05996 C -0.10898 0.05903 -0.11002 0.05834 -0.11093 0.05718 C -0.11276 0.05486 -0.11523 0.05185 -0.11705 0.05023 C -0.11783 0.04977 -0.11861 0.04954 -0.1194 0.04908 C -0.12734 0.04259 -0.12109 0.04653 -0.1263 0.04352 C -0.12734 0.04213 -0.12838 0.04097 -0.12929 0.03935 C -0.1302 0.0382 -0.13085 0.03658 -0.13164 0.03542 C -0.13242 0.03426 -0.1332 0.03357 -0.13398 0.03264 C -0.14335 0.02037 -0.13697 0.02801 -0.14231 0.02176 C -0.14283 0.01991 -0.14335 0.01806 -0.14387 0.01621 C -0.1444 0.01482 -0.14505 0.01366 -0.14544 0.01204 C -0.14583 0.01088 -0.14583 0.00926 -0.14622 0.0081 C -0.14661 0.00695 -0.14765 0.00533 -0.14765 0.00533 " pathEditMode="relative" ptsTypes="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167E-6 0.00024 L 6.04167E-6 0.00024 C 0.00131 -0.00532 0.00235 -0.01088 0.00378 -0.0162 C 0.00444 -0.01805 0.00535 -0.01967 0.00613 -0.02152 C 0.00717 -0.0243 0.00808 -0.02708 0.00912 -0.02963 C 0.0142 -0.04189 0.01355 -0.04027 0.01759 -0.04745 C 0.01811 -0.04976 0.01837 -0.05208 0.01915 -0.05416 C 0.02097 -0.05925 0.0228 -0.05995 0.02527 -0.06365 C 0.02709 -0.06666 0.02852 -0.0706 0.03061 -0.07314 C 0.03165 -0.07453 0.03256 -0.07592 0.0336 -0.07731 C 0.03516 -0.07916 0.03673 -0.08078 0.03829 -0.08287 C 0.04389 -0.09027 0.04155 -0.08888 0.0474 -0.0949 C 0.05053 -0.09814 0.056 -0.10208 0.05886 -0.10463 C 0.06641 -0.11088 0.06225 -0.10879 0.07345 -0.1155 C 0.07644 -0.11713 0.07957 -0.11875 0.08256 -0.12083 C 0.08386 -0.12175 0.08516 -0.12291 0.08647 -0.12361 C 0.0879 -0.1243 0.08946 -0.1243 0.09102 -0.125 C 0.09285 -0.12569 0.09467 -0.12685 0.09636 -0.12754 C 0.10066 -0.13518 0.09701 -0.12963 0.1086 -0.13588 C 0.11498 -0.13912 0.11641 -0.14166 0.12475 -0.14259 L 0.13699 -0.14398 C 0.13868 -0.14444 0.1405 -0.14467 0.14233 -0.14537 C 0.14415 -0.14606 0.14584 -0.14768 0.14766 -0.14814 C 0.15092 -0.14884 0.15431 -0.14907 0.15756 -0.1493 L 0.20053 -0.14814 C 0.2017 -0.14791 0.203 -0.14699 0.20431 -0.14675 C 0.20639 -0.14606 0.20834 -0.14583 0.21043 -0.14537 C 0.21199 -0.14398 0.21342 -0.14259 0.21498 -0.1412 C 0.21694 -0.13981 0.21915 -0.13935 0.2211 -0.13842 C 0.23035 -0.1287 0.21876 -0.1405 0.23035 -0.13032 C 0.23113 -0.12963 0.23178 -0.12847 0.23256 -0.12754 C 0.23516 -0.125 0.23673 -0.12407 0.23946 -0.12222 C 0.24102 -0.1199 0.24233 -0.11713 0.24402 -0.1155 C 0.24493 -0.11435 0.24623 -0.11481 0.24714 -0.11412 C 0.24845 -0.11296 0.24962 -0.11111 0.25092 -0.10995 C 0.25313 -0.10833 0.25561 -0.10717 0.25782 -0.10578 C 0.2586 -0.10509 0.25925 -0.10393 0.26016 -0.10324 C 0.26655 -0.09814 0.26277 -0.10277 0.26863 -0.09768 C 0.27579 -0.0912 0.26355 -0.0993 0.2754 -0.09236 C 0.27683 -0.08981 0.27826 -0.08703 0.28009 -0.08541 C 0.281 -0.08472 0.28204 -0.08449 0.28308 -0.08402 C 0.28516 -0.08148 0.28712 -0.07847 0.2892 -0.07592 L 0.29376 -0.0706 C 0.29532 -0.06875 0.29793 -0.06574 0.29923 -0.06365 C 0.30665 -0.05162 0.30157 -0.05625 0.30834 -0.05138 C 0.31511 -0.03935 0.31212 -0.04351 0.31681 -0.03796 C 0.31733 -0.03657 0.31759 -0.03472 0.31837 -0.03379 C 0.31915 -0.0324 0.32032 -0.03194 0.32136 -0.03101 C 0.32266 -0.02986 0.32397 -0.02824 0.32514 -0.02708 C 0.32592 -0.02523 0.3267 -0.02314 0.32748 -0.02152 C 0.3297 -0.01689 0.33035 -0.01759 0.33204 -0.01203 C 0.33269 -0.00995 0.33282 -0.00717 0.3336 -0.00532 C 0.33516 -0.00162 0.33738 0.0007 0.33894 0.0044 L 0.34207 0.01112 C 0.34285 0.01575 0.3422 0.01412 0.34363 0.01667 L 0.33126 0.0669 C 0.33009 0.07662 0.32905 0.08959 0.3267 0.09954 C 0.32579 0.10371 0.32475 0.10787 0.32371 0.11181 C 0.31967 0.12616 0.32097 0.11737 0.31681 0.13496 C 0.31238 0.15371 0.31628 0.15162 0.30613 0.17431 C 0.30405 0.17894 0.30183 0.18334 0.30001 0.18797 C 0.28933 0.21412 0.29181 0.21274 0.2823 0.2301 C 0.28048 0.23357 0.26368 0.26412 0.26016 0.2669 C 0.25834 0.26829 0.25652 0.26922 0.25483 0.27107 C 0.24962 0.27593 0.24272 0.28496 0.23647 0.28866 C 0.23113 0.29167 0.22553 0.29283 0.22032 0.29676 C 0.21264 0.30278 0.21694 0.30047 0.2073 0.30232 C 0.20457 0.30417 0.20183 0.30672 0.19897 0.30764 C 0.19363 0.3095 0.18282 0.31042 0.18282 0.31042 C 0.18009 0.31181 0.17735 0.31343 0.17449 0.31459 C 0.1724 0.31528 0.17032 0.31598 0.16837 0.31598 L 0.05665 0.31459 C 0.053 0.31366 0.04949 0.3125 0.04584 0.31181 C 0.04285 0.31112 0.03972 0.31112 0.03673 0.31042 C 0.01095 0.3044 0.04545 0.31042 0.01993 0.30625 C 0.01759 0.30533 0.01524 0.3044 0.01303 0.30371 C 0.01016 0.30255 0.0073 0.30209 0.00457 0.30093 C 0.00248 0.3 0.00053 0.29815 -0.00155 0.29676 C -0.00924 0.29213 -0.00767 0.29306 -0.01457 0.29144 C -0.01692 0.28959 -0.01913 0.28727 -0.02148 0.28588 C -0.02291 0.28496 -0.02447 0.28519 -0.02603 0.2845 C -0.02786 0.2838 -0.02968 0.28264 -0.03137 0.28195 C -0.03528 0.27778 -0.03892 0.27315 -0.04283 0.26968 C -0.047 0.26598 -0.05168 0.26389 -0.05507 0.2588 C -0.05689 0.25602 -0.05845 0.25278 -0.06054 0.25047 C -0.06262 0.24815 -0.0651 0.24723 -0.06731 0.24514 C -0.06926 0.24352 -0.07095 0.24144 -0.07278 0.23959 C -0.07473 0.23774 -0.07694 0.23635 -0.0789 0.23426 C -0.08892 0.22269 -0.07851 0.23102 -0.08723 0.22477 C -0.08905 0.222 -0.09075 0.21899 -0.09257 0.21644 C -0.09609 0.21227 -0.09999 0.20903 -0.10338 0.2044 C -0.10585 0.2007 -0.10819 0.1963 -0.11093 0.19352 C -0.11223 0.19213 -0.11353 0.19075 -0.11484 0.18936 C -0.11692 0.18681 -0.11874 0.18357 -0.12095 0.18125 C -0.12773 0.17338 -0.12356 0.18102 -0.13085 0.17176 C -0.13202 0.17014 -0.1328 0.16783 -0.13398 0.16621 C -0.13489 0.16505 -0.13606 0.16482 -0.13697 0.16343 C -0.13814 0.16204 -0.13892 0.15973 -0.1401 0.15811 C -0.14127 0.15602 -0.1427 0.15463 -0.14387 0.15255 C -0.14648 0.14815 -0.14856 0.14283 -0.15155 0.13889 C -0.15924 0.12917 -0.15533 0.13496 -0.16301 0.1213 C -0.16353 0.12037 -0.16405 0.11968 -0.16457 0.11852 C -0.16536 0.11667 -0.16614 0.11505 -0.16679 0.1132 C -0.16796 0.10996 -0.16861 0.10649 -0.16991 0.10371 C -0.17043 0.10232 -0.17148 0.10186 -0.17226 0.10093 C -0.17369 0.09653 -0.17499 0.09329 -0.17603 0.08866 C -0.17629 0.08727 -0.17642 0.08588 -0.17681 0.0845 C -0.17773 0.08079 -0.17981 0.07362 -0.17981 0.07362 C -0.18007 0.072 -0.18033 0.07014 -0.18059 0.06829 C -0.18085 0.06598 -0.18098 0.06366 -0.18137 0.06135 C -0.18176 0.0595 -0.18254 0.05787 -0.18293 0.05602 C -0.18345 0.05325 -0.18398 0.05047 -0.1845 0.04792 C -0.18528 0.04329 -0.18515 0.04514 -0.18515 0.04237 " pathEditMode="relative" ptsTypes="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6 7.40741E-7 L 6.25E-6 7.40741E-7 C 0.01316 0.02083 0.00157 -0.00116 0.01068 0.03125 C 0.01147 0.03379 0.01212 0.03657 0.0129 0.03935 C 0.01446 0.04398 0.01759 0.05301 0.01759 0.05301 C 0.01889 0.06273 0.0172 0.05463 0.02136 0.06389 C 0.02253 0.06643 0.02331 0.06944 0.02449 0.07199 C 0.03152 0.08912 0.02423 0.07083 0.02983 0.08287 C 0.03334 0.09051 0.02878 0.08379 0.03438 0.09375 C 0.03555 0.09583 0.03712 0.09722 0.03816 0.0993 C 0.03959 0.10162 0.04063 0.10486 0.04206 0.10741 C 0.04376 0.11042 0.04975 0.11782 0.05118 0.11967 C 0.05404 0.12708 0.05118 0.12106 0.05652 0.12639 C 0.05769 0.12754 0.0586 0.12917 0.05964 0.13055 C 0.06134 0.13264 0.06316 0.13472 0.06498 0.13588 C 0.06602 0.13657 0.06706 0.1368 0.06811 0.13727 C 0.06941 0.13796 0.07058 0.13935 0.07188 0.14004 C 0.07358 0.14074 0.0754 0.14097 0.07722 0.14143 C 0.08608 0.14375 0.07748 0.1419 0.08946 0.14421 C 0.09792 0.14329 0.10639 0.14282 0.11472 0.14143 C 0.1168 0.14097 0.11889 0.13958 0.12084 0.13866 L 0.12397 0.13727 C 0.12787 0.13264 0.12449 0.13588 0.13009 0.1331 C 0.13165 0.13241 0.13308 0.13125 0.13464 0.13055 C 0.13568 0.12986 0.13673 0.12963 0.13777 0.12917 C 0.14115 0.11991 0.13712 0.12893 0.14154 0.12361 C 0.14324 0.12176 0.14454 0.11898 0.1461 0.1169 C 0.14727 0.11528 0.14884 0.11435 0.15001 0.11273 C 0.15105 0.11134 0.15196 0.10903 0.153 0.10741 C 0.15352 0.10671 0.15743 0.10139 0.15834 0.10046 C 0.15912 0.1 0.1599 0.09977 0.16068 0.0993 C 0.16147 0.09792 0.16225 0.09653 0.16303 0.09514 C 0.16407 0.09259 0.16472 0.08935 0.16602 0.08704 C 0.16654 0.08611 0.1672 0.08542 0.16759 0.08426 C 0.16824 0.08264 0.1685 0.08055 0.16915 0.0787 C 0.16954 0.07754 0.1724 0.07129 0.17292 0.06921 C 0.17358 0.06667 0.17358 0.06342 0.17449 0.06111 C 0.17501 0.05972 0.17579 0.05856 0.17592 0.05694 C 0.17631 0.05486 0.17592 0.05254 0.17592 0.05023 " pathEditMode="relative" ptsTypes="AAAAAAAAAAAAAAAAAAAAAAA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25E-6 -3.7037E-7 L 8.125E-6 -3.7037E-7 C -0.00025 -0.00579 -0.00012 -0.0118 -0.00077 -0.01759 C -0.0009 -0.01875 -0.00195 -0.01921 -0.00234 -0.02037 C -0.00351 -0.02338 -0.00429 -0.02685 -0.00546 -0.02986 C -0.00598 -0.03148 -0.00702 -0.03241 -0.00768 -0.03379 C -0.00833 -0.03518 -0.00859 -0.0368 -0.00924 -0.03796 C -0.01015 -0.03981 -0.01132 -0.04143 -0.01223 -0.04352 C -0.01393 -0.04699 -0.01536 -0.05069 -0.01692 -0.0544 C -0.01783 -0.05648 -0.01887 -0.05879 -0.01992 -0.06111 C -0.02096 -0.06342 -0.02187 -0.06574 -0.02304 -0.06782 L -0.02682 -0.07477 L -0.02994 -0.08009 C -0.03059 -0.08148 -0.03124 -0.08333 -0.03215 -0.08426 C -0.03801 -0.08935 -0.03515 -0.08727 -0.04062 -0.09097 C -0.04309 -0.09537 -0.04413 -0.09815 -0.04752 -0.10046 C -0.04869 -0.10139 -0.04999 -0.10139 -0.0513 -0.10185 C -0.05898 -0.11018 -0.05104 -0.10231 -0.05976 -0.10879 C -0.06887 -0.11551 -0.06002 -0.11041 -0.06809 -0.11551 C -0.07044 -0.1169 -0.07265 -0.11921 -0.07499 -0.11967 L -0.08346 -0.12083 C -0.09387 -0.1206 -0.10429 -0.12037 -0.11484 -0.11967 C -0.11562 -0.11944 -0.1164 -0.11875 -0.11705 -0.11829 C -0.12643 -0.11111 -0.11471 -0.11967 -0.12239 -0.11273 C -0.12929 -0.10671 -0.11822 -0.12407 -0.13385 -0.10324 C -0.14895 -0.0831 -0.12955 -0.10949 -0.13854 -0.09653 C -0.14075 -0.09329 -0.14309 -0.09004 -0.14544 -0.08704 C -0.14635 -0.08565 -0.14726 -0.08379 -0.14843 -0.08287 L -0.15156 -0.08009 C -0.15494 -0.07083 -0.15051 -0.08194 -0.15689 -0.0706 C -0.15755 -0.06944 -0.15781 -0.06782 -0.15833 -0.06643 C -0.15885 -0.06551 -0.1595 -0.06481 -0.15989 -0.06389 C -0.16275 -0.05764 -0.16145 -0.05995 -0.1638 -0.0544 C -0.16523 -0.05069 -0.16679 -0.04699 -0.16835 -0.04352 L -0.17057 -0.03796 C -0.17252 -0.02778 -0.16992 -0.04028 -0.17291 -0.02986 C -0.17669 -0.01643 -0.17239 -0.02847 -0.17604 -0.01898 C -0.17695 -0.01227 -0.17669 -0.01528 -0.17669 -0.00949 " pathEditMode="relative" ptsTypes="AAAAAAAAAAAAAAAAAAAAAAAAAAAAAAAAAA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on 12"/>
          <p:cNvSpPr/>
          <p:nvPr/>
        </p:nvSpPr>
        <p:spPr>
          <a:xfrm rot="16200000">
            <a:off x="3767137" y="-3667124"/>
            <a:ext cx="4757738" cy="12091987"/>
          </a:xfrm>
          <a:prstGeom prst="moon">
            <a:avLst>
              <a:gd name="adj" fmla="val 44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9173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127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980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04037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4828" y="997527"/>
            <a:ext cx="1320800" cy="9236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5818" y="12746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8218" y="1427079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4267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0324" y="1362547"/>
            <a:ext cx="2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4559" y="1293152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214" y="1357990"/>
            <a:ext cx="4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36" y="911639"/>
            <a:ext cx="714286" cy="10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29" y="922317"/>
            <a:ext cx="714286" cy="10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62" y="922317"/>
            <a:ext cx="714286" cy="10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89" y="973056"/>
            <a:ext cx="714286" cy="10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293" y="954583"/>
            <a:ext cx="714286" cy="1009524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22428"/>
              </p:ext>
            </p:extLst>
          </p:nvPr>
        </p:nvGraphicFramePr>
        <p:xfrm>
          <a:off x="1518023" y="5290991"/>
          <a:ext cx="92559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3"/>
                <a:gridCol w="1851193"/>
                <a:gridCol w="1851193"/>
                <a:gridCol w="1851193"/>
                <a:gridCol w="1851193"/>
              </a:tblGrid>
              <a:tr h="21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63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Bradley</dc:creator>
  <cp:lastModifiedBy>Edward Bradley</cp:lastModifiedBy>
  <cp:revision>9</cp:revision>
  <dcterms:created xsi:type="dcterms:W3CDTF">2016-11-08T02:41:29Z</dcterms:created>
  <dcterms:modified xsi:type="dcterms:W3CDTF">2018-06-09T12:39:57Z</dcterms:modified>
</cp:coreProperties>
</file>