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Krona One"/>
      <p:regular r:id="rId20"/>
    </p:embeddedFont>
    <p:embeddedFont>
      <p:font typeface="Anaheim"/>
      <p:regular r:id="rId21"/>
    </p:embeddedFont>
    <p:embeddedFont>
      <p:font typeface="Bebas Neue"/>
      <p:regular r:id="rId22"/>
    </p:embeddedFont>
    <p:embeddedFont>
      <p:font typeface="PT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KronaOne-regular.fntdata"/><Relationship Id="rId22" Type="http://schemas.openxmlformats.org/officeDocument/2006/relationships/font" Target="fonts/BebasNeue-regular.fntdata"/><Relationship Id="rId21" Type="http://schemas.openxmlformats.org/officeDocument/2006/relationships/font" Target="fonts/Anaheim-regular.fntdata"/><Relationship Id="rId24" Type="http://schemas.openxmlformats.org/officeDocument/2006/relationships/font" Target="fonts/PTSans-bold.fntdata"/><Relationship Id="rId23" Type="http://schemas.openxmlformats.org/officeDocument/2006/relationships/font" Target="fonts/PT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boldItalic.fntdata"/><Relationship Id="rId25"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072105b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072105b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e2f08735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e2f08735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72b1845856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72b1845856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42f7abf82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42f7abf82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42f7abf82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42f7abf82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42f7abf8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42f7abf8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8680c384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8680c384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27275" y="1618475"/>
            <a:ext cx="7089600" cy="1486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185075"/>
            <a:ext cx="4528800" cy="38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a:stCxn id="14" idx="7"/>
            </p:cNvCxnSpPr>
            <p:nvPr/>
          </p:nvCxnSpPr>
          <p:spPr>
            <a:xfrm rot="-5400000">
              <a:off x="-17879" y="21036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16" name="Google Shape;16;p2"/>
            <p:cNvCxnSpPr>
              <a:endCxn id="12"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7" name="Google Shape;17;p2"/>
            <p:cNvCxnSpPr>
              <a:stCxn id="12" idx="6"/>
              <a:endCxn id="13"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8" name="Google Shape;18;p2"/>
            <p:cNvCxnSpPr>
              <a:stCxn id="13" idx="6"/>
              <a:endCxn id="19"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2"/>
            <p:cNvCxnSpPr>
              <a:endCxn id="23"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7" name="Google Shape;27;p2"/>
            <p:cNvCxnSpPr>
              <a:stCxn id="20" idx="6"/>
              <a:endCxn id="28"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fmla="val 52749" name="adj1"/>
              </a:avLst>
            </a:prstGeom>
            <a:noFill/>
            <a:ln cap="flat" cmpd="sng" w="19050">
              <a:solidFill>
                <a:schemeClr val="accent1"/>
              </a:solidFill>
              <a:prstDash val="dot"/>
              <a:round/>
              <a:headEnd len="med" w="med" type="none"/>
              <a:tailEnd len="med" w="med" type="none"/>
            </a:ln>
          </p:spPr>
        </p:cxnSp>
        <p:cxnSp>
          <p:nvCxnSpPr>
            <p:cNvPr id="33" name="Google Shape;33;p2"/>
            <p:cNvCxnSpPr>
              <a:endCxn id="14" idx="2"/>
            </p:cNvCxnSpPr>
            <p:nvPr/>
          </p:nvCxnSpPr>
          <p:spPr>
            <a:xfrm flipH="1" rot="-5400000">
              <a:off x="-367075"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34" name="Google Shape;34;p2"/>
            <p:cNvCxnSpPr>
              <a:stCxn id="13"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2"/>
            <p:cNvCxnSpPr>
              <a:stCxn id="45" idx="7"/>
              <a:endCxn id="46"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7" name="Google Shape;47;p2"/>
            <p:cNvCxnSpPr>
              <a:stCxn id="46" idx="6"/>
              <a:endCxn id="48"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49" name="Google Shape;49;p2"/>
            <p:cNvCxnSpPr>
              <a:stCxn id="48" idx="6"/>
              <a:endCxn id="43"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0" name="Google Shape;50;p2"/>
            <p:cNvCxnSpPr>
              <a:stCxn id="43" idx="6"/>
              <a:endCxn id="42"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2"/>
            <p:cNvCxnSpPr>
              <a:stCxn id="54" idx="6"/>
              <a:endCxn id="55"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6" name="Google Shape;56;p2"/>
            <p:cNvCxnSpPr>
              <a:stCxn id="55" idx="0"/>
              <a:endCxn id="42"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7" name="Google Shape;57;p2"/>
            <p:cNvCxnSpPr>
              <a:stCxn id="42" idx="0"/>
              <a:endCxn id="52"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9" name="Google Shape;59;p2"/>
            <p:cNvCxnSpPr>
              <a:stCxn id="45" idx="4"/>
              <a:endCxn id="43"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0" name="Google Shape;60;p2"/>
            <p:cNvCxnSpPr>
              <a:stCxn id="43" idx="5"/>
              <a:endCxn id="55"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68" name="Google Shape;68;p2"/>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9" name="Google Shape;69;p2"/>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11"/>
          <p:cNvSpPr txBox="1"/>
          <p:nvPr>
            <p:ph hasCustomPrompt="1" type="title"/>
          </p:nvPr>
        </p:nvSpPr>
        <p:spPr>
          <a:xfrm>
            <a:off x="1083400" y="1765938"/>
            <a:ext cx="4836000" cy="12615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2" name="Google Shape;162;p11"/>
          <p:cNvSpPr txBox="1"/>
          <p:nvPr>
            <p:ph idx="1" type="subTitle"/>
          </p:nvPr>
        </p:nvSpPr>
        <p:spPr>
          <a:xfrm>
            <a:off x="1083400" y="2978513"/>
            <a:ext cx="4836000" cy="399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63" name="Google Shape;163;p11"/>
          <p:cNvGrpSpPr/>
          <p:nvPr/>
        </p:nvGrpSpPr>
        <p:grpSpPr>
          <a:xfrm>
            <a:off x="2901550" y="3411475"/>
            <a:ext cx="6182575" cy="2052725"/>
            <a:chOff x="2901550" y="3411475"/>
            <a:chExt cx="6182575" cy="2052725"/>
          </a:xfrm>
        </p:grpSpPr>
        <p:sp>
          <p:nvSpPr>
            <p:cNvPr id="164" name="Google Shape;164;p11"/>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1"/>
            <p:cNvCxnSpPr>
              <a:stCxn id="167" idx="7"/>
              <a:endCxn id="168"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69" name="Google Shape;169;p11"/>
            <p:cNvCxnSpPr>
              <a:stCxn id="168" idx="6"/>
              <a:endCxn id="170"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71" name="Google Shape;171;p11"/>
            <p:cNvCxnSpPr>
              <a:stCxn id="170" idx="6"/>
              <a:endCxn id="165"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72" name="Google Shape;172;p11"/>
            <p:cNvCxnSpPr>
              <a:stCxn id="165" idx="6"/>
              <a:endCxn id="164"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68" name="Google Shape;168;p11"/>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1"/>
            <p:cNvCxnSpPr>
              <a:stCxn id="176" idx="6"/>
              <a:endCxn id="177"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78" name="Google Shape;178;p11"/>
            <p:cNvCxnSpPr>
              <a:stCxn id="177" idx="0"/>
              <a:endCxn id="164"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79" name="Google Shape;179;p11"/>
            <p:cNvCxnSpPr>
              <a:stCxn id="164" idx="0"/>
              <a:endCxn id="174"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80" name="Google Shape;180;p11"/>
            <p:cNvCxnSpPr>
              <a:stCxn id="164" idx="0"/>
              <a:endCxn id="176"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81" name="Google Shape;181;p11"/>
            <p:cNvCxnSpPr>
              <a:stCxn id="167" idx="4"/>
              <a:endCxn id="165"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82" name="Google Shape;182;p11"/>
            <p:cNvCxnSpPr>
              <a:stCxn id="165" idx="5"/>
              <a:endCxn id="177"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83" name="Google Shape;183;p11"/>
            <p:cNvGrpSpPr/>
            <p:nvPr/>
          </p:nvGrpSpPr>
          <p:grpSpPr>
            <a:xfrm>
              <a:off x="6238900" y="4260588"/>
              <a:ext cx="279600" cy="279600"/>
              <a:chOff x="6238800" y="4370675"/>
              <a:chExt cx="279600" cy="279600"/>
            </a:xfrm>
          </p:grpSpPr>
          <p:sp>
            <p:nvSpPr>
              <p:cNvPr id="184" name="Google Shape;184;p1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8804525" y="3411475"/>
              <a:ext cx="279600" cy="279600"/>
              <a:chOff x="8804525" y="3411475"/>
              <a:chExt cx="279600" cy="279600"/>
            </a:xfrm>
          </p:grpSpPr>
          <p:sp>
            <p:nvSpPr>
              <p:cNvPr id="186" name="Google Shape;186;p1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1"/>
            <p:cNvGrpSpPr/>
            <p:nvPr/>
          </p:nvGrpSpPr>
          <p:grpSpPr>
            <a:xfrm>
              <a:off x="4074075" y="4691825"/>
              <a:ext cx="279600" cy="279600"/>
              <a:chOff x="4074075" y="4691825"/>
              <a:chExt cx="279600" cy="279600"/>
            </a:xfrm>
          </p:grpSpPr>
          <p:sp>
            <p:nvSpPr>
              <p:cNvPr id="188" name="Google Shape;188;p1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1"/>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90" name="Google Shape;190;p11"/>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91" name="Google Shape;191;p11"/>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92" name="Google Shape;19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5" name="Shape 1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6" name="Shape 196"/>
        <p:cNvGrpSpPr/>
        <p:nvPr/>
      </p:nvGrpSpPr>
      <p:grpSpPr>
        <a:xfrm>
          <a:off x="0" y="0"/>
          <a:ext cx="0" cy="0"/>
          <a:chOff x="0" y="0"/>
          <a:chExt cx="0" cy="0"/>
        </a:xfrm>
      </p:grpSpPr>
      <p:sp>
        <p:nvSpPr>
          <p:cNvPr id="197" name="Google Shape;1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8" name="Google Shape;198;p13"/>
          <p:cNvSpPr txBox="1"/>
          <p:nvPr>
            <p:ph hasCustomPrompt="1" idx="2" type="title"/>
          </p:nvPr>
        </p:nvSpPr>
        <p:spPr>
          <a:xfrm>
            <a:off x="79619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p:nvPr>
            <p:ph hasCustomPrompt="1" idx="3" type="title"/>
          </p:nvPr>
        </p:nvSpPr>
        <p:spPr>
          <a:xfrm>
            <a:off x="79619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p:nvPr>
            <p:ph hasCustomPrompt="1" idx="4" type="title"/>
          </p:nvPr>
        </p:nvSpPr>
        <p:spPr>
          <a:xfrm>
            <a:off x="3468474"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hasCustomPrompt="1" idx="5" type="title"/>
          </p:nvPr>
        </p:nvSpPr>
        <p:spPr>
          <a:xfrm>
            <a:off x="3468474"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p:nvPr>
            <p:ph hasCustomPrompt="1" idx="6" type="title"/>
          </p:nvPr>
        </p:nvSpPr>
        <p:spPr>
          <a:xfrm>
            <a:off x="614074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hasCustomPrompt="1" idx="7" type="title"/>
          </p:nvPr>
        </p:nvSpPr>
        <p:spPr>
          <a:xfrm>
            <a:off x="614074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 name="Google Shape;205;p13"/>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6" name="Google Shape;206;p13"/>
          <p:cNvSpPr txBox="1"/>
          <p:nvPr>
            <p:ph idx="9" type="subTitle"/>
          </p:nvPr>
        </p:nvSpPr>
        <p:spPr>
          <a:xfrm>
            <a:off x="611855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 name="Google Shape;207;p13"/>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8" name="Google Shape;208;p13"/>
          <p:cNvSpPr txBox="1"/>
          <p:nvPr>
            <p:ph idx="14" type="subTitle"/>
          </p:nvPr>
        </p:nvSpPr>
        <p:spPr>
          <a:xfrm>
            <a:off x="3457375"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9" name="Google Shape;209;p13"/>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0" name="Shape 210"/>
        <p:cNvGrpSpPr/>
        <p:nvPr/>
      </p:nvGrpSpPr>
      <p:grpSpPr>
        <a:xfrm>
          <a:off x="0" y="0"/>
          <a:ext cx="0" cy="0"/>
          <a:chOff x="0" y="0"/>
          <a:chExt cx="0" cy="0"/>
        </a:xfrm>
      </p:grpSpPr>
      <p:sp>
        <p:nvSpPr>
          <p:cNvPr id="211" name="Google Shape;21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12" name="Google Shape;212;p14"/>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4"/>
          <p:cNvGrpSpPr/>
          <p:nvPr/>
        </p:nvGrpSpPr>
        <p:grpSpPr>
          <a:xfrm>
            <a:off x="-192700" y="1678825"/>
            <a:ext cx="831725" cy="3311600"/>
            <a:chOff x="7850425" y="-546450"/>
            <a:chExt cx="831725" cy="3311600"/>
          </a:xfrm>
        </p:grpSpPr>
        <p:sp>
          <p:nvSpPr>
            <p:cNvPr id="215" name="Google Shape;215;p14"/>
            <p:cNvSpPr/>
            <p:nvPr/>
          </p:nvSpPr>
          <p:spPr>
            <a:xfrm flipH="1">
              <a:off x="8186900" y="822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14"/>
            <p:cNvCxnSpPr>
              <a:stCxn id="218" idx="0"/>
              <a:endCxn id="215" idx="6"/>
            </p:cNvCxnSpPr>
            <p:nvPr/>
          </p:nvCxnSpPr>
          <p:spPr>
            <a:xfrm rot="-5400000">
              <a:off x="7880575" y="1022250"/>
              <a:ext cx="416100" cy="196800"/>
            </a:xfrm>
            <a:prstGeom prst="curvedConnector2">
              <a:avLst/>
            </a:prstGeom>
            <a:noFill/>
            <a:ln cap="flat" cmpd="sng" w="19050">
              <a:solidFill>
                <a:schemeClr val="accent1"/>
              </a:solidFill>
              <a:prstDash val="dot"/>
              <a:round/>
              <a:headEnd len="med" w="med" type="none"/>
              <a:tailEnd len="med" w="med" type="none"/>
            </a:ln>
          </p:spPr>
        </p:cxnSp>
        <p:cxnSp>
          <p:nvCxnSpPr>
            <p:cNvPr id="219" name="Google Shape;219;p14"/>
            <p:cNvCxnSpPr>
              <a:endCxn id="220" idx="6"/>
            </p:cNvCxnSpPr>
            <p:nvPr/>
          </p:nvCxnSpPr>
          <p:spPr>
            <a:xfrm flipH="1" rot="-5400000">
              <a:off x="7765200" y="-327150"/>
              <a:ext cx="878100" cy="439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21" name="Google Shape;221;p14"/>
            <p:cNvCxnSpPr>
              <a:stCxn id="218" idx="2"/>
              <a:endCxn id="220"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22" name="Google Shape;222;p14"/>
            <p:cNvCxnSpPr>
              <a:stCxn id="216" idx="6"/>
              <a:endCxn id="218" idx="4"/>
            </p:cNvCxnSpPr>
            <p:nvPr/>
          </p:nvCxnSpPr>
          <p:spPr>
            <a:xfrm rot="10800000">
              <a:off x="7990350" y="1608200"/>
              <a:ext cx="511500" cy="1066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223" name="Google Shape;223;p14"/>
            <p:cNvGrpSpPr/>
            <p:nvPr/>
          </p:nvGrpSpPr>
          <p:grpSpPr>
            <a:xfrm flipH="1">
              <a:off x="7850425" y="1328700"/>
              <a:ext cx="279600" cy="279600"/>
              <a:chOff x="2206950" y="697000"/>
              <a:chExt cx="279600" cy="279600"/>
            </a:xfrm>
          </p:grpSpPr>
          <p:sp>
            <p:nvSpPr>
              <p:cNvPr id="224" name="Google Shape;224;p1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4"/>
            <p:cNvGrpSpPr/>
            <p:nvPr/>
          </p:nvGrpSpPr>
          <p:grpSpPr>
            <a:xfrm flipH="1">
              <a:off x="8424000" y="235500"/>
              <a:ext cx="192300" cy="192300"/>
              <a:chOff x="471450" y="43325"/>
              <a:chExt cx="192300" cy="192300"/>
            </a:xfrm>
          </p:grpSpPr>
          <p:sp>
            <p:nvSpPr>
              <p:cNvPr id="226" name="Google Shape;226;p1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7" name="Shape 227"/>
        <p:cNvGrpSpPr/>
        <p:nvPr/>
      </p:nvGrpSpPr>
      <p:grpSpPr>
        <a:xfrm>
          <a:off x="0" y="0"/>
          <a:ext cx="0" cy="0"/>
          <a:chOff x="0" y="0"/>
          <a:chExt cx="0" cy="0"/>
        </a:xfrm>
      </p:grpSpPr>
      <p:sp>
        <p:nvSpPr>
          <p:cNvPr id="228" name="Google Shape;22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29" name="Google Shape;229;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5"/>
          <p:cNvGrpSpPr/>
          <p:nvPr/>
        </p:nvGrpSpPr>
        <p:grpSpPr>
          <a:xfrm>
            <a:off x="-376110" y="1100993"/>
            <a:ext cx="1258671" cy="4042518"/>
            <a:chOff x="-376110" y="1100993"/>
            <a:chExt cx="1258671" cy="4042518"/>
          </a:xfrm>
        </p:grpSpPr>
        <p:sp>
          <p:nvSpPr>
            <p:cNvPr id="233" name="Google Shape;233;p15"/>
            <p:cNvSpPr/>
            <p:nvPr/>
          </p:nvSpPr>
          <p:spPr>
            <a:xfrm flipH="1" rot="4574466">
              <a:off x="519369" y="172353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4574466">
              <a:off x="153912" y="256889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15"/>
            <p:cNvCxnSpPr>
              <a:stCxn id="236" idx="7"/>
              <a:endCxn id="237" idx="2"/>
            </p:cNvCxnSpPr>
            <p:nvPr/>
          </p:nvCxnSpPr>
          <p:spPr>
            <a:xfrm rot="10800000">
              <a:off x="499941" y="4047331"/>
              <a:ext cx="182100" cy="807600"/>
            </a:xfrm>
            <a:prstGeom prst="curvedConnector4">
              <a:avLst>
                <a:gd fmla="val -167743" name="adj1"/>
                <a:gd fmla="val 51160" name="adj2"/>
              </a:avLst>
            </a:prstGeom>
            <a:noFill/>
            <a:ln cap="flat" cmpd="sng" w="19050">
              <a:solidFill>
                <a:schemeClr val="accent1"/>
              </a:solidFill>
              <a:prstDash val="dot"/>
              <a:round/>
              <a:headEnd len="med" w="med" type="none"/>
              <a:tailEnd len="med" w="med" type="none"/>
            </a:ln>
          </p:spPr>
        </p:cxnSp>
        <p:cxnSp>
          <p:nvCxnSpPr>
            <p:cNvPr id="238" name="Google Shape;238;p15"/>
            <p:cNvCxnSpPr>
              <a:stCxn id="237" idx="6"/>
              <a:endCxn id="239" idx="2"/>
            </p:cNvCxnSpPr>
            <p:nvPr/>
          </p:nvCxnSpPr>
          <p:spPr>
            <a:xfrm rot="-5400000">
              <a:off x="263353" y="3451233"/>
              <a:ext cx="692400" cy="274500"/>
            </a:xfrm>
            <a:prstGeom prst="curvedConnector3">
              <a:avLst>
                <a:gd fmla="val 49826" name="adj1"/>
              </a:avLst>
            </a:prstGeom>
            <a:noFill/>
            <a:ln cap="flat" cmpd="sng" w="19050">
              <a:solidFill>
                <a:schemeClr val="accent1"/>
              </a:solidFill>
              <a:prstDash val="dot"/>
              <a:round/>
              <a:headEnd len="med" w="med" type="none"/>
              <a:tailEnd len="med" w="med" type="none"/>
            </a:ln>
          </p:spPr>
        </p:cxnSp>
        <p:cxnSp>
          <p:nvCxnSpPr>
            <p:cNvPr id="240" name="Google Shape;240;p15"/>
            <p:cNvCxnSpPr>
              <a:stCxn id="239" idx="6"/>
              <a:endCxn id="234" idx="2"/>
            </p:cNvCxnSpPr>
            <p:nvPr/>
          </p:nvCxnSpPr>
          <p:spPr>
            <a:xfrm flipH="1" rot="5400000">
              <a:off x="360907" y="2651391"/>
              <a:ext cx="224100" cy="414600"/>
            </a:xfrm>
            <a:prstGeom prst="curvedConnector3">
              <a:avLst>
                <a:gd fmla="val 50304" name="adj1"/>
              </a:avLst>
            </a:prstGeom>
            <a:noFill/>
            <a:ln cap="flat" cmpd="sng" w="19050">
              <a:solidFill>
                <a:schemeClr val="accent1"/>
              </a:solidFill>
              <a:prstDash val="dot"/>
              <a:round/>
              <a:headEnd len="med" w="med" type="none"/>
              <a:tailEnd len="med" w="med" type="none"/>
            </a:ln>
          </p:spPr>
        </p:cxnSp>
        <p:cxnSp>
          <p:nvCxnSpPr>
            <p:cNvPr id="241" name="Google Shape;241;p15"/>
            <p:cNvCxnSpPr>
              <a:stCxn id="234" idx="6"/>
              <a:endCxn id="233" idx="2"/>
            </p:cNvCxnSpPr>
            <p:nvPr/>
          </p:nvCxnSpPr>
          <p:spPr>
            <a:xfrm rot="-5400000">
              <a:off x="91700" y="2032231"/>
              <a:ext cx="670200" cy="4083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237" name="Google Shape;237;p15"/>
            <p:cNvSpPr/>
            <p:nvPr/>
          </p:nvSpPr>
          <p:spPr>
            <a:xfrm flipH="1" rot="4572941">
              <a:off x="428185" y="3933015"/>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15"/>
            <p:cNvCxnSpPr>
              <a:stCxn id="243" idx="0"/>
              <a:endCxn id="233" idx="6"/>
            </p:cNvCxnSpPr>
            <p:nvPr/>
          </p:nvCxnSpPr>
          <p:spPr>
            <a:xfrm>
              <a:off x="-166410" y="1194443"/>
              <a:ext cx="754500" cy="531600"/>
            </a:xfrm>
            <a:prstGeom prst="curvedConnector2">
              <a:avLst/>
            </a:prstGeom>
            <a:noFill/>
            <a:ln cap="flat" cmpd="sng" w="19050">
              <a:solidFill>
                <a:schemeClr val="accent1"/>
              </a:solidFill>
              <a:prstDash val="dot"/>
              <a:round/>
              <a:headEnd len="med" w="med" type="none"/>
              <a:tailEnd len="med" w="med" type="none"/>
            </a:ln>
          </p:spPr>
        </p:cxnSp>
        <p:cxnSp>
          <p:nvCxnSpPr>
            <p:cNvPr id="244" name="Google Shape;244;p15"/>
            <p:cNvCxnSpPr>
              <a:stCxn id="236" idx="4"/>
              <a:endCxn id="234" idx="4"/>
            </p:cNvCxnSpPr>
            <p:nvPr/>
          </p:nvCxnSpPr>
          <p:spPr>
            <a:xfrm rot="10800000">
              <a:off x="156354" y="2680623"/>
              <a:ext cx="317400" cy="2327100"/>
            </a:xfrm>
            <a:prstGeom prst="curvedConnector3">
              <a:avLst>
                <a:gd fmla="val 175800" name="adj1"/>
              </a:avLst>
            </a:prstGeom>
            <a:noFill/>
            <a:ln cap="flat" cmpd="sng" w="19050">
              <a:solidFill>
                <a:schemeClr val="accent1"/>
              </a:solidFill>
              <a:prstDash val="dot"/>
              <a:round/>
              <a:headEnd len="med" w="med" type="none"/>
              <a:tailEnd len="med" w="med" type="none"/>
            </a:ln>
          </p:spPr>
        </p:cxnSp>
        <p:cxnSp>
          <p:nvCxnSpPr>
            <p:cNvPr id="245" name="Google Shape;245;p15"/>
            <p:cNvCxnSpPr>
              <a:stCxn id="234" idx="5"/>
              <a:endCxn id="243" idx="4"/>
            </p:cNvCxnSpPr>
            <p:nvPr/>
          </p:nvCxnSpPr>
          <p:spPr>
            <a:xfrm rot="10800000">
              <a:off x="-353210" y="1240106"/>
              <a:ext cx="520200" cy="1372200"/>
            </a:xfrm>
            <a:prstGeom prst="curvedConnector3">
              <a:avLst>
                <a:gd fmla="val 146326" name="adj1"/>
              </a:avLst>
            </a:prstGeom>
            <a:noFill/>
            <a:ln cap="flat" cmpd="sng" w="19050">
              <a:solidFill>
                <a:schemeClr val="accent1"/>
              </a:solidFill>
              <a:prstDash val="dot"/>
              <a:round/>
              <a:headEnd len="med" w="med" type="none"/>
              <a:tailEnd len="med" w="med" type="none"/>
            </a:ln>
          </p:spPr>
        </p:cxnSp>
        <p:grpSp>
          <p:nvGrpSpPr>
            <p:cNvPr id="246" name="Google Shape;246;p15"/>
            <p:cNvGrpSpPr/>
            <p:nvPr/>
          </p:nvGrpSpPr>
          <p:grpSpPr>
            <a:xfrm flipH="1" rot="4574251">
              <a:off x="573714" y="2966727"/>
              <a:ext cx="279603" cy="279603"/>
              <a:chOff x="6238800" y="4370675"/>
              <a:chExt cx="279600" cy="279600"/>
            </a:xfrm>
          </p:grpSpPr>
          <p:sp>
            <p:nvSpPr>
              <p:cNvPr id="247" name="Google Shape;247;p1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5"/>
            <p:cNvGrpSpPr/>
            <p:nvPr/>
          </p:nvGrpSpPr>
          <p:grpSpPr>
            <a:xfrm flipH="1" rot="4574251">
              <a:off x="469740" y="4834663"/>
              <a:ext cx="279603" cy="279603"/>
              <a:chOff x="4074075" y="4691825"/>
              <a:chExt cx="279600" cy="279600"/>
            </a:xfrm>
          </p:grpSpPr>
          <p:sp>
            <p:nvSpPr>
              <p:cNvPr id="249" name="Google Shape;249;p1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5"/>
            <p:cNvSpPr/>
            <p:nvPr/>
          </p:nvSpPr>
          <p:spPr>
            <a:xfrm flipH="1" rot="4577328">
              <a:off x="-356051" y="1121051"/>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15"/>
            <p:cNvCxnSpPr/>
            <p:nvPr/>
          </p:nvCxnSpPr>
          <p:spPr>
            <a:xfrm rot="10800000">
              <a:off x="-262828" y="3591960"/>
              <a:ext cx="678300" cy="411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51" name="Shape 251"/>
        <p:cNvGrpSpPr/>
        <p:nvPr/>
      </p:nvGrpSpPr>
      <p:grpSpPr>
        <a:xfrm>
          <a:off x="0" y="0"/>
          <a:ext cx="0" cy="0"/>
          <a:chOff x="0" y="0"/>
          <a:chExt cx="0" cy="0"/>
        </a:xfrm>
      </p:grpSpPr>
      <p:sp>
        <p:nvSpPr>
          <p:cNvPr id="252" name="Google Shape;25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53" name="Google Shape;253;p16"/>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flipH="1" rot="9974466">
            <a:off x="8340594" y="5045106"/>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flipH="1" rot="9974466">
            <a:off x="7502794" y="467642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16"/>
          <p:cNvCxnSpPr>
            <a:stCxn id="259" idx="6"/>
            <a:endCxn id="257" idx="2"/>
          </p:cNvCxnSpPr>
          <p:nvPr/>
        </p:nvCxnSpPr>
        <p:spPr>
          <a:xfrm flipH="1" rot="10800000">
            <a:off x="7003010" y="4787944"/>
            <a:ext cx="502500" cy="314100"/>
          </a:xfrm>
          <a:prstGeom prst="curvedConnector3">
            <a:avLst>
              <a:gd fmla="val 50127" name="adj1"/>
            </a:avLst>
          </a:prstGeom>
          <a:noFill/>
          <a:ln cap="flat" cmpd="sng" w="19050">
            <a:solidFill>
              <a:schemeClr val="accent1"/>
            </a:solidFill>
            <a:prstDash val="dot"/>
            <a:round/>
            <a:headEnd len="med" w="med" type="none"/>
            <a:tailEnd len="med" w="med" type="none"/>
          </a:ln>
        </p:spPr>
      </p:cxnSp>
      <p:cxnSp>
        <p:nvCxnSpPr>
          <p:cNvPr id="260" name="Google Shape;260;p16"/>
          <p:cNvCxnSpPr>
            <a:stCxn id="257" idx="6"/>
            <a:endCxn id="256" idx="2"/>
          </p:cNvCxnSpPr>
          <p:nvPr/>
        </p:nvCxnSpPr>
        <p:spPr>
          <a:xfrm>
            <a:off x="7680582" y="4745162"/>
            <a:ext cx="662700" cy="411600"/>
          </a:xfrm>
          <a:prstGeom prst="curvedConnector3">
            <a:avLst>
              <a:gd fmla="val 49991" name="adj1"/>
            </a:avLst>
          </a:prstGeom>
          <a:noFill/>
          <a:ln cap="flat" cmpd="sng" w="19050">
            <a:solidFill>
              <a:schemeClr val="accent1"/>
            </a:solidFill>
            <a:prstDash val="dot"/>
            <a:round/>
            <a:headEnd len="med" w="med" type="none"/>
            <a:tailEnd len="med" w="med" type="none"/>
          </a:ln>
        </p:spPr>
      </p:cxnSp>
      <p:cxnSp>
        <p:nvCxnSpPr>
          <p:cNvPr id="261" name="Google Shape;261;p16"/>
          <p:cNvCxnSpPr>
            <a:stCxn id="257" idx="5"/>
          </p:cNvCxnSpPr>
          <p:nvPr/>
        </p:nvCxnSpPr>
        <p:spPr>
          <a:xfrm flipH="1" rot="-5400000">
            <a:off x="8465057" y="3864202"/>
            <a:ext cx="30300" cy="1680900"/>
          </a:xfrm>
          <a:prstGeom prst="curvedConnector4">
            <a:avLst>
              <a:gd fmla="val -829122" name="adj1"/>
              <a:gd fmla="val 51291" name="adj2"/>
            </a:avLst>
          </a:prstGeom>
          <a:noFill/>
          <a:ln cap="flat" cmpd="sng" w="19050">
            <a:solidFill>
              <a:schemeClr val="accent1"/>
            </a:solidFill>
            <a:prstDash val="dot"/>
            <a:round/>
            <a:headEnd len="med" w="med" type="none"/>
            <a:tailEnd len="med" w="med" type="none"/>
          </a:ln>
        </p:spPr>
      </p:cxnSp>
      <p:grpSp>
        <p:nvGrpSpPr>
          <p:cNvPr id="262" name="Google Shape;262;p16"/>
          <p:cNvGrpSpPr/>
          <p:nvPr/>
        </p:nvGrpSpPr>
        <p:grpSpPr>
          <a:xfrm flipH="1" rot="9974251">
            <a:off x="6727421" y="4995501"/>
            <a:ext cx="279603" cy="279603"/>
            <a:chOff x="6238800" y="4370675"/>
            <a:chExt cx="279600" cy="279600"/>
          </a:xfrm>
        </p:grpSpPr>
        <p:sp>
          <p:nvSpPr>
            <p:cNvPr id="263" name="Google Shape;263;p1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4" name="Shape 264"/>
        <p:cNvGrpSpPr/>
        <p:nvPr/>
      </p:nvGrpSpPr>
      <p:grpSpPr>
        <a:xfrm>
          <a:off x="0" y="0"/>
          <a:ext cx="0" cy="0"/>
          <a:chOff x="0" y="0"/>
          <a:chExt cx="0" cy="0"/>
        </a:xfrm>
      </p:grpSpPr>
      <p:sp>
        <p:nvSpPr>
          <p:cNvPr id="265" name="Google Shape;265;p17"/>
          <p:cNvSpPr txBox="1"/>
          <p:nvPr>
            <p:ph type="title"/>
          </p:nvPr>
        </p:nvSpPr>
        <p:spPr>
          <a:xfrm>
            <a:off x="2408600" y="3100300"/>
            <a:ext cx="5491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6" name="Google Shape;266;p17"/>
          <p:cNvSpPr txBox="1"/>
          <p:nvPr>
            <p:ph idx="1" type="subTitle"/>
          </p:nvPr>
        </p:nvSpPr>
        <p:spPr>
          <a:xfrm>
            <a:off x="2408625" y="1511325"/>
            <a:ext cx="54918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67" name="Google Shape;267;p17"/>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72" name="Shape 272"/>
        <p:cNvGrpSpPr/>
        <p:nvPr/>
      </p:nvGrpSpPr>
      <p:grpSpPr>
        <a:xfrm>
          <a:off x="0" y="0"/>
          <a:ext cx="0" cy="0"/>
          <a:chOff x="0" y="0"/>
          <a:chExt cx="0" cy="0"/>
        </a:xfrm>
      </p:grpSpPr>
      <p:sp>
        <p:nvSpPr>
          <p:cNvPr id="273" name="Google Shape;273;p18"/>
          <p:cNvSpPr txBox="1"/>
          <p:nvPr>
            <p:ph type="title"/>
          </p:nvPr>
        </p:nvSpPr>
        <p:spPr>
          <a:xfrm>
            <a:off x="830125" y="877763"/>
            <a:ext cx="4950900" cy="536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74" name="Google Shape;274;p18"/>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flipH="1" rot="10800000">
              <a:off x="217150" y="44475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flipH="1" rot="10800000">
              <a:off x="1645550" y="476323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flipH="1" rot="10800000">
              <a:off x="329525" y="214658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18"/>
            <p:cNvCxnSpPr>
              <a:stCxn id="278" idx="7"/>
            </p:cNvCxnSpPr>
            <p:nvPr/>
          </p:nvCxnSpPr>
          <p:spPr>
            <a:xfrm flipH="1" rot="-5400000">
              <a:off x="-17879" y="2801783"/>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280" name="Google Shape;280;p18"/>
            <p:cNvCxnSpPr>
              <a:endCxn id="276" idx="4"/>
            </p:cNvCxnSpPr>
            <p:nvPr/>
          </p:nvCxnSpPr>
          <p:spPr>
            <a:xfrm rot="5400000">
              <a:off x="129250" y="3915212"/>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81" name="Google Shape;281;p18"/>
            <p:cNvCxnSpPr>
              <a:stCxn id="276" idx="6"/>
              <a:endCxn id="277" idx="2"/>
            </p:cNvCxnSpPr>
            <p:nvPr/>
          </p:nvCxnSpPr>
          <p:spPr>
            <a:xfrm>
              <a:off x="397450" y="4537712"/>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282" name="Google Shape;282;p18"/>
            <p:cNvCxnSpPr>
              <a:stCxn id="277" idx="6"/>
              <a:endCxn id="283" idx="0"/>
            </p:cNvCxnSpPr>
            <p:nvPr/>
          </p:nvCxnSpPr>
          <p:spPr>
            <a:xfrm flipH="1" rot="10800000">
              <a:off x="1825850" y="4386587"/>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284" name="Google Shape;284;p18"/>
            <p:cNvCxnSpPr>
              <a:endCxn id="285" idx="2"/>
            </p:cNvCxnSpPr>
            <p:nvPr/>
          </p:nvCxnSpPr>
          <p:spPr>
            <a:xfrm flipH="1" rot="-5400000">
              <a:off x="-842250" y="3630437"/>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7" name="Google Shape;287;p18"/>
            <p:cNvCxnSpPr>
              <a:endCxn id="283" idx="3"/>
            </p:cNvCxnSpPr>
            <p:nvPr/>
          </p:nvCxnSpPr>
          <p:spPr>
            <a:xfrm flipH="1" rot="10800000">
              <a:off x="674696" y="4147958"/>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89" name="Google Shape;289;p18"/>
            <p:cNvCxnSpPr>
              <a:endCxn id="278" idx="2"/>
            </p:cNvCxnSpPr>
            <p:nvPr/>
          </p:nvCxnSpPr>
          <p:spPr>
            <a:xfrm rot="-5400000">
              <a:off x="-367075" y="2347737"/>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290" name="Google Shape;290;p18"/>
            <p:cNvCxnSpPr>
              <a:stCxn id="277" idx="4"/>
            </p:cNvCxnSpPr>
            <p:nvPr/>
          </p:nvCxnSpPr>
          <p:spPr>
            <a:xfrm flipH="1" rot="5400000">
              <a:off x="765950" y="3793487"/>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291" name="Google Shape;291;p18"/>
            <p:cNvGrpSpPr/>
            <p:nvPr/>
          </p:nvGrpSpPr>
          <p:grpSpPr>
            <a:xfrm flipH="1" rot="10800000">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8"/>
            <p:cNvGrpSpPr/>
            <p:nvPr/>
          </p:nvGrpSpPr>
          <p:grpSpPr>
            <a:xfrm flipH="1" rot="10800000">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18"/>
            <p:cNvCxnSpPr>
              <a:stCxn id="299" idx="7"/>
              <a:endCxn id="300"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01" name="Google Shape;301;p18"/>
            <p:cNvCxnSpPr>
              <a:stCxn id="300" idx="6"/>
              <a:endCxn id="302"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03" name="Google Shape;303;p18"/>
            <p:cNvCxnSpPr>
              <a:stCxn id="302" idx="6"/>
              <a:endCxn id="297"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04" name="Google Shape;304;p18"/>
            <p:cNvCxnSpPr>
              <a:stCxn id="297" idx="6"/>
              <a:endCxn id="296"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18"/>
            <p:cNvCxnSpPr>
              <a:stCxn id="308" idx="6"/>
              <a:endCxn id="309"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310" name="Google Shape;310;p18"/>
            <p:cNvCxnSpPr>
              <a:stCxn id="309" idx="0"/>
              <a:endCxn id="296"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311" name="Google Shape;311;p18"/>
            <p:cNvCxnSpPr>
              <a:stCxn id="296" idx="0"/>
              <a:endCxn id="306"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313" name="Google Shape;313;p18"/>
            <p:cNvCxnSpPr>
              <a:stCxn id="299" idx="4"/>
              <a:endCxn id="297"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314" name="Google Shape;314;p18"/>
            <p:cNvCxnSpPr>
              <a:stCxn id="297" idx="5"/>
              <a:endCxn id="309"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8"/>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322" name="Google Shape;322;p18"/>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23" name="Google Shape;323;p18"/>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24" name="Shape 324"/>
        <p:cNvGrpSpPr/>
        <p:nvPr/>
      </p:nvGrpSpPr>
      <p:grpSpPr>
        <a:xfrm>
          <a:off x="0" y="0"/>
          <a:ext cx="0" cy="0"/>
          <a:chOff x="0" y="0"/>
          <a:chExt cx="0" cy="0"/>
        </a:xfrm>
      </p:grpSpPr>
      <p:sp>
        <p:nvSpPr>
          <p:cNvPr id="325" name="Google Shape;32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26" name="Google Shape;326;p19"/>
          <p:cNvSpPr txBox="1"/>
          <p:nvPr>
            <p:ph idx="1" type="subTitle"/>
          </p:nvPr>
        </p:nvSpPr>
        <p:spPr>
          <a:xfrm>
            <a:off x="897800"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7" name="Google Shape;327;p19"/>
          <p:cNvSpPr txBox="1"/>
          <p:nvPr>
            <p:ph idx="2" type="subTitle"/>
          </p:nvPr>
        </p:nvSpPr>
        <p:spPr>
          <a:xfrm>
            <a:off x="3553334"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8" name="Google Shape;328;p19"/>
          <p:cNvSpPr txBox="1"/>
          <p:nvPr>
            <p:ph idx="3" type="subTitle"/>
          </p:nvPr>
        </p:nvSpPr>
        <p:spPr>
          <a:xfrm>
            <a:off x="6208875"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9" name="Google Shape;329;p19"/>
          <p:cNvSpPr txBox="1"/>
          <p:nvPr>
            <p:ph idx="4" type="subTitle"/>
          </p:nvPr>
        </p:nvSpPr>
        <p:spPr>
          <a:xfrm>
            <a:off x="897800"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19"/>
          <p:cNvSpPr txBox="1"/>
          <p:nvPr>
            <p:ph idx="5" type="subTitle"/>
          </p:nvPr>
        </p:nvSpPr>
        <p:spPr>
          <a:xfrm>
            <a:off x="3553338"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19"/>
          <p:cNvSpPr txBox="1"/>
          <p:nvPr>
            <p:ph idx="6" type="subTitle"/>
          </p:nvPr>
        </p:nvSpPr>
        <p:spPr>
          <a:xfrm>
            <a:off x="6208875"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19"/>
            <p:cNvCxnSpPr>
              <a:stCxn id="336" idx="7"/>
              <a:endCxn id="337"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38" name="Google Shape;338;p19"/>
            <p:cNvCxnSpPr>
              <a:stCxn id="337" idx="6"/>
              <a:endCxn id="339"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40" name="Google Shape;340;p19"/>
            <p:cNvCxnSpPr>
              <a:stCxn id="339" idx="6"/>
              <a:endCxn id="334"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41" name="Google Shape;341;p19"/>
            <p:cNvCxnSpPr>
              <a:stCxn id="334" idx="6"/>
              <a:endCxn id="333"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19"/>
            <p:cNvCxnSpPr>
              <a:stCxn id="344" idx="6"/>
              <a:endCxn id="345" idx="6"/>
            </p:cNvCxnSpPr>
            <p:nvPr/>
          </p:nvCxnSpPr>
          <p:spPr>
            <a:xfrm flipH="1">
              <a:off x="8863775" y="3817675"/>
              <a:ext cx="147300" cy="1161900"/>
            </a:xfrm>
            <a:prstGeom prst="curvedConnector3">
              <a:avLst>
                <a:gd fmla="val -161660" name="adj1"/>
              </a:avLst>
            </a:prstGeom>
            <a:noFill/>
            <a:ln cap="flat" cmpd="sng" w="19050">
              <a:solidFill>
                <a:schemeClr val="accent1"/>
              </a:solidFill>
              <a:prstDash val="dot"/>
              <a:round/>
              <a:headEnd len="med" w="med" type="none"/>
              <a:tailEnd len="med" w="med" type="none"/>
            </a:ln>
          </p:spPr>
        </p:cxnSp>
        <p:cxnSp>
          <p:nvCxnSpPr>
            <p:cNvPr id="346" name="Google Shape;346;p19"/>
            <p:cNvCxnSpPr>
              <a:stCxn id="345" idx="0"/>
              <a:endCxn id="333"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9"/>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19"/>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54" name="Google Shape;354;p19"/>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19"/>
              <p:cNvCxnSpPr>
                <a:stCxn id="363" idx="7"/>
                <a:endCxn id="362" idx="4"/>
              </p:cNvCxnSpPr>
              <p:nvPr/>
            </p:nvCxnSpPr>
            <p:spPr>
              <a:xfrm flipH="1" rot="5400000">
                <a:off x="7478604" y="1210054"/>
                <a:ext cx="1542000" cy="1053900"/>
              </a:xfrm>
              <a:prstGeom prst="curvedConnector3">
                <a:avLst>
                  <a:gd fmla="val 50852" name="adj1"/>
                </a:avLst>
              </a:prstGeom>
              <a:noFill/>
              <a:ln cap="flat" cmpd="sng" w="19050">
                <a:solidFill>
                  <a:schemeClr val="accent1"/>
                </a:solidFill>
                <a:prstDash val="dot"/>
                <a:round/>
                <a:headEnd len="med" w="med" type="none"/>
                <a:tailEnd len="med" w="med" type="none"/>
              </a:ln>
            </p:spPr>
          </p:cxnSp>
          <p:cxnSp>
            <p:nvCxnSpPr>
              <p:cNvPr id="365" name="Google Shape;365;p19"/>
              <p:cNvCxnSpPr>
                <a:endCxn id="361" idx="4"/>
              </p:cNvCxnSpPr>
              <p:nvPr/>
            </p:nvCxnSpPr>
            <p:spPr>
              <a:xfrm flipH="1" rot="5400000">
                <a:off x="8436200" y="769700"/>
                <a:ext cx="1145700" cy="8784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66" name="Google Shape;366;p19"/>
              <p:cNvCxnSpPr>
                <a:stCxn id="361" idx="6"/>
                <a:endCxn id="362" idx="2"/>
              </p:cNvCxnSpPr>
              <p:nvPr/>
            </p:nvCxnSpPr>
            <p:spPr>
              <a:xfrm flipH="1">
                <a:off x="7812800" y="545900"/>
                <a:ext cx="666900" cy="330000"/>
              </a:xfrm>
              <a:prstGeom prst="curvedConnector3">
                <a:avLst>
                  <a:gd fmla="val 50007" name="adj1"/>
                </a:avLst>
              </a:prstGeom>
              <a:noFill/>
              <a:ln cap="flat" cmpd="sng" w="19050">
                <a:solidFill>
                  <a:schemeClr val="accent1"/>
                </a:solidFill>
                <a:prstDash val="dot"/>
                <a:round/>
                <a:headEnd len="med" w="med" type="none"/>
                <a:tailEnd len="med" w="med" type="none"/>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19"/>
              <p:cNvCxnSpPr>
                <a:endCxn id="369" idx="2"/>
              </p:cNvCxnSpPr>
              <p:nvPr/>
            </p:nvCxnSpPr>
            <p:spPr>
              <a:xfrm rot="-5400000">
                <a:off x="7217100" y="1008875"/>
                <a:ext cx="2058000" cy="319200"/>
              </a:xfrm>
              <a:prstGeom prst="curvedConnector4">
                <a:avLst>
                  <a:gd fmla="val 47664" name="adj1"/>
                  <a:gd fmla="val 19146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0" name="Google Shape;370;p19"/>
              <p:cNvCxnSpPr>
                <a:stCxn id="362" idx="2"/>
                <a:endCxn id="369" idx="6"/>
              </p:cNvCxnSpPr>
              <p:nvPr/>
            </p:nvCxnSpPr>
            <p:spPr>
              <a:xfrm flipH="1" rot="10800000">
                <a:off x="7812706" y="139477"/>
                <a:ext cx="400800" cy="736500"/>
              </a:xfrm>
              <a:prstGeom prst="curvedConnector3">
                <a:avLst>
                  <a:gd fmla="val 4998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fmla="val -80824" name="adj1"/>
                  <a:gd fmla="val 50554"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fmla="val -566173" name="adj1"/>
                  <a:gd fmla="val 5122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fmla="val 47530" name="adj1"/>
                  <a:gd fmla="val 25980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fmla="val 45751" name="adj1"/>
                  <a:gd fmla="val 308847" name="adj2"/>
                </a:avLst>
              </a:prstGeom>
              <a:noFill/>
              <a:ln cap="flat" cmpd="sng" w="19050">
                <a:solidFill>
                  <a:schemeClr val="accent1"/>
                </a:solidFill>
                <a:prstDash val="dot"/>
                <a:round/>
                <a:headEnd len="med" w="med" type="none"/>
                <a:tailEnd len="med" w="med" type="none"/>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2909255" y="770121"/>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0" name="Shape 380"/>
        <p:cNvGrpSpPr/>
        <p:nvPr/>
      </p:nvGrpSpPr>
      <p:grpSpPr>
        <a:xfrm>
          <a:off x="0" y="0"/>
          <a:ext cx="0" cy="0"/>
          <a:chOff x="0" y="0"/>
          <a:chExt cx="0" cy="0"/>
        </a:xfrm>
      </p:grpSpPr>
      <p:sp>
        <p:nvSpPr>
          <p:cNvPr id="381" name="Google Shape;38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82" name="Google Shape;382;p20"/>
          <p:cNvSpPr txBox="1"/>
          <p:nvPr>
            <p:ph idx="1" type="subTitle"/>
          </p:nvPr>
        </p:nvSpPr>
        <p:spPr>
          <a:xfrm>
            <a:off x="13253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3" name="Google Shape;383;p20"/>
          <p:cNvSpPr txBox="1"/>
          <p:nvPr>
            <p:ph idx="2" type="subTitle"/>
          </p:nvPr>
        </p:nvSpPr>
        <p:spPr>
          <a:xfrm>
            <a:off x="5151876"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4" name="Google Shape;384;p20"/>
          <p:cNvSpPr txBox="1"/>
          <p:nvPr>
            <p:ph idx="3" type="subTitle"/>
          </p:nvPr>
        </p:nvSpPr>
        <p:spPr>
          <a:xfrm>
            <a:off x="1325324"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5" name="Google Shape;385;p20"/>
          <p:cNvSpPr txBox="1"/>
          <p:nvPr>
            <p:ph idx="4" type="subTitle"/>
          </p:nvPr>
        </p:nvSpPr>
        <p:spPr>
          <a:xfrm>
            <a:off x="5151876"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6" name="Google Shape;386;p20"/>
          <p:cNvSpPr txBox="1"/>
          <p:nvPr>
            <p:ph idx="5" type="subTitle"/>
          </p:nvPr>
        </p:nvSpPr>
        <p:spPr>
          <a:xfrm>
            <a:off x="1325324"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7" name="Google Shape;387;p20"/>
          <p:cNvSpPr txBox="1"/>
          <p:nvPr>
            <p:ph idx="6" type="subTitle"/>
          </p:nvPr>
        </p:nvSpPr>
        <p:spPr>
          <a:xfrm>
            <a:off x="1325324"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 name="Google Shape;388;p20"/>
          <p:cNvSpPr txBox="1"/>
          <p:nvPr>
            <p:ph idx="7" type="subTitle"/>
          </p:nvPr>
        </p:nvSpPr>
        <p:spPr>
          <a:xfrm>
            <a:off x="5151849"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9" name="Google Shape;389;p20"/>
          <p:cNvSpPr txBox="1"/>
          <p:nvPr>
            <p:ph idx="8" type="subTitle"/>
          </p:nvPr>
        </p:nvSpPr>
        <p:spPr>
          <a:xfrm>
            <a:off x="5151849"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0" name="Google Shape;390;p20"/>
          <p:cNvGrpSpPr/>
          <p:nvPr/>
        </p:nvGrpSpPr>
        <p:grpSpPr>
          <a:xfrm>
            <a:off x="8188538" y="1766625"/>
            <a:ext cx="1100213" cy="3195663"/>
            <a:chOff x="8188538" y="1766625"/>
            <a:chExt cx="1100213" cy="3195663"/>
          </a:xfrm>
        </p:grpSpPr>
        <p:sp>
          <p:nvSpPr>
            <p:cNvPr id="391" name="Google Shape;391;p20"/>
            <p:cNvSpPr/>
            <p:nvPr/>
          </p:nvSpPr>
          <p:spPr>
            <a:xfrm>
              <a:off x="8623063" y="2608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8647575" y="35411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20"/>
            <p:cNvCxnSpPr>
              <a:stCxn id="392" idx="0"/>
              <a:endCxn id="394" idx="2"/>
            </p:cNvCxnSpPr>
            <p:nvPr/>
          </p:nvCxnSpPr>
          <p:spPr>
            <a:xfrm rot="-5400000">
              <a:off x="8696025" y="3064150"/>
              <a:ext cx="518700" cy="435300"/>
            </a:xfrm>
            <a:prstGeom prst="curvedConnector2">
              <a:avLst/>
            </a:prstGeom>
            <a:noFill/>
            <a:ln cap="flat" cmpd="sng" w="19050">
              <a:solidFill>
                <a:schemeClr val="accent1"/>
              </a:solidFill>
              <a:prstDash val="dot"/>
              <a:round/>
              <a:headEnd len="med" w="med" type="none"/>
              <a:tailEnd len="med" w="med" type="none"/>
            </a:ln>
          </p:spPr>
        </p:cxnSp>
        <p:sp>
          <p:nvSpPr>
            <p:cNvPr id="395" name="Google Shape;395;p20"/>
            <p:cNvSpPr/>
            <p:nvPr/>
          </p:nvSpPr>
          <p:spPr>
            <a:xfrm>
              <a:off x="8188538" y="22647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9172950" y="2964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8948225" y="1766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20"/>
            <p:cNvCxnSpPr>
              <a:stCxn id="395" idx="4"/>
              <a:endCxn id="392" idx="0"/>
            </p:cNvCxnSpPr>
            <p:nvPr/>
          </p:nvCxnSpPr>
          <p:spPr>
            <a:xfrm flipH="1" rot="-5400000">
              <a:off x="7911788" y="2715225"/>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8" name="Google Shape;398;p20"/>
            <p:cNvCxnSpPr>
              <a:stCxn id="394" idx="0"/>
              <a:endCxn id="396" idx="4"/>
            </p:cNvCxnSpPr>
            <p:nvPr/>
          </p:nvCxnSpPr>
          <p:spPr>
            <a:xfrm flipH="1" rot="5400000">
              <a:off x="8625750" y="2359525"/>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9" name="Google Shape;399;p20"/>
            <p:cNvCxnSpPr>
              <a:stCxn id="394" idx="4"/>
              <a:endCxn id="392" idx="6"/>
            </p:cNvCxnSpPr>
            <p:nvPr/>
          </p:nvCxnSpPr>
          <p:spPr>
            <a:xfrm rot="5400000">
              <a:off x="8754000" y="3154375"/>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00" name="Google Shape;400;p20"/>
            <p:cNvCxnSpPr>
              <a:stCxn id="396" idx="4"/>
              <a:endCxn id="391" idx="6"/>
            </p:cNvCxnSpPr>
            <p:nvPr/>
          </p:nvCxnSpPr>
          <p:spPr>
            <a:xfrm rot="5400000">
              <a:off x="8545175" y="2205225"/>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401" name="Google Shape;401;p20"/>
            <p:cNvSpPr/>
            <p:nvPr/>
          </p:nvSpPr>
          <p:spPr>
            <a:xfrm>
              <a:off x="9076650" y="4442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 name="Google Shape;402;p20"/>
            <p:cNvCxnSpPr>
              <a:stCxn id="392" idx="2"/>
              <a:endCxn id="401" idx="2"/>
            </p:cNvCxnSpPr>
            <p:nvPr/>
          </p:nvCxnSpPr>
          <p:spPr>
            <a:xfrm>
              <a:off x="8647575" y="3631300"/>
              <a:ext cx="429000" cy="869100"/>
            </a:xfrm>
            <a:prstGeom prst="curvedConnector3">
              <a:avLst>
                <a:gd fmla="val -55507" name="adj1"/>
              </a:avLst>
            </a:prstGeom>
            <a:noFill/>
            <a:ln cap="flat" cmpd="sng" w="19050">
              <a:solidFill>
                <a:schemeClr val="accent1"/>
              </a:solidFill>
              <a:prstDash val="dot"/>
              <a:round/>
              <a:headEnd len="med" w="med" type="none"/>
              <a:tailEnd len="med" w="med" type="none"/>
            </a:ln>
          </p:spPr>
        </p:cxnSp>
        <p:sp>
          <p:nvSpPr>
            <p:cNvPr id="403" name="Google Shape;403;p20"/>
            <p:cNvSpPr/>
            <p:nvPr/>
          </p:nvSpPr>
          <p:spPr>
            <a:xfrm>
              <a:off x="8341013" y="484648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20"/>
            <p:cNvCxnSpPr>
              <a:stCxn id="403" idx="6"/>
              <a:endCxn id="401" idx="4"/>
            </p:cNvCxnSpPr>
            <p:nvPr/>
          </p:nvCxnSpPr>
          <p:spPr>
            <a:xfrm flipH="1" rot="10800000">
              <a:off x="8456813" y="4558488"/>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405" name="Google Shape;405;p20"/>
            <p:cNvCxnSpPr>
              <a:stCxn id="401" idx="0"/>
              <a:endCxn id="392" idx="4"/>
            </p:cNvCxnSpPr>
            <p:nvPr/>
          </p:nvCxnSpPr>
          <p:spPr>
            <a:xfrm flipH="1" rot="5400000">
              <a:off x="8575500" y="3883550"/>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406" name="Google Shape;406;p2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
          <p:cNvSpPr txBox="1"/>
          <p:nvPr>
            <p:ph type="title"/>
          </p:nvPr>
        </p:nvSpPr>
        <p:spPr>
          <a:xfrm>
            <a:off x="4047175" y="2571975"/>
            <a:ext cx="4383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0"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6" name="Google Shape;76;p3"/>
          <p:cNvSpPr txBox="1"/>
          <p:nvPr>
            <p:ph hasCustomPrompt="1" idx="2" type="title"/>
          </p:nvPr>
        </p:nvSpPr>
        <p:spPr>
          <a:xfrm>
            <a:off x="4235875" y="1058300"/>
            <a:ext cx="2041200" cy="1368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9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3"/>
            <p:cNvCxnSpPr>
              <a:stCxn id="83" idx="4"/>
            </p:cNvCxnSpPr>
            <p:nvPr/>
          </p:nvCxnSpPr>
          <p:spPr>
            <a:xfrm rot="5400000">
              <a:off x="8036200" y="4352350"/>
              <a:ext cx="1074000" cy="3837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9" name="Google Shape;89;p3"/>
            <p:cNvCxnSpPr>
              <a:stCxn id="83" idx="0"/>
            </p:cNvCxnSpPr>
            <p:nvPr/>
          </p:nvCxnSpPr>
          <p:spPr>
            <a:xfrm rot="-5400000">
              <a:off x="8396950" y="2987200"/>
              <a:ext cx="1207800" cy="471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cap="flat" cmpd="sng" w="19050">
              <a:solidFill>
                <a:schemeClr val="accent1"/>
              </a:solidFill>
              <a:prstDash val="dot"/>
              <a:round/>
              <a:headEnd len="med" w="med" type="none"/>
              <a:tailEnd len="med" w="med" type="none"/>
            </a:ln>
          </p:spPr>
        </p:cxnSp>
        <p:cxnSp>
          <p:nvCxnSpPr>
            <p:cNvPr id="91" name="Google Shape;91;p3"/>
            <p:cNvCxnSpPr>
              <a:stCxn id="83" idx="2"/>
              <a:endCxn id="87" idx="0"/>
            </p:cNvCxnSpPr>
            <p:nvPr/>
          </p:nvCxnSpPr>
          <p:spPr>
            <a:xfrm>
              <a:off x="8674900" y="3917050"/>
              <a:ext cx="238200" cy="825600"/>
            </a:xfrm>
            <a:prstGeom prst="curvedConnector4">
              <a:avLst>
                <a:gd fmla="val -99969" name="adj1"/>
                <a:gd fmla="val 55452" name="adj2"/>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7" name="Shape 407"/>
        <p:cNvGrpSpPr/>
        <p:nvPr/>
      </p:nvGrpSpPr>
      <p:grpSpPr>
        <a:xfrm>
          <a:off x="0" y="0"/>
          <a:ext cx="0" cy="0"/>
          <a:chOff x="0" y="0"/>
          <a:chExt cx="0" cy="0"/>
        </a:xfrm>
      </p:grpSpPr>
      <p:sp>
        <p:nvSpPr>
          <p:cNvPr id="408" name="Google Shape;40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09" name="Google Shape;409;p21"/>
          <p:cNvSpPr txBox="1"/>
          <p:nvPr>
            <p:ph idx="1" type="subTitle"/>
          </p:nvPr>
        </p:nvSpPr>
        <p:spPr>
          <a:xfrm>
            <a:off x="811313"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0" name="Google Shape;410;p21"/>
          <p:cNvSpPr txBox="1"/>
          <p:nvPr>
            <p:ph idx="2" type="subTitle"/>
          </p:nvPr>
        </p:nvSpPr>
        <p:spPr>
          <a:xfrm>
            <a:off x="3620150"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1" name="Google Shape;411;p21"/>
          <p:cNvSpPr txBox="1"/>
          <p:nvPr>
            <p:ph idx="3" type="subTitle"/>
          </p:nvPr>
        </p:nvSpPr>
        <p:spPr>
          <a:xfrm>
            <a:off x="811313"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2" name="Google Shape;412;p21"/>
          <p:cNvSpPr txBox="1"/>
          <p:nvPr>
            <p:ph idx="4" type="subTitle"/>
          </p:nvPr>
        </p:nvSpPr>
        <p:spPr>
          <a:xfrm>
            <a:off x="3620150"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3" name="Google Shape;413;p21"/>
          <p:cNvSpPr txBox="1"/>
          <p:nvPr>
            <p:ph idx="5" type="subTitle"/>
          </p:nvPr>
        </p:nvSpPr>
        <p:spPr>
          <a:xfrm>
            <a:off x="6431659"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4" name="Google Shape;414;p21"/>
          <p:cNvSpPr txBox="1"/>
          <p:nvPr>
            <p:ph idx="6" type="subTitle"/>
          </p:nvPr>
        </p:nvSpPr>
        <p:spPr>
          <a:xfrm>
            <a:off x="6431659"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5" name="Google Shape;415;p21"/>
          <p:cNvSpPr txBox="1"/>
          <p:nvPr>
            <p:ph idx="7" type="subTitle"/>
          </p:nvPr>
        </p:nvSpPr>
        <p:spPr>
          <a:xfrm>
            <a:off x="815213"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6" name="Google Shape;416;p21"/>
          <p:cNvSpPr txBox="1"/>
          <p:nvPr>
            <p:ph idx="8" type="subTitle"/>
          </p:nvPr>
        </p:nvSpPr>
        <p:spPr>
          <a:xfrm>
            <a:off x="362405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7" name="Google Shape;417;p21"/>
          <p:cNvSpPr txBox="1"/>
          <p:nvPr>
            <p:ph idx="9" type="subTitle"/>
          </p:nvPr>
        </p:nvSpPr>
        <p:spPr>
          <a:xfrm>
            <a:off x="643556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8" name="Google Shape;418;p21"/>
          <p:cNvSpPr txBox="1"/>
          <p:nvPr>
            <p:ph idx="13" type="subTitle"/>
          </p:nvPr>
        </p:nvSpPr>
        <p:spPr>
          <a:xfrm>
            <a:off x="815213"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9" name="Google Shape;419;p21"/>
          <p:cNvSpPr txBox="1"/>
          <p:nvPr>
            <p:ph idx="14" type="subTitle"/>
          </p:nvPr>
        </p:nvSpPr>
        <p:spPr>
          <a:xfrm>
            <a:off x="362405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0" name="Google Shape;420;p21"/>
          <p:cNvSpPr txBox="1"/>
          <p:nvPr>
            <p:ph idx="15" type="subTitle"/>
          </p:nvPr>
        </p:nvSpPr>
        <p:spPr>
          <a:xfrm>
            <a:off x="643556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1" name="Google Shape;421;p21"/>
          <p:cNvGrpSpPr/>
          <p:nvPr/>
        </p:nvGrpSpPr>
        <p:grpSpPr>
          <a:xfrm rot="10800000">
            <a:off x="-163875" y="4144220"/>
            <a:ext cx="6089425" cy="1198400"/>
            <a:chOff x="1577925" y="17750"/>
            <a:chExt cx="6089425" cy="1198400"/>
          </a:xfrm>
        </p:grpSpPr>
        <p:sp>
          <p:nvSpPr>
            <p:cNvPr id="422" name="Google Shape;422;p21"/>
            <p:cNvSpPr/>
            <p:nvPr/>
          </p:nvSpPr>
          <p:spPr>
            <a:xfrm flipH="1">
              <a:off x="7487050" y="1035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flipH="1">
              <a:off x="3091500" y="4679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21"/>
            <p:cNvCxnSpPr>
              <a:stCxn id="422" idx="6"/>
              <a:endCxn id="423" idx="2"/>
            </p:cNvCxnSpPr>
            <p:nvPr/>
          </p:nvCxnSpPr>
          <p:spPr>
            <a:xfrm rot="10800000">
              <a:off x="6483850" y="107800"/>
              <a:ext cx="1003200" cy="1018200"/>
            </a:xfrm>
            <a:prstGeom prst="curvedConnector3">
              <a:avLst>
                <a:gd fmla="val 49999" name="adj1"/>
              </a:avLst>
            </a:prstGeom>
            <a:noFill/>
            <a:ln cap="flat" cmpd="sng" w="19050">
              <a:solidFill>
                <a:schemeClr val="accent1"/>
              </a:solidFill>
              <a:prstDash val="dot"/>
              <a:round/>
              <a:headEnd len="med" w="med" type="none"/>
              <a:tailEnd len="med" w="med" type="none"/>
            </a:ln>
          </p:spPr>
        </p:cxnSp>
        <p:sp>
          <p:nvSpPr>
            <p:cNvPr id="426" name="Google Shape;426;p21"/>
            <p:cNvSpPr/>
            <p:nvPr/>
          </p:nvSpPr>
          <p:spPr>
            <a:xfrm flipH="1">
              <a:off x="4819925" y="304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flipH="1">
              <a:off x="4787675" y="52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8" name="Google Shape;428;p21"/>
            <p:cNvCxnSpPr>
              <a:stCxn id="423" idx="2"/>
              <a:endCxn id="429" idx="6"/>
            </p:cNvCxnSpPr>
            <p:nvPr/>
          </p:nvCxnSpPr>
          <p:spPr>
            <a:xfrm>
              <a:off x="6483875" y="107900"/>
              <a:ext cx="951300" cy="3195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0" name="Google Shape;430;p21"/>
            <p:cNvCxnSpPr>
              <a:stCxn id="426" idx="6"/>
              <a:endCxn id="431" idx="1"/>
            </p:cNvCxnSpPr>
            <p:nvPr/>
          </p:nvCxnSpPr>
          <p:spPr>
            <a:xfrm flipH="1">
              <a:off x="4335725" y="362350"/>
              <a:ext cx="484200" cy="229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2" name="Google Shape;432;p21"/>
            <p:cNvCxnSpPr>
              <a:stCxn id="431" idx="2"/>
              <a:endCxn id="427" idx="6"/>
            </p:cNvCxnSpPr>
            <p:nvPr/>
          </p:nvCxnSpPr>
          <p:spPr>
            <a:xfrm flipH="1" rot="10800000">
              <a:off x="4363938" y="617025"/>
              <a:ext cx="423600" cy="43200"/>
            </a:xfrm>
            <a:prstGeom prst="curvedConnector3">
              <a:avLst>
                <a:gd fmla="val 5001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3" name="Google Shape;433;p21"/>
            <p:cNvCxnSpPr>
              <a:stCxn id="427" idx="2"/>
              <a:endCxn id="423" idx="6"/>
            </p:cNvCxnSpPr>
            <p:nvPr/>
          </p:nvCxnSpPr>
          <p:spPr>
            <a:xfrm flipH="1" rot="10800000">
              <a:off x="4967975" y="107800"/>
              <a:ext cx="1335600" cy="5091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4" name="Google Shape;434;p21"/>
            <p:cNvCxnSpPr>
              <a:stCxn id="426" idx="2"/>
              <a:endCxn id="435" idx="5"/>
            </p:cNvCxnSpPr>
            <p:nvPr/>
          </p:nvCxnSpPr>
          <p:spPr>
            <a:xfrm>
              <a:off x="4935725" y="362350"/>
              <a:ext cx="1500000" cy="171000"/>
            </a:xfrm>
            <a:prstGeom prst="curvedConnector4">
              <a:avLst>
                <a:gd fmla="val 49065" name="adj1"/>
                <a:gd fmla="val 255651"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36" name="Google Shape;436;p21"/>
            <p:cNvGrpSpPr/>
            <p:nvPr/>
          </p:nvGrpSpPr>
          <p:grpSpPr>
            <a:xfrm flipH="1">
              <a:off x="7435125" y="331100"/>
              <a:ext cx="192300" cy="192300"/>
              <a:chOff x="471450" y="43325"/>
              <a:chExt cx="192300" cy="192300"/>
            </a:xfrm>
          </p:grpSpPr>
          <p:sp>
            <p:nvSpPr>
              <p:cNvPr id="437" name="Google Shape;437;p21"/>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1"/>
            <p:cNvGrpSpPr/>
            <p:nvPr/>
          </p:nvGrpSpPr>
          <p:grpSpPr>
            <a:xfrm flipH="1">
              <a:off x="4171638" y="564075"/>
              <a:ext cx="192300" cy="192300"/>
              <a:chOff x="3777988" y="402825"/>
              <a:chExt cx="192300" cy="192300"/>
            </a:xfrm>
          </p:grpSpPr>
          <p:sp>
            <p:nvSpPr>
              <p:cNvPr id="439" name="Google Shape;439;p21"/>
              <p:cNvSpPr/>
              <p:nvPr/>
            </p:nvSpPr>
            <p:spPr>
              <a:xfrm>
                <a:off x="3816238" y="441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777988" y="4028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flipH="1">
              <a:off x="1577925" y="287450"/>
              <a:ext cx="279600" cy="279600"/>
              <a:chOff x="2206950" y="697000"/>
              <a:chExt cx="279600" cy="279600"/>
            </a:xfrm>
          </p:grpSpPr>
          <p:sp>
            <p:nvSpPr>
              <p:cNvPr id="441" name="Google Shape;441;p21"/>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3" name="Google Shape;443;p21"/>
            <p:cNvCxnSpPr>
              <a:stCxn id="424" idx="6"/>
              <a:endCxn id="442" idx="2"/>
            </p:cNvCxnSpPr>
            <p:nvPr/>
          </p:nvCxnSpPr>
          <p:spPr>
            <a:xfrm rot="10800000">
              <a:off x="1857600" y="427275"/>
              <a:ext cx="1233900" cy="1308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44" name="Google Shape;444;p21"/>
            <p:cNvCxnSpPr>
              <a:stCxn id="423" idx="6"/>
              <a:endCxn id="424" idx="2"/>
            </p:cNvCxnSpPr>
            <p:nvPr/>
          </p:nvCxnSpPr>
          <p:spPr>
            <a:xfrm flipH="1">
              <a:off x="3271775" y="107900"/>
              <a:ext cx="3031800" cy="450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45" name="Google Shape;445;p21"/>
            <p:cNvGrpSpPr/>
            <p:nvPr/>
          </p:nvGrpSpPr>
          <p:grpSpPr>
            <a:xfrm flipH="1">
              <a:off x="6407675" y="369088"/>
              <a:ext cx="192300" cy="192300"/>
              <a:chOff x="4663000" y="-397562"/>
              <a:chExt cx="192300" cy="192300"/>
            </a:xfrm>
          </p:grpSpPr>
          <p:sp>
            <p:nvSpPr>
              <p:cNvPr id="446" name="Google Shape;446;p21"/>
              <p:cNvSpPr/>
              <p:nvPr/>
            </p:nvSpPr>
            <p:spPr>
              <a:xfrm>
                <a:off x="4701250" y="-359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4663000" y="-39756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7" name="Shape 447"/>
        <p:cNvGrpSpPr/>
        <p:nvPr/>
      </p:nvGrpSpPr>
      <p:grpSpPr>
        <a:xfrm>
          <a:off x="0" y="0"/>
          <a:ext cx="0" cy="0"/>
          <a:chOff x="0" y="0"/>
          <a:chExt cx="0" cy="0"/>
        </a:xfrm>
      </p:grpSpPr>
      <p:sp>
        <p:nvSpPr>
          <p:cNvPr id="448" name="Google Shape;448;p22"/>
          <p:cNvSpPr txBox="1"/>
          <p:nvPr>
            <p:ph hasCustomPrompt="1" type="title"/>
          </p:nvPr>
        </p:nvSpPr>
        <p:spPr>
          <a:xfrm>
            <a:off x="868650"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9" name="Google Shape;449;p22"/>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0" name="Google Shape;450;p22"/>
          <p:cNvSpPr txBox="1"/>
          <p:nvPr>
            <p:ph hasCustomPrompt="1" idx="2" type="title"/>
          </p:nvPr>
        </p:nvSpPr>
        <p:spPr>
          <a:xfrm>
            <a:off x="2895963" y="1436602"/>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1" name="Google Shape;451;p22"/>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2" name="Google Shape;452;p22"/>
          <p:cNvSpPr txBox="1"/>
          <p:nvPr>
            <p:ph hasCustomPrompt="1" idx="4" type="title"/>
          </p:nvPr>
        </p:nvSpPr>
        <p:spPr>
          <a:xfrm>
            <a:off x="4923275"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3" name="Google Shape;453;p22"/>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4" name="Google Shape;454;p22"/>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56" name="Shape 456"/>
        <p:cNvGrpSpPr/>
        <p:nvPr/>
      </p:nvGrpSpPr>
      <p:grpSpPr>
        <a:xfrm>
          <a:off x="0" y="0"/>
          <a:ext cx="0" cy="0"/>
          <a:chOff x="0" y="0"/>
          <a:chExt cx="0" cy="0"/>
        </a:xfrm>
      </p:grpSpPr>
      <p:sp>
        <p:nvSpPr>
          <p:cNvPr id="457" name="Google Shape;457;p23"/>
          <p:cNvSpPr txBox="1"/>
          <p:nvPr>
            <p:ph type="title"/>
          </p:nvPr>
        </p:nvSpPr>
        <p:spPr>
          <a:xfrm>
            <a:off x="2347950" y="776525"/>
            <a:ext cx="44481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b="0" sz="5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58" name="Google Shape;458;p23"/>
          <p:cNvSpPr txBox="1"/>
          <p:nvPr>
            <p:ph idx="1" type="subTitle"/>
          </p:nvPr>
        </p:nvSpPr>
        <p:spPr>
          <a:xfrm>
            <a:off x="2347900" y="179010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9" name="Google Shape;459;p23"/>
          <p:cNvSpPr txBox="1"/>
          <p:nvPr/>
        </p:nvSpPr>
        <p:spPr>
          <a:xfrm>
            <a:off x="2626350" y="3389875"/>
            <a:ext cx="3891300" cy="778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b="1" lang="en" sz="1200" u="sng">
                <a:solidFill>
                  <a:schemeClr val="accent1"/>
                </a:solidFill>
                <a:latin typeface="PT Sans"/>
                <a:ea typeface="PT Sans"/>
                <a:cs typeface="PT Sans"/>
                <a:sym typeface="PT Sans"/>
                <a:hlinkClick r:id="rId2">
                  <a:extLst>
                    <a:ext uri="{A12FA001-AC4F-418D-AE19-62706E023703}">
                      <ahyp:hlinkClr val="tx"/>
                    </a:ext>
                  </a:extLst>
                </a:hlinkClick>
              </a:rPr>
              <a:t>Slidesgo</a:t>
            </a:r>
            <a:r>
              <a:rPr lang="en" sz="1200">
                <a:solidFill>
                  <a:schemeClr val="accent1"/>
                </a:solidFill>
                <a:latin typeface="PT Sans"/>
                <a:ea typeface="PT Sans"/>
                <a:cs typeface="PT Sans"/>
                <a:sym typeface="PT Sans"/>
              </a:rPr>
              <a:t>, and includes icons by </a:t>
            </a:r>
            <a:r>
              <a:rPr b="1" lang="en" sz="1200" u="sng">
                <a:solidFill>
                  <a:schemeClr val="accent1"/>
                </a:solidFill>
                <a:latin typeface="PT Sans"/>
                <a:ea typeface="PT Sans"/>
                <a:cs typeface="PT Sans"/>
                <a:sym typeface="PT Sans"/>
                <a:hlinkClick r:id="rId3">
                  <a:extLst>
                    <a:ext uri="{A12FA001-AC4F-418D-AE19-62706E023703}">
                      <ahyp:hlinkClr val="tx"/>
                    </a:ext>
                  </a:extLst>
                </a:hlinkClick>
              </a:rPr>
              <a:t>Flaticon</a:t>
            </a:r>
            <a:r>
              <a:rPr lang="en" sz="1200">
                <a:solidFill>
                  <a:schemeClr val="accent1"/>
                </a:solidFill>
                <a:latin typeface="PT Sans"/>
                <a:ea typeface="PT Sans"/>
                <a:cs typeface="PT Sans"/>
                <a:sym typeface="PT Sans"/>
              </a:rPr>
              <a:t>, and infographics &amp; images by </a:t>
            </a:r>
            <a:r>
              <a:rPr b="1" lang="en" sz="1200" u="sng">
                <a:solidFill>
                  <a:schemeClr val="accent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accent1"/>
                </a:solidFill>
                <a:latin typeface="PT Sans"/>
                <a:ea typeface="PT Sans"/>
                <a:cs typeface="PT Sans"/>
                <a:sym typeface="PT Sans"/>
              </a:rPr>
              <a:t> </a:t>
            </a:r>
            <a:endParaRPr b="1" sz="1200" u="sng">
              <a:solidFill>
                <a:schemeClr val="accent1"/>
              </a:solidFill>
              <a:latin typeface="PT Sans"/>
              <a:ea typeface="PT Sans"/>
              <a:cs typeface="PT Sans"/>
              <a:sym typeface="PT Sans"/>
            </a:endParaRPr>
          </a:p>
        </p:txBody>
      </p:sp>
      <p:grpSp>
        <p:nvGrpSpPr>
          <p:cNvPr id="460" name="Google Shape;460;p23"/>
          <p:cNvGrpSpPr/>
          <p:nvPr/>
        </p:nvGrpSpPr>
        <p:grpSpPr>
          <a:xfrm rot="-5400000">
            <a:off x="-1495506" y="1688906"/>
            <a:ext cx="5023300" cy="1938150"/>
            <a:chOff x="-313950" y="43325"/>
            <a:chExt cx="5023300" cy="1938150"/>
          </a:xfrm>
        </p:grpSpPr>
        <p:sp>
          <p:nvSpPr>
            <p:cNvPr id="461" name="Google Shape;461;p23"/>
            <p:cNvSpPr/>
            <p:nvPr/>
          </p:nvSpPr>
          <p:spPr>
            <a:xfrm>
              <a:off x="26320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23"/>
            <p:cNvCxnSpPr>
              <a:stCxn id="461" idx="6"/>
              <a:endCxn id="462" idx="2"/>
            </p:cNvCxnSpPr>
            <p:nvPr/>
          </p:nvCxnSpPr>
          <p:spPr>
            <a:xfrm flipH="1" rot="10800000">
              <a:off x="443500" y="230300"/>
              <a:ext cx="1202100" cy="5163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464" name="Google Shape;464;p23"/>
            <p:cNvCxnSpPr>
              <a:stCxn id="462" idx="6"/>
              <a:endCxn id="465"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466" name="Google Shape;466;p23"/>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23"/>
            <p:cNvCxnSpPr>
              <a:endCxn id="469"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0" name="Google Shape;470;p23"/>
            <p:cNvCxnSpPr>
              <a:stCxn id="462" idx="2"/>
              <a:endCxn id="469"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1" name="Google Shape;471;p23"/>
            <p:cNvCxnSpPr>
              <a:endCxn id="465"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2" name="Google Shape;472;p23"/>
            <p:cNvCxnSpPr>
              <a:stCxn id="465" idx="7"/>
              <a:endCxn id="466"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3" name="Google Shape;473;p23"/>
            <p:cNvCxnSpPr>
              <a:stCxn id="474" idx="4"/>
              <a:endCxn id="467"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5" name="Google Shape;475;p23"/>
            <p:cNvCxnSpPr>
              <a:stCxn id="467" idx="2"/>
              <a:endCxn id="462"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6" name="Google Shape;476;p23"/>
            <p:cNvCxnSpPr>
              <a:stCxn id="466" idx="5"/>
            </p:cNvCxnSpPr>
            <p:nvPr/>
          </p:nvCxnSpPr>
          <p:spPr>
            <a:xfrm rot="5400000">
              <a:off x="2159416" y="719741"/>
              <a:ext cx="1555800" cy="757200"/>
            </a:xfrm>
            <a:prstGeom prst="curvedConnector3">
              <a:avLst>
                <a:gd fmla="val 5054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7" name="Google Shape;477;p23"/>
            <p:cNvCxnSpPr>
              <a:stCxn id="462"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478" name="Google Shape;478;p23"/>
            <p:cNvGrpSpPr/>
            <p:nvPr/>
          </p:nvGrpSpPr>
          <p:grpSpPr>
            <a:xfrm>
              <a:off x="2206950" y="697000"/>
              <a:ext cx="279600" cy="279600"/>
              <a:chOff x="2206950" y="697000"/>
              <a:chExt cx="279600" cy="279600"/>
            </a:xfrm>
          </p:grpSpPr>
          <p:sp>
            <p:nvSpPr>
              <p:cNvPr id="479" name="Google Shape;479;p23"/>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3"/>
            <p:cNvGrpSpPr/>
            <p:nvPr/>
          </p:nvGrpSpPr>
          <p:grpSpPr>
            <a:xfrm>
              <a:off x="471450" y="43325"/>
              <a:ext cx="192300" cy="192300"/>
              <a:chOff x="471450" y="43325"/>
              <a:chExt cx="192300" cy="192300"/>
            </a:xfrm>
          </p:grpSpPr>
          <p:sp>
            <p:nvSpPr>
              <p:cNvPr id="481" name="Google Shape;481;p2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3"/>
            <p:cNvGrpSpPr/>
            <p:nvPr/>
          </p:nvGrpSpPr>
          <p:grpSpPr>
            <a:xfrm>
              <a:off x="4517050" y="134075"/>
              <a:ext cx="192300" cy="192300"/>
              <a:chOff x="4587025" y="-72475"/>
              <a:chExt cx="192300" cy="192300"/>
            </a:xfrm>
          </p:grpSpPr>
          <p:sp>
            <p:nvSpPr>
              <p:cNvPr id="483" name="Google Shape;483;p23"/>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23"/>
          <p:cNvGrpSpPr/>
          <p:nvPr/>
        </p:nvGrpSpPr>
        <p:grpSpPr>
          <a:xfrm>
            <a:off x="7110747" y="148122"/>
            <a:ext cx="2052725" cy="6182575"/>
            <a:chOff x="7110747" y="148122"/>
            <a:chExt cx="2052725" cy="6182575"/>
          </a:xfrm>
        </p:grpSpPr>
        <p:sp>
          <p:nvSpPr>
            <p:cNvPr id="485" name="Google Shape;485;p23"/>
            <p:cNvSpPr/>
            <p:nvPr/>
          </p:nvSpPr>
          <p:spPr>
            <a:xfrm rot="-5400000">
              <a:off x="7999122" y="75832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rot="-5400000">
              <a:off x="8739735" y="165349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23"/>
            <p:cNvCxnSpPr>
              <a:stCxn id="488" idx="7"/>
              <a:endCxn id="489" idx="2"/>
            </p:cNvCxnSpPr>
            <p:nvPr/>
          </p:nvCxnSpPr>
          <p:spPr>
            <a:xfrm flipH="1" rot="10800000">
              <a:off x="8432044" y="3716219"/>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90" name="Google Shape;490;p23"/>
            <p:cNvCxnSpPr>
              <a:stCxn id="489" idx="6"/>
              <a:endCxn id="491" idx="2"/>
            </p:cNvCxnSpPr>
            <p:nvPr/>
          </p:nvCxnSpPr>
          <p:spPr>
            <a:xfrm flipH="1" rot="5400000">
              <a:off x="8011747" y="308139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492" name="Google Shape;492;p23"/>
            <p:cNvCxnSpPr>
              <a:stCxn id="491" idx="6"/>
              <a:endCxn id="486" idx="2"/>
            </p:cNvCxnSpPr>
            <p:nvPr/>
          </p:nvCxnSpPr>
          <p:spPr>
            <a:xfrm rot="-5400000">
              <a:off x="8024810" y="1908697"/>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493" name="Google Shape;493;p23"/>
            <p:cNvCxnSpPr>
              <a:stCxn id="486" idx="6"/>
              <a:endCxn id="485" idx="2"/>
            </p:cNvCxnSpPr>
            <p:nvPr/>
          </p:nvCxnSpPr>
          <p:spPr>
            <a:xfrm flipH="1" rot="5400000">
              <a:off x="8102085" y="925697"/>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89" name="Google Shape;489;p23"/>
            <p:cNvSpPr/>
            <p:nvPr/>
          </p:nvSpPr>
          <p:spPr>
            <a:xfrm rot="-5400000">
              <a:off x="8472997" y="360054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rot="-5400000">
              <a:off x="8620922" y="40662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rot="-5400000">
              <a:off x="7940947" y="165349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3"/>
            <p:cNvCxnSpPr>
              <a:stCxn id="497" idx="6"/>
              <a:endCxn id="498" idx="6"/>
            </p:cNvCxnSpPr>
            <p:nvPr/>
          </p:nvCxnSpPr>
          <p:spPr>
            <a:xfrm flipH="1" rot="-5400000">
              <a:off x="7854597" y="-455928"/>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499" name="Google Shape;499;p23"/>
            <p:cNvCxnSpPr>
              <a:stCxn id="498" idx="0"/>
              <a:endCxn id="485" idx="6"/>
            </p:cNvCxnSpPr>
            <p:nvPr/>
          </p:nvCxnSpPr>
          <p:spPr>
            <a:xfrm flipH="1">
              <a:off x="8089172" y="46452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00" name="Google Shape;500;p23"/>
            <p:cNvCxnSpPr>
              <a:stCxn id="485" idx="0"/>
              <a:endCxn id="495" idx="0"/>
            </p:cNvCxnSpPr>
            <p:nvPr/>
          </p:nvCxnSpPr>
          <p:spPr>
            <a:xfrm flipH="1">
              <a:off x="7940922" y="84847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01" name="Google Shape;501;p23"/>
            <p:cNvCxnSpPr>
              <a:stCxn id="485" idx="0"/>
              <a:endCxn id="497" idx="2"/>
            </p:cNvCxnSpPr>
            <p:nvPr/>
          </p:nvCxnSpPr>
          <p:spPr>
            <a:xfrm rot="10800000">
              <a:off x="7250622" y="427872"/>
              <a:ext cx="748500" cy="420600"/>
            </a:xfrm>
            <a:prstGeom prst="curvedConnector2">
              <a:avLst/>
            </a:prstGeom>
            <a:noFill/>
            <a:ln cap="flat" cmpd="sng" w="19050">
              <a:solidFill>
                <a:schemeClr val="accent1"/>
              </a:solidFill>
              <a:prstDash val="dot"/>
              <a:round/>
              <a:headEnd len="med" w="med" type="none"/>
              <a:tailEnd len="med" w="med" type="none"/>
            </a:ln>
          </p:spPr>
        </p:cxnSp>
        <p:cxnSp>
          <p:nvCxnSpPr>
            <p:cNvPr id="502" name="Google Shape;502;p23"/>
            <p:cNvCxnSpPr>
              <a:stCxn id="488" idx="4"/>
              <a:endCxn id="486" idx="4"/>
            </p:cNvCxnSpPr>
            <p:nvPr/>
          </p:nvCxnSpPr>
          <p:spPr>
            <a:xfrm flipH="1" rot="10800000">
              <a:off x="8670697" y="1743572"/>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03" name="Google Shape;503;p23"/>
            <p:cNvCxnSpPr>
              <a:stCxn id="486" idx="5"/>
              <a:endCxn id="498" idx="4"/>
            </p:cNvCxnSpPr>
            <p:nvPr/>
          </p:nvCxnSpPr>
          <p:spPr>
            <a:xfrm rot="10800000">
              <a:off x="8774831" y="464602"/>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04" name="Google Shape;504;p23"/>
            <p:cNvGrpSpPr/>
            <p:nvPr/>
          </p:nvGrpSpPr>
          <p:grpSpPr>
            <a:xfrm rot="-5400000">
              <a:off x="7959860" y="2713747"/>
              <a:ext cx="279600" cy="279600"/>
              <a:chOff x="6238800" y="4370675"/>
              <a:chExt cx="279600" cy="279600"/>
            </a:xfrm>
          </p:grpSpPr>
          <p:sp>
            <p:nvSpPr>
              <p:cNvPr id="505" name="Google Shape;505;p23"/>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3"/>
            <p:cNvGrpSpPr/>
            <p:nvPr/>
          </p:nvGrpSpPr>
          <p:grpSpPr>
            <a:xfrm rot="-5400000">
              <a:off x="7110747" y="148122"/>
              <a:ext cx="279600" cy="279600"/>
              <a:chOff x="8804525" y="3411475"/>
              <a:chExt cx="279600" cy="279600"/>
            </a:xfrm>
          </p:grpSpPr>
          <p:sp>
            <p:nvSpPr>
              <p:cNvPr id="507" name="Google Shape;507;p23"/>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rot="-5400000">
              <a:off x="8391097" y="4878572"/>
              <a:ext cx="279600" cy="279600"/>
              <a:chOff x="4074075" y="4691825"/>
              <a:chExt cx="279600" cy="279600"/>
            </a:xfrm>
          </p:grpSpPr>
          <p:sp>
            <p:nvSpPr>
              <p:cNvPr id="509" name="Google Shape;509;p23"/>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rot="-5400000">
              <a:off x="8582672" y="36837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5400000">
              <a:off x="7953972" y="124561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11" name="Google Shape;511;p23"/>
            <p:cNvCxnSpPr/>
            <p:nvPr/>
          </p:nvCxnSpPr>
          <p:spPr>
            <a:xfrm flipH="1" rot="10800000">
              <a:off x="8602472" y="3092622"/>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12" name="Google Shape;512;p23"/>
            <p:cNvCxnSpPr/>
            <p:nvPr/>
          </p:nvCxnSpPr>
          <p:spPr>
            <a:xfrm rot="5400000">
              <a:off x="7791297" y="559419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513" name="Google Shape;513;p23"/>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15"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24"/>
            <p:cNvCxnSpPr>
              <a:stCxn id="519" idx="7"/>
            </p:cNvCxnSpPr>
            <p:nvPr/>
          </p:nvCxnSpPr>
          <p:spPr>
            <a:xfrm rot="-5400000">
              <a:off x="-17879" y="22302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521" name="Google Shape;521;p24"/>
            <p:cNvCxnSpPr>
              <a:endCxn id="517" idx="4"/>
            </p:cNvCxnSpPr>
            <p:nvPr/>
          </p:nvCxnSpPr>
          <p:spPr>
            <a:xfrm flipH="1" rot="5400000">
              <a:off x="129250" y="9407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22" name="Google Shape;522;p24"/>
            <p:cNvCxnSpPr>
              <a:stCxn id="517" idx="6"/>
              <a:endCxn id="518" idx="2"/>
            </p:cNvCxnSpPr>
            <p:nvPr/>
          </p:nvCxnSpPr>
          <p:spPr>
            <a:xfrm flipH="1" rot="10800000">
              <a:off x="397450" y="3569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523" name="Google Shape;523;p24"/>
            <p:cNvCxnSpPr>
              <a:stCxn id="518" idx="6"/>
              <a:endCxn id="524" idx="0"/>
            </p:cNvCxnSpPr>
            <p:nvPr/>
          </p:nvCxnSpPr>
          <p:spPr>
            <a:xfrm>
              <a:off x="1825850" y="356825"/>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525" name="Google Shape;525;p24"/>
            <p:cNvCxnSpPr>
              <a:endCxn id="526" idx="2"/>
            </p:cNvCxnSpPr>
            <p:nvPr/>
          </p:nvCxnSpPr>
          <p:spPr>
            <a:xfrm rot="-5400000">
              <a:off x="-842250" y="7943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30" name="Google Shape;530;p24"/>
            <p:cNvCxnSpPr>
              <a:endCxn id="519" idx="2"/>
            </p:cNvCxnSpPr>
            <p:nvPr/>
          </p:nvCxnSpPr>
          <p:spPr>
            <a:xfrm flipH="1" rot="-5400000">
              <a:off x="-367075" y="22768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531" name="Google Shape;531;p24"/>
            <p:cNvCxnSpPr>
              <a:stCxn id="518" idx="4"/>
            </p:cNvCxnSpPr>
            <p:nvPr/>
          </p:nvCxnSpPr>
          <p:spPr>
            <a:xfrm rot="5400000">
              <a:off x="765950" y="8344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flipH="1" rot="10800000">
              <a:off x="8293625" y="7300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flipH="1" rot="10800000">
              <a:off x="7398450" y="-1055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24"/>
            <p:cNvCxnSpPr>
              <a:stCxn id="540" idx="7"/>
              <a:endCxn id="541" idx="2"/>
            </p:cNvCxnSpPr>
            <p:nvPr/>
          </p:nvCxnSpPr>
          <p:spPr>
            <a:xfrm rot="-5400000">
              <a:off x="4864879" y="-173710"/>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542" name="Google Shape;542;p24"/>
            <p:cNvCxnSpPr>
              <a:stCxn id="541" idx="6"/>
              <a:endCxn id="543" idx="2"/>
            </p:cNvCxnSpPr>
            <p:nvPr/>
          </p:nvCxnSpPr>
          <p:spPr>
            <a:xfrm>
              <a:off x="5631700" y="37858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44" name="Google Shape;544;p24"/>
            <p:cNvCxnSpPr>
              <a:stCxn id="543" idx="6"/>
              <a:endCxn id="538" idx="2"/>
            </p:cNvCxnSpPr>
            <p:nvPr/>
          </p:nvCxnSpPr>
          <p:spPr>
            <a:xfrm flipH="1" rot="10800000">
              <a:off x="6518500" y="79624"/>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45" name="Google Shape;545;p24"/>
            <p:cNvCxnSpPr>
              <a:stCxn id="538" idx="6"/>
              <a:endCxn id="537" idx="2"/>
            </p:cNvCxnSpPr>
            <p:nvPr/>
          </p:nvCxnSpPr>
          <p:spPr>
            <a:xfrm>
              <a:off x="7578750" y="79599"/>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541" name="Google Shape;541;p24"/>
            <p:cNvSpPr/>
            <p:nvPr/>
          </p:nvSpPr>
          <p:spPr>
            <a:xfrm flipH="1" rot="10800000">
              <a:off x="5515900" y="32068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flipH="1" rot="10800000">
              <a:off x="8709825" y="17276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flipH="1" rot="10800000">
              <a:off x="7462950" y="85273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 name="Google Shape;548;p24"/>
            <p:cNvCxnSpPr>
              <a:stCxn id="549" idx="6"/>
              <a:endCxn id="550" idx="6"/>
            </p:cNvCxnSpPr>
            <p:nvPr/>
          </p:nvCxnSpPr>
          <p:spPr>
            <a:xfrm rot="10800000">
              <a:off x="8863925" y="230637"/>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52" name="Google Shape;552;p24"/>
            <p:cNvCxnSpPr>
              <a:stCxn id="537" idx="0"/>
              <a:endCxn id="547" idx="0"/>
            </p:cNvCxnSpPr>
            <p:nvPr/>
          </p:nvCxnSpPr>
          <p:spPr>
            <a:xfrm rot="5400000">
              <a:off x="7923275" y="50806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53" name="Google Shape;553;p24"/>
            <p:cNvCxnSpPr>
              <a:stCxn id="537" idx="0"/>
              <a:endCxn id="549" idx="2"/>
            </p:cNvCxnSpPr>
            <p:nvPr/>
          </p:nvCxnSpPr>
          <p:spPr>
            <a:xfrm flipH="1" rot="-5400000">
              <a:off x="8219975" y="1074162"/>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54" name="Google Shape;554;p24"/>
            <p:cNvCxnSpPr>
              <a:stCxn id="540" idx="4"/>
              <a:endCxn id="538" idx="4"/>
            </p:cNvCxnSpPr>
            <p:nvPr/>
          </p:nvCxnSpPr>
          <p:spPr>
            <a:xfrm rot="-5400000">
              <a:off x="5726625" y="-1523263"/>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55" name="Google Shape;555;p24"/>
            <p:cNvCxnSpPr>
              <a:stCxn id="538" idx="5"/>
              <a:endCxn id="550" idx="4"/>
            </p:cNvCxnSpPr>
            <p:nvPr/>
          </p:nvCxnSpPr>
          <p:spPr>
            <a:xfrm flipH="1" rot="-5400000">
              <a:off x="8100596" y="-532396"/>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56" name="Google Shape;556;p24"/>
            <p:cNvGrpSpPr/>
            <p:nvPr/>
          </p:nvGrpSpPr>
          <p:grpSpPr>
            <a:xfrm flipH="1" rot="10800000">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4"/>
            <p:cNvGrpSpPr/>
            <p:nvPr/>
          </p:nvGrpSpPr>
          <p:grpSpPr>
            <a:xfrm flipH="1" rot="10800000">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4"/>
            <p:cNvSpPr/>
            <p:nvPr/>
          </p:nvSpPr>
          <p:spPr>
            <a:xfrm flipH="1" rot="10800000">
              <a:off x="8671575" y="13451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flipH="1" rot="10800000">
              <a:off x="7192013" y="160887"/>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63" name="Google Shape;563;p24"/>
            <p:cNvCxnSpPr/>
            <p:nvPr/>
          </p:nvCxnSpPr>
          <p:spPr>
            <a:xfrm flipH="1" rot="10800000">
              <a:off x="5578625" y="-253988"/>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64" name="Google Shape;564;p24"/>
            <p:cNvCxnSpPr/>
            <p:nvPr/>
          </p:nvCxnSpPr>
          <p:spPr>
            <a:xfrm flipH="1">
              <a:off x="2901550" y="38168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lt1"/>
            </a:gs>
            <a:gs pos="100000">
              <a:schemeClr val="dk1"/>
            </a:gs>
          </a:gsLst>
          <a:lin ang="2700006" scaled="0"/>
        </a:gradFill>
      </p:bgPr>
    </p:bg>
    <p:spTree>
      <p:nvGrpSpPr>
        <p:cNvPr id="565"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flipH="1" rot="9974251">
              <a:off x="5788647" y="384959"/>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flipH="1" rot="9974251">
              <a:off x="4764497" y="163427"/>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2" name="Google Shape;572;p25"/>
            <p:cNvCxnSpPr>
              <a:stCxn id="573" idx="7"/>
              <a:endCxn id="574" idx="2"/>
            </p:cNvCxnSpPr>
            <p:nvPr/>
          </p:nvCxnSpPr>
          <p:spPr>
            <a:xfrm rot="-5400000">
              <a:off x="2224495" y="347028"/>
              <a:ext cx="382200" cy="1145100"/>
            </a:xfrm>
            <a:prstGeom prst="curvedConnector4">
              <a:avLst>
                <a:gd fmla="val -79892" name="adj1"/>
                <a:gd fmla="val 50838" name="adj2"/>
              </a:avLst>
            </a:prstGeom>
            <a:noFill/>
            <a:ln cap="flat" cmpd="sng" w="19050">
              <a:solidFill>
                <a:schemeClr val="accent1"/>
              </a:solidFill>
              <a:prstDash val="dot"/>
              <a:round/>
              <a:headEnd len="med" w="med" type="none"/>
              <a:tailEnd len="med" w="med" type="none"/>
            </a:ln>
          </p:spPr>
        </p:cxnSp>
        <p:cxnSp>
          <p:nvCxnSpPr>
            <p:cNvPr id="575" name="Google Shape;575;p25"/>
            <p:cNvCxnSpPr>
              <a:stCxn id="574" idx="6"/>
              <a:endCxn id="576" idx="2"/>
            </p:cNvCxnSpPr>
            <p:nvPr/>
          </p:nvCxnSpPr>
          <p:spPr>
            <a:xfrm>
              <a:off x="3100645" y="700878"/>
              <a:ext cx="692400" cy="274500"/>
            </a:xfrm>
            <a:prstGeom prst="curvedConnector3">
              <a:avLst>
                <a:gd fmla="val 49747" name="adj1"/>
              </a:avLst>
            </a:prstGeom>
            <a:noFill/>
            <a:ln cap="flat" cmpd="sng" w="19050">
              <a:solidFill>
                <a:schemeClr val="accent1"/>
              </a:solidFill>
              <a:prstDash val="dot"/>
              <a:round/>
              <a:headEnd len="med" w="med" type="none"/>
              <a:tailEnd len="med" w="med" type="none"/>
            </a:ln>
          </p:spPr>
        </p:cxnSp>
        <p:cxnSp>
          <p:nvCxnSpPr>
            <p:cNvPr id="577" name="Google Shape;577;p25"/>
            <p:cNvCxnSpPr>
              <a:stCxn id="576" idx="6"/>
              <a:endCxn id="571" idx="2"/>
            </p:cNvCxnSpPr>
            <p:nvPr/>
          </p:nvCxnSpPr>
          <p:spPr>
            <a:xfrm flipH="1" rot="10800000">
              <a:off x="4064585" y="275169"/>
              <a:ext cx="702600" cy="633600"/>
            </a:xfrm>
            <a:prstGeom prst="curvedConnector3">
              <a:avLst>
                <a:gd fmla="val 50085" name="adj1"/>
              </a:avLst>
            </a:prstGeom>
            <a:noFill/>
            <a:ln cap="flat" cmpd="sng" w="19050">
              <a:solidFill>
                <a:schemeClr val="accent1"/>
              </a:solidFill>
              <a:prstDash val="dot"/>
              <a:round/>
              <a:headEnd len="med" w="med" type="none"/>
              <a:tailEnd len="med" w="med" type="none"/>
            </a:ln>
          </p:spPr>
        </p:cxnSp>
        <p:cxnSp>
          <p:nvCxnSpPr>
            <p:cNvPr id="578" name="Google Shape;578;p25"/>
            <p:cNvCxnSpPr>
              <a:stCxn id="571" idx="6"/>
              <a:endCxn id="570" idx="2"/>
            </p:cNvCxnSpPr>
            <p:nvPr/>
          </p:nvCxnSpPr>
          <p:spPr>
            <a:xfrm>
              <a:off x="4942211" y="232131"/>
              <a:ext cx="849000" cy="264300"/>
            </a:xfrm>
            <a:prstGeom prst="curvedConnector3">
              <a:avLst>
                <a:gd fmla="val 49986" name="adj1"/>
              </a:avLst>
            </a:prstGeom>
            <a:noFill/>
            <a:ln cap="flat" cmpd="sng" w="19050">
              <a:solidFill>
                <a:schemeClr val="accent1"/>
              </a:solidFill>
              <a:prstDash val="dot"/>
              <a:round/>
              <a:headEnd len="med" w="med" type="none"/>
              <a:tailEnd len="med" w="med" type="none"/>
            </a:ln>
          </p:spPr>
        </p:cxnSp>
        <p:sp>
          <p:nvSpPr>
            <p:cNvPr id="574" name="Google Shape;574;p25"/>
            <p:cNvSpPr/>
            <p:nvPr/>
          </p:nvSpPr>
          <p:spPr>
            <a:xfrm flipH="1" rot="9974251">
              <a:off x="2986506" y="656752"/>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flipH="1" rot="9974251">
              <a:off x="4863750" y="1162166"/>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25"/>
            <p:cNvCxnSpPr>
              <a:stCxn id="581" idx="6"/>
              <a:endCxn id="582" idx="6"/>
            </p:cNvCxnSpPr>
            <p:nvPr/>
          </p:nvCxnSpPr>
          <p:spPr>
            <a:xfrm rot="10800000">
              <a:off x="6475481" y="93325"/>
              <a:ext cx="684600" cy="1093500"/>
            </a:xfrm>
            <a:prstGeom prst="curvedConnector3">
              <a:avLst>
                <a:gd fmla="val -35363" name="adj1"/>
              </a:avLst>
            </a:prstGeom>
            <a:noFill/>
            <a:ln cap="flat" cmpd="sng" w="19050">
              <a:solidFill>
                <a:schemeClr val="accent1"/>
              </a:solidFill>
              <a:prstDash val="dot"/>
              <a:round/>
              <a:headEnd len="med" w="med" type="none"/>
              <a:tailEnd len="med" w="med" type="none"/>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cap="flat" cmpd="sng" w="19050">
              <a:solidFill>
                <a:schemeClr val="accent1"/>
              </a:solidFill>
              <a:prstDash val="dot"/>
              <a:round/>
              <a:headEnd len="med" w="med" type="none"/>
              <a:tailEnd len="med" w="med" type="none"/>
            </a:ln>
          </p:spPr>
        </p:cxnSp>
        <p:cxnSp>
          <p:nvCxnSpPr>
            <p:cNvPr id="584" name="Google Shape;584;p25"/>
            <p:cNvCxnSpPr>
              <a:stCxn id="570" idx="0"/>
              <a:endCxn id="579" idx="0"/>
            </p:cNvCxnSpPr>
            <p:nvPr/>
          </p:nvCxnSpPr>
          <p:spPr>
            <a:xfrm rot="5400000">
              <a:off x="5060995" y="437123"/>
              <a:ext cx="713700" cy="964800"/>
            </a:xfrm>
            <a:prstGeom prst="curvedConnector3">
              <a:avLst>
                <a:gd fmla="val 133587" name="adj1"/>
              </a:avLst>
            </a:prstGeom>
            <a:noFill/>
            <a:ln cap="flat" cmpd="sng" w="19050">
              <a:solidFill>
                <a:schemeClr val="accent1"/>
              </a:solidFill>
              <a:prstDash val="dot"/>
              <a:round/>
              <a:headEnd len="med" w="med" type="none"/>
              <a:tailEnd len="med" w="med" type="none"/>
            </a:ln>
          </p:spPr>
        </p:cxnSp>
        <p:cxnSp>
          <p:nvCxnSpPr>
            <p:cNvPr id="585" name="Google Shape;585;p25"/>
            <p:cNvCxnSpPr>
              <a:stCxn id="570" idx="0"/>
              <a:endCxn id="581" idx="2"/>
            </p:cNvCxnSpPr>
            <p:nvPr/>
          </p:nvCxnSpPr>
          <p:spPr>
            <a:xfrm flipH="1" rot="-5400000">
              <a:off x="6049045" y="413873"/>
              <a:ext cx="690600" cy="988200"/>
            </a:xfrm>
            <a:prstGeom prst="curvedConnector2">
              <a:avLst/>
            </a:prstGeom>
            <a:noFill/>
            <a:ln cap="flat" cmpd="sng" w="19050">
              <a:solidFill>
                <a:schemeClr val="accent1"/>
              </a:solidFill>
              <a:prstDash val="dot"/>
              <a:round/>
              <a:headEnd len="med" w="med" type="none"/>
              <a:tailEnd len="med" w="med" type="none"/>
            </a:ln>
          </p:spPr>
        </p:cxnSp>
        <p:cxnSp>
          <p:nvCxnSpPr>
            <p:cNvPr id="586" name="Google Shape;586;p25"/>
            <p:cNvCxnSpPr>
              <a:stCxn id="573" idx="4"/>
              <a:endCxn id="571" idx="4"/>
            </p:cNvCxnSpPr>
            <p:nvPr/>
          </p:nvCxnSpPr>
          <p:spPr>
            <a:xfrm rot="-5400000">
              <a:off x="2893403" y="-1037259"/>
              <a:ext cx="736500" cy="3142800"/>
            </a:xfrm>
            <a:prstGeom prst="curvedConnector3">
              <a:avLst>
                <a:gd fmla="val 132704" name="adj1"/>
              </a:avLst>
            </a:prstGeom>
            <a:noFill/>
            <a:ln cap="flat" cmpd="sng" w="19050">
              <a:solidFill>
                <a:schemeClr val="accent1"/>
              </a:solidFill>
              <a:prstDash val="dot"/>
              <a:round/>
              <a:headEnd len="med" w="med" type="none"/>
              <a:tailEnd len="med" w="med" type="none"/>
            </a:ln>
          </p:spPr>
        </p:cxnSp>
        <p:cxnSp>
          <p:nvCxnSpPr>
            <p:cNvPr id="587" name="Google Shape;587;p25"/>
            <p:cNvCxnSpPr>
              <a:stCxn id="571" idx="5"/>
              <a:endCxn id="582" idx="4"/>
            </p:cNvCxnSpPr>
            <p:nvPr/>
          </p:nvCxnSpPr>
          <p:spPr>
            <a:xfrm rot="-5400000">
              <a:off x="5553449" y="-629154"/>
              <a:ext cx="153600" cy="1457700"/>
            </a:xfrm>
            <a:prstGeom prst="curvedConnector3">
              <a:avLst>
                <a:gd fmla="val 257020" name="adj1"/>
              </a:avLst>
            </a:prstGeom>
            <a:noFill/>
            <a:ln cap="flat" cmpd="sng" w="19050">
              <a:solidFill>
                <a:schemeClr val="accent1"/>
              </a:solidFill>
              <a:prstDash val="dot"/>
              <a:round/>
              <a:headEnd len="med" w="med" type="none"/>
              <a:tailEnd len="med" w="med" type="none"/>
            </a:ln>
          </p:spPr>
        </p:cxnSp>
        <p:grpSp>
          <p:nvGrpSpPr>
            <p:cNvPr id="588" name="Google Shape;588;p25"/>
            <p:cNvGrpSpPr/>
            <p:nvPr/>
          </p:nvGrpSpPr>
          <p:grpSpPr>
            <a:xfrm flipH="1" rot="997425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5"/>
            <p:cNvGrpSpPr/>
            <p:nvPr/>
          </p:nvGrpSpPr>
          <p:grpSpPr>
            <a:xfrm flipH="1" rot="997425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9179346" y="3254114"/>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5"/>
            <p:cNvGrpSpPr/>
            <p:nvPr/>
          </p:nvGrpSpPr>
          <p:grpSpPr>
            <a:xfrm flipH="1" rot="997425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5"/>
            <p:cNvSpPr/>
            <p:nvPr/>
          </p:nvSpPr>
          <p:spPr>
            <a:xfrm flipH="1" rot="9974251">
              <a:off x="6285924" y="20112"/>
              <a:ext cx="192302" cy="19230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4" name="Google Shape;594;p25"/>
            <p:cNvCxnSpPr/>
            <p:nvPr/>
          </p:nvCxnSpPr>
          <p:spPr>
            <a:xfrm rot="-5400000">
              <a:off x="2898566" y="99184"/>
              <a:ext cx="678300" cy="411300"/>
            </a:xfrm>
            <a:prstGeom prst="curvedConnector3">
              <a:avLst>
                <a:gd fmla="val 50109"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gradFill>
          <a:gsLst>
            <a:gs pos="0">
              <a:schemeClr val="dk1"/>
            </a:gs>
            <a:gs pos="100000">
              <a:schemeClr val="lt1"/>
            </a:gs>
          </a:gsLst>
          <a:path path="circle">
            <a:fillToRect b="50%" l="50%" r="50%" t="50%"/>
          </a:path>
          <a:tileRect/>
        </a:gradFill>
      </p:bgPr>
    </p:bg>
    <p:spTree>
      <p:nvGrpSpPr>
        <p:cNvPr id="595"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9" name="Google Shape;599;p26"/>
            <p:cNvCxnSpPr>
              <a:endCxn id="597"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00" name="Google Shape;600;p26"/>
            <p:cNvCxnSpPr>
              <a:stCxn id="597" idx="6"/>
              <a:endCxn id="598"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01" name="Google Shape;601;p26"/>
            <p:cNvCxnSpPr>
              <a:stCxn id="598" idx="6"/>
              <a:endCxn id="602"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5" name="Google Shape;605;p26"/>
            <p:cNvCxnSpPr>
              <a:endCxn id="606"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0" name="Google Shape;610;p26"/>
            <p:cNvCxnSpPr>
              <a:stCxn id="603" idx="6"/>
              <a:endCxn id="611"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26"/>
            <p:cNvCxnSpPr>
              <a:stCxn id="626" idx="7"/>
              <a:endCxn id="627" idx="2"/>
            </p:cNvCxnSpPr>
            <p:nvPr/>
          </p:nvCxnSpPr>
          <p:spPr>
            <a:xfrm flipH="1" rot="-5400000">
              <a:off x="4788829" y="4007346"/>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628" name="Google Shape;628;p26"/>
            <p:cNvCxnSpPr>
              <a:stCxn id="627" idx="6"/>
              <a:endCxn id="629" idx="2"/>
            </p:cNvCxnSpPr>
            <p:nvPr/>
          </p:nvCxnSpPr>
          <p:spPr>
            <a:xfrm flipH="1" rot="10800000">
              <a:off x="5555650" y="4266250"/>
              <a:ext cx="953700" cy="3921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30" name="Google Shape;630;p26"/>
            <p:cNvCxnSpPr>
              <a:stCxn id="629" idx="6"/>
              <a:endCxn id="624" idx="2"/>
            </p:cNvCxnSpPr>
            <p:nvPr/>
          </p:nvCxnSpPr>
          <p:spPr>
            <a:xfrm>
              <a:off x="6789025" y="4266363"/>
              <a:ext cx="533400" cy="6909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631" name="Google Shape;631;p26"/>
            <p:cNvCxnSpPr>
              <a:stCxn id="624" idx="6"/>
              <a:endCxn id="623" idx="2"/>
            </p:cNvCxnSpPr>
            <p:nvPr/>
          </p:nvCxnSpPr>
          <p:spPr>
            <a:xfrm flipH="1" rot="10800000">
              <a:off x="7502700" y="4216638"/>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26"/>
            <p:cNvCxnSpPr>
              <a:stCxn id="635" idx="6"/>
              <a:endCxn id="636" idx="6"/>
            </p:cNvCxnSpPr>
            <p:nvPr/>
          </p:nvCxnSpPr>
          <p:spPr>
            <a:xfrm flipH="1">
              <a:off x="8787875" y="337800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637" name="Google Shape;637;p26"/>
            <p:cNvCxnSpPr>
              <a:stCxn id="636" idx="0"/>
              <a:endCxn id="623" idx="6"/>
            </p:cNvCxnSpPr>
            <p:nvPr/>
          </p:nvCxnSpPr>
          <p:spPr>
            <a:xfrm flipH="1" rot="5400000">
              <a:off x="8298075" y="4316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638" name="Google Shape;638;p26"/>
            <p:cNvCxnSpPr>
              <a:stCxn id="623" idx="0"/>
              <a:endCxn id="633" idx="0"/>
            </p:cNvCxnSpPr>
            <p:nvPr/>
          </p:nvCxnSpPr>
          <p:spPr>
            <a:xfrm flipH="1" rot="5400000">
              <a:off x="7056875" y="2875725"/>
              <a:ext cx="341400" cy="2160300"/>
            </a:xfrm>
            <a:prstGeom prst="curvedConnector3">
              <a:avLst>
                <a:gd fmla="val 169735" name="adj1"/>
              </a:avLst>
            </a:prstGeom>
            <a:noFill/>
            <a:ln cap="flat" cmpd="sng" w="19050">
              <a:solidFill>
                <a:schemeClr val="accent1"/>
              </a:solidFill>
              <a:prstDash val="dot"/>
              <a:round/>
              <a:headEnd len="med" w="med" type="none"/>
              <a:tailEnd len="med" w="med" type="none"/>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640" name="Google Shape;640;p26"/>
            <p:cNvCxnSpPr>
              <a:stCxn id="626" idx="4"/>
              <a:endCxn id="624" idx="4"/>
            </p:cNvCxnSpPr>
            <p:nvPr/>
          </p:nvCxnSpPr>
          <p:spPr>
            <a:xfrm flipH="1" rot="-5400000">
              <a:off x="5650575" y="328540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41" name="Google Shape;641;p26"/>
            <p:cNvCxnSpPr>
              <a:stCxn id="624" idx="5"/>
              <a:endCxn id="636" idx="4"/>
            </p:cNvCxnSpPr>
            <p:nvPr/>
          </p:nvCxnSpPr>
          <p:spPr>
            <a:xfrm rot="-5400000">
              <a:off x="8024546" y="435403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26"/>
            <p:cNvSpPr/>
            <p:nvPr/>
          </p:nvSpPr>
          <p:spPr>
            <a:xfrm>
              <a:off x="8595525" y="47101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26"/>
            <p:cNvCxnSpPr/>
            <p:nvPr/>
          </p:nvCxnSpPr>
          <p:spPr>
            <a:xfrm flipH="1" rot="-5400000">
              <a:off x="5502575" y="47299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4" name="Google Shape;94;p4"/>
          <p:cNvSpPr txBox="1"/>
          <p:nvPr>
            <p:ph idx="1" type="body"/>
          </p:nvPr>
        </p:nvSpPr>
        <p:spPr>
          <a:xfrm>
            <a:off x="720000" y="1215750"/>
            <a:ext cx="7704000" cy="24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sz="11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5"/>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7" name="Google Shape;97;p5"/>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5"/>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5"/>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5"/>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rot="10800000">
            <a:off x="6412625" y="4413850"/>
            <a:ext cx="439800" cy="4398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5"/>
            <p:cNvCxnSpPr>
              <a:stCxn id="108" idx="6"/>
              <a:endCxn id="106" idx="2"/>
            </p:cNvCxnSpPr>
            <p:nvPr/>
          </p:nvCxnSpPr>
          <p:spPr>
            <a:xfrm>
              <a:off x="6748075" y="406536"/>
              <a:ext cx="650400" cy="6597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09" name="Google Shape;109;p5"/>
            <p:cNvCxnSpPr>
              <a:stCxn id="106" idx="6"/>
              <a:endCxn id="105" idx="2"/>
            </p:cNvCxnSpPr>
            <p:nvPr/>
          </p:nvCxnSpPr>
          <p:spPr>
            <a:xfrm flipH="1" rot="10800000">
              <a:off x="7578750" y="599448"/>
              <a:ext cx="714900" cy="4668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5"/>
            <p:cNvCxnSpPr>
              <a:stCxn id="114" idx="6"/>
              <a:endCxn id="115" idx="6"/>
            </p:cNvCxnSpPr>
            <p:nvPr/>
          </p:nvCxnSpPr>
          <p:spPr>
            <a:xfrm flipH="1">
              <a:off x="8863950" y="199573"/>
              <a:ext cx="183300" cy="989400"/>
            </a:xfrm>
            <a:prstGeom prst="curvedConnector3">
              <a:avLst>
                <a:gd fmla="val -129910" name="adj1"/>
              </a:avLst>
            </a:prstGeom>
            <a:noFill/>
            <a:ln cap="flat" cmpd="sng" w="19050">
              <a:solidFill>
                <a:schemeClr val="accent1"/>
              </a:solidFill>
              <a:prstDash val="dot"/>
              <a:round/>
              <a:headEnd len="med" w="med" type="none"/>
              <a:tailEnd len="med" w="med" type="none"/>
            </a:ln>
          </p:spPr>
        </p:cxnSp>
        <p:cxnSp>
          <p:nvCxnSpPr>
            <p:cNvPr id="116" name="Google Shape;116;p5"/>
            <p:cNvCxnSpPr>
              <a:stCxn id="115" idx="0"/>
              <a:endCxn id="105" idx="6"/>
            </p:cNvCxnSpPr>
            <p:nvPr/>
          </p:nvCxnSpPr>
          <p:spPr>
            <a:xfrm flipH="1" rot="5400000">
              <a:off x="8374125" y="699248"/>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17" name="Google Shape;117;p5"/>
            <p:cNvCxnSpPr>
              <a:endCxn id="112" idx="0"/>
            </p:cNvCxnSpPr>
            <p:nvPr/>
          </p:nvCxnSpPr>
          <p:spPr>
            <a:xfrm rot="10800000">
              <a:off x="7386425" y="731673"/>
              <a:ext cx="867000" cy="102900"/>
            </a:xfrm>
            <a:prstGeom prst="curvedConnector4">
              <a:avLst>
                <a:gd fmla="val 46661" name="adj1"/>
                <a:gd fmla="val 331414" name="adj2"/>
              </a:avLst>
            </a:prstGeom>
            <a:noFill/>
            <a:ln cap="flat" cmpd="sng" w="19050">
              <a:solidFill>
                <a:schemeClr val="accent1"/>
              </a:solidFill>
              <a:prstDash val="dot"/>
              <a:round/>
              <a:headEnd len="med" w="med" type="none"/>
              <a:tailEnd len="med" w="med" type="none"/>
            </a:ln>
          </p:spPr>
        </p:cxnSp>
        <p:cxnSp>
          <p:nvCxnSpPr>
            <p:cNvPr id="118" name="Google Shape;118;p5"/>
            <p:cNvCxnSpPr>
              <a:stCxn id="110" idx="4"/>
              <a:endCxn id="114" idx="2"/>
            </p:cNvCxnSpPr>
            <p:nvPr/>
          </p:nvCxnSpPr>
          <p:spPr>
            <a:xfrm rot="5400000">
              <a:off x="8414625" y="-400652"/>
              <a:ext cx="953400" cy="247200"/>
            </a:xfrm>
            <a:prstGeom prst="curvedConnector4">
              <a:avLst>
                <a:gd fmla="val 42664" name="adj1"/>
                <a:gd fmla="val 196359" name="adj2"/>
              </a:avLst>
            </a:prstGeom>
            <a:noFill/>
            <a:ln cap="flat" cmpd="sng" w="19050">
              <a:solidFill>
                <a:schemeClr val="accent1"/>
              </a:solidFill>
              <a:prstDash val="dot"/>
              <a:round/>
              <a:headEnd len="med" w="med" type="none"/>
              <a:tailEnd len="med" w="med" type="none"/>
            </a:ln>
          </p:spPr>
        </p:cxnSp>
        <p:cxnSp>
          <p:nvCxnSpPr>
            <p:cNvPr id="119" name="Google Shape;119;p5"/>
            <p:cNvCxnSpPr>
              <a:stCxn id="106" idx="5"/>
              <a:endCxn id="115" idx="1"/>
            </p:cNvCxnSpPr>
            <p:nvPr/>
          </p:nvCxnSpPr>
          <p:spPr>
            <a:xfrm rot="-5400000">
              <a:off x="8121596" y="551744"/>
              <a:ext cx="9000" cy="1147500"/>
            </a:xfrm>
            <a:prstGeom prst="curvedConnector5">
              <a:avLst>
                <a:gd fmla="val -2939215" name="adj1"/>
                <a:gd fmla="val 49919" name="adj2"/>
                <a:gd fmla="val 3058563" name="adj3"/>
              </a:avLst>
            </a:prstGeom>
            <a:noFill/>
            <a:ln cap="flat" cmpd="sng" w="19050">
              <a:solidFill>
                <a:schemeClr val="accent1"/>
              </a:solidFill>
              <a:prstDash val="dot"/>
              <a:round/>
              <a:headEnd len="med" w="med" type="none"/>
              <a:tailEnd len="med" w="med" type="none"/>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5"/>
            <p:cNvSpPr/>
            <p:nvPr/>
          </p:nvSpPr>
          <p:spPr>
            <a:xfrm>
              <a:off x="8671575" y="1092848"/>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6" name="Google Shape;126;p6"/>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6"/>
          <p:cNvGrpSpPr/>
          <p:nvPr/>
        </p:nvGrpSpPr>
        <p:grpSpPr>
          <a:xfrm>
            <a:off x="7850425" y="235500"/>
            <a:ext cx="1811854" cy="2529650"/>
            <a:chOff x="7850425" y="235500"/>
            <a:chExt cx="1811854" cy="2529650"/>
          </a:xfrm>
        </p:grpSpPr>
        <p:sp>
          <p:nvSpPr>
            <p:cNvPr id="129" name="Google Shape;129;p6"/>
            <p:cNvSpPr/>
            <p:nvPr/>
          </p:nvSpPr>
          <p:spPr>
            <a:xfrm flipH="1">
              <a:off x="8785525" y="957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6"/>
            <p:cNvCxnSpPr>
              <a:stCxn id="130" idx="7"/>
              <a:endCxn id="132" idx="4"/>
            </p:cNvCxnSpPr>
            <p:nvPr/>
          </p:nvCxnSpPr>
          <p:spPr>
            <a:xfrm flipH="1" rot="5400000">
              <a:off x="7757854" y="1840854"/>
              <a:ext cx="1002900" cy="537900"/>
            </a:xfrm>
            <a:prstGeom prst="curvedConnector3">
              <a:avLst>
                <a:gd fmla="val 51319" name="adj1"/>
              </a:avLst>
            </a:prstGeom>
            <a:noFill/>
            <a:ln cap="flat" cmpd="sng" w="19050">
              <a:solidFill>
                <a:schemeClr val="accent1"/>
              </a:solidFill>
              <a:prstDash val="dot"/>
              <a:round/>
              <a:headEnd len="med" w="med" type="none"/>
              <a:tailEnd len="med" w="med" type="none"/>
            </a:ln>
          </p:spPr>
        </p:cxnSp>
        <p:cxnSp>
          <p:nvCxnSpPr>
            <p:cNvPr id="133" name="Google Shape;133;p6"/>
            <p:cNvCxnSpPr>
              <a:stCxn id="132" idx="0"/>
              <a:endCxn id="129" idx="4"/>
            </p:cNvCxnSpPr>
            <p:nvPr/>
          </p:nvCxnSpPr>
          <p:spPr>
            <a:xfrm rot="-5400000">
              <a:off x="8337625" y="790500"/>
              <a:ext cx="190800" cy="885600"/>
            </a:xfrm>
            <a:prstGeom prst="curvedConnector3">
              <a:avLst>
                <a:gd fmla="val 49967" name="adj1"/>
              </a:avLst>
            </a:prstGeom>
            <a:noFill/>
            <a:ln cap="flat" cmpd="sng" w="19050">
              <a:solidFill>
                <a:schemeClr val="accent1"/>
              </a:solidFill>
              <a:prstDash val="dot"/>
              <a:round/>
              <a:headEnd len="med" w="med" type="none"/>
              <a:tailEnd len="med" w="med" type="none"/>
            </a:ln>
          </p:spPr>
        </p:cxnSp>
        <p:cxnSp>
          <p:nvCxnSpPr>
            <p:cNvPr id="134" name="Google Shape;134;p6"/>
            <p:cNvCxnSpPr>
              <a:endCxn id="135" idx="2"/>
            </p:cNvCxnSpPr>
            <p:nvPr/>
          </p:nvCxnSpPr>
          <p:spPr>
            <a:xfrm flipH="1" rot="5400000">
              <a:off x="8088000" y="85995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6" name="Google Shape;136;p6"/>
            <p:cNvCxnSpPr>
              <a:stCxn id="132" idx="2"/>
              <a:endCxn id="135"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7" name="Google Shape;137;p6"/>
            <p:cNvCxnSpPr>
              <a:endCxn id="132" idx="3"/>
            </p:cNvCxnSpPr>
            <p:nvPr/>
          </p:nvCxnSpPr>
          <p:spPr>
            <a:xfrm flipH="1">
              <a:off x="8089079" y="13738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8" name="Google Shape;138;p6"/>
            <p:cNvCxnSpPr>
              <a:endCxn id="130" idx="2"/>
            </p:cNvCxnSpPr>
            <p:nvPr/>
          </p:nvCxnSpPr>
          <p:spPr>
            <a:xfrm rot="5400000">
              <a:off x="8571150" y="1978400"/>
              <a:ext cx="807600" cy="585600"/>
            </a:xfrm>
            <a:prstGeom prst="curvedConnector2">
              <a:avLst/>
            </a:prstGeom>
            <a:noFill/>
            <a:ln cap="flat" cmpd="sng" w="19050">
              <a:solidFill>
                <a:schemeClr val="accent1"/>
              </a:solidFill>
              <a:prstDash val="dot"/>
              <a:round/>
              <a:headEnd len="med" w="med" type="none"/>
              <a:tailEnd len="med" w="med" type="none"/>
            </a:ln>
          </p:spPr>
        </p:cxnSp>
        <p:grpSp>
          <p:nvGrpSpPr>
            <p:cNvPr id="139" name="Google Shape;139;p6"/>
            <p:cNvGrpSpPr/>
            <p:nvPr/>
          </p:nvGrpSpPr>
          <p:grpSpPr>
            <a:xfrm flipH="1">
              <a:off x="7850425" y="1328700"/>
              <a:ext cx="279600" cy="279600"/>
              <a:chOff x="2206950" y="697000"/>
              <a:chExt cx="279600" cy="279600"/>
            </a:xfrm>
          </p:grpSpPr>
          <p:sp>
            <p:nvSpPr>
              <p:cNvPr id="140" name="Google Shape;140;p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6"/>
            <p:cNvGrpSpPr/>
            <p:nvPr/>
          </p:nvGrpSpPr>
          <p:grpSpPr>
            <a:xfrm flipH="1">
              <a:off x="8424000" y="235500"/>
              <a:ext cx="192300" cy="192300"/>
              <a:chOff x="471450" y="43325"/>
              <a:chExt cx="192300" cy="192300"/>
            </a:xfrm>
          </p:grpSpPr>
          <p:sp>
            <p:nvSpPr>
              <p:cNvPr id="142" name="Google Shape;142;p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 name="Shape 143"/>
        <p:cNvGrpSpPr/>
        <p:nvPr/>
      </p:nvGrpSpPr>
      <p:grpSpPr>
        <a:xfrm>
          <a:off x="0" y="0"/>
          <a:ext cx="0" cy="0"/>
          <a:chOff x="0" y="0"/>
          <a:chExt cx="0" cy="0"/>
        </a:xfrm>
      </p:grpSpPr>
      <p:sp>
        <p:nvSpPr>
          <p:cNvPr id="144" name="Google Shape;144;p7"/>
          <p:cNvSpPr txBox="1"/>
          <p:nvPr>
            <p:ph type="title"/>
          </p:nvPr>
        </p:nvSpPr>
        <p:spPr>
          <a:xfrm>
            <a:off x="1122575" y="1211363"/>
            <a:ext cx="3494700" cy="855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5" name="Google Shape;145;p7"/>
          <p:cNvSpPr txBox="1"/>
          <p:nvPr>
            <p:ph idx="1" type="subTitle"/>
          </p:nvPr>
        </p:nvSpPr>
        <p:spPr>
          <a:xfrm>
            <a:off x="1122575" y="2092538"/>
            <a:ext cx="3494700" cy="18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46" name="Google Shape;146;p7"/>
          <p:cNvSpPr/>
          <p:nvPr>
            <p:ph idx="2" type="pic"/>
          </p:nvPr>
        </p:nvSpPr>
        <p:spPr>
          <a:xfrm>
            <a:off x="5506050" y="1203300"/>
            <a:ext cx="2736900" cy="2736900"/>
          </a:xfrm>
          <a:prstGeom prst="ellipse">
            <a:avLst/>
          </a:prstGeom>
          <a:noFill/>
          <a:ln>
            <a:noFill/>
          </a:ln>
          <a:effectLst>
            <a:outerShdw blurRad="228600" rotWithShape="0" algn="bl">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157" name="Google Shape;15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sp>
        <p:nvSpPr>
          <p:cNvPr id="159" name="Google Shape;159;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500"/>
              <a:buNone/>
              <a:defRPr>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lt1"/>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indent="-304800" lvl="1" marL="914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indent="-304800" lvl="2" marL="1371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indent="-304800" lvl="3" marL="1828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indent="-304800" lvl="4" marL="22860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indent="-304800" lvl="5" marL="2743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indent="-304800" lvl="6" marL="3200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indent="-304800" lvl="7" marL="3657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indent="-304800" lvl="8" marL="411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mailto:tvuyyur1@umbc.edu" TargetMode="External"/><Relationship Id="rId4" Type="http://schemas.openxmlformats.org/officeDocument/2006/relationships/hyperlink" Target="mailto:chaiki1@umbc.edu" TargetMode="External"/><Relationship Id="rId5" Type="http://schemas.openxmlformats.org/officeDocument/2006/relationships/hyperlink" Target="https://github.com/vtreddyy/Data-606-CN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7"/>
          <p:cNvSpPr txBox="1"/>
          <p:nvPr>
            <p:ph type="ctrTitle"/>
          </p:nvPr>
        </p:nvSpPr>
        <p:spPr>
          <a:xfrm>
            <a:off x="992025" y="1353875"/>
            <a:ext cx="7089600" cy="64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Sky Watch</a:t>
            </a:r>
            <a:endParaRPr b="0">
              <a:latin typeface="PT Sans"/>
              <a:ea typeface="PT Sans"/>
              <a:cs typeface="PT Sans"/>
              <a:sym typeface="PT Sans"/>
            </a:endParaRPr>
          </a:p>
        </p:txBody>
      </p:sp>
      <p:sp>
        <p:nvSpPr>
          <p:cNvPr id="658" name="Google Shape;658;p27"/>
          <p:cNvSpPr txBox="1"/>
          <p:nvPr>
            <p:ph idx="1" type="subTitle"/>
          </p:nvPr>
        </p:nvSpPr>
        <p:spPr>
          <a:xfrm>
            <a:off x="2272425" y="2039425"/>
            <a:ext cx="4528800" cy="63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CNN-based System for Flying Object Detection and Threat Assessment</a:t>
            </a:r>
            <a:endParaRPr/>
          </a:p>
        </p:txBody>
      </p:sp>
      <p:sp>
        <p:nvSpPr>
          <p:cNvPr id="659" name="Google Shape;659;p27"/>
          <p:cNvSpPr/>
          <p:nvPr/>
        </p:nvSpPr>
        <p:spPr>
          <a:xfrm>
            <a:off x="-313975" y="1923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27"/>
          <p:cNvGrpSpPr/>
          <p:nvPr/>
        </p:nvGrpSpPr>
        <p:grpSpPr>
          <a:xfrm>
            <a:off x="1153325" y="1581275"/>
            <a:ext cx="192300" cy="192300"/>
            <a:chOff x="1153325" y="1581275"/>
            <a:chExt cx="192300" cy="192300"/>
          </a:xfrm>
        </p:grpSpPr>
        <p:sp>
          <p:nvSpPr>
            <p:cNvPr id="663" name="Google Shape;663;p27"/>
            <p:cNvSpPr/>
            <p:nvPr/>
          </p:nvSpPr>
          <p:spPr>
            <a:xfrm>
              <a:off x="1191575" y="16212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1153325" y="15812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7"/>
          <p:cNvGrpSpPr/>
          <p:nvPr/>
        </p:nvGrpSpPr>
        <p:grpSpPr>
          <a:xfrm>
            <a:off x="533563" y="1346425"/>
            <a:ext cx="255900" cy="255900"/>
            <a:chOff x="533563" y="1346425"/>
            <a:chExt cx="255900" cy="255900"/>
          </a:xfrm>
        </p:grpSpPr>
        <p:sp>
          <p:nvSpPr>
            <p:cNvPr id="666" name="Google Shape;666;p27"/>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27"/>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txBox="1"/>
          <p:nvPr/>
        </p:nvSpPr>
        <p:spPr>
          <a:xfrm>
            <a:off x="2271950" y="2824275"/>
            <a:ext cx="4528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PT Sans"/>
                <a:ea typeface="PT Sans"/>
                <a:cs typeface="PT Sans"/>
                <a:sym typeface="PT Sans"/>
              </a:rPr>
              <a:t>By: Tarun Vuyyuru, Sean Chaikin</a:t>
            </a:r>
            <a:endParaRPr>
              <a:solidFill>
                <a:schemeClr val="accent6"/>
              </a:solidFill>
              <a:latin typeface="PT Sans"/>
              <a:ea typeface="PT Sans"/>
              <a:cs typeface="PT Sans"/>
              <a:sym typeface="PT Sans"/>
            </a:endParaRPr>
          </a:p>
          <a:p>
            <a:pPr indent="0" lvl="0" marL="0" rtl="0" algn="ctr">
              <a:spcBef>
                <a:spcPts val="0"/>
              </a:spcBef>
              <a:spcAft>
                <a:spcPts val="0"/>
              </a:spcAft>
              <a:buNone/>
            </a:pPr>
            <a:r>
              <a:rPr lang="en">
                <a:solidFill>
                  <a:schemeClr val="accent6"/>
                </a:solidFill>
                <a:latin typeface="PT Sans"/>
                <a:ea typeface="PT Sans"/>
                <a:cs typeface="PT Sans"/>
                <a:sym typeface="PT Sans"/>
              </a:rPr>
              <a:t>Under : Dr. Muhammad Ali Yousuf</a:t>
            </a:r>
            <a:endParaRPr>
              <a:solidFill>
                <a:schemeClr val="accent6"/>
              </a:solidFill>
              <a:latin typeface="PT Sans"/>
              <a:ea typeface="PT Sans"/>
              <a:cs typeface="PT Sans"/>
              <a:sym typeface="PT Sans"/>
            </a:endParaRPr>
          </a:p>
          <a:p>
            <a:pPr indent="0" lvl="0" marL="0" rtl="0" algn="ctr">
              <a:spcBef>
                <a:spcPts val="0"/>
              </a:spcBef>
              <a:spcAft>
                <a:spcPts val="0"/>
              </a:spcAft>
              <a:buNone/>
            </a:pPr>
            <a:r>
              <a:rPr lang="en">
                <a:solidFill>
                  <a:schemeClr val="accent6"/>
                </a:solidFill>
                <a:latin typeface="PT Sans"/>
                <a:ea typeface="PT Sans"/>
                <a:cs typeface="PT Sans"/>
                <a:sym typeface="PT Sans"/>
              </a:rPr>
              <a:t>DATA 606: Capstone in Data Science</a:t>
            </a:r>
            <a:endParaRPr>
              <a:solidFill>
                <a:schemeClr val="accent6"/>
              </a:solidFill>
              <a:latin typeface="PT Sans"/>
              <a:ea typeface="PT Sans"/>
              <a:cs typeface="PT Sans"/>
              <a:sym typeface="PT Sans"/>
            </a:endParaRPr>
          </a:p>
          <a:p>
            <a:pPr indent="0" lvl="0" marL="0" rtl="0" algn="ctr">
              <a:spcBef>
                <a:spcPts val="0"/>
              </a:spcBef>
              <a:spcAft>
                <a:spcPts val="0"/>
              </a:spcAft>
              <a:buNone/>
            </a:pPr>
            <a:r>
              <a:rPr lang="en">
                <a:solidFill>
                  <a:schemeClr val="accent6"/>
                </a:solidFill>
                <a:latin typeface="PT Sans"/>
                <a:ea typeface="PT Sans"/>
                <a:cs typeface="PT Sans"/>
                <a:sym typeface="PT Sans"/>
              </a:rPr>
              <a:t>UMBC</a:t>
            </a:r>
            <a:endParaRPr>
              <a:solidFill>
                <a:schemeClr val="accent6"/>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36"/>
          <p:cNvSpPr txBox="1"/>
          <p:nvPr>
            <p:ph type="title"/>
          </p:nvPr>
        </p:nvSpPr>
        <p:spPr>
          <a:xfrm>
            <a:off x="227850" y="184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System architecture</a:t>
            </a:r>
            <a:endParaRPr b="0"/>
          </a:p>
          <a:p>
            <a:pPr indent="0" lvl="0" marL="0" rtl="0" algn="l">
              <a:spcBef>
                <a:spcPts val="0"/>
              </a:spcBef>
              <a:spcAft>
                <a:spcPts val="0"/>
              </a:spcAft>
              <a:buNone/>
            </a:pPr>
            <a:r>
              <a:t/>
            </a:r>
            <a:endParaRPr b="0" sz="2000"/>
          </a:p>
          <a:p>
            <a:pPr indent="0" lvl="0" marL="0" rtl="0" algn="l">
              <a:spcBef>
                <a:spcPts val="0"/>
              </a:spcBef>
              <a:spcAft>
                <a:spcPts val="0"/>
              </a:spcAft>
              <a:buNone/>
            </a:pPr>
            <a:r>
              <a:t/>
            </a:r>
            <a:endParaRPr/>
          </a:p>
        </p:txBody>
      </p:sp>
      <p:pic>
        <p:nvPicPr>
          <p:cNvPr id="935" name="Google Shape;935;p36"/>
          <p:cNvPicPr preferRelativeResize="0"/>
          <p:nvPr/>
        </p:nvPicPr>
        <p:blipFill rotWithShape="1">
          <a:blip r:embed="rId3">
            <a:alphaModFix/>
          </a:blip>
          <a:srcRect b="0" l="4561" r="0" t="0"/>
          <a:stretch/>
        </p:blipFill>
        <p:spPr>
          <a:xfrm>
            <a:off x="0" y="815025"/>
            <a:ext cx="9201900" cy="432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37"/>
          <p:cNvSpPr/>
          <p:nvPr/>
        </p:nvSpPr>
        <p:spPr>
          <a:xfrm>
            <a:off x="5268750" y="966000"/>
            <a:ext cx="3211500" cy="32115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1" name="Google Shape;941;p37"/>
          <p:cNvPicPr preferRelativeResize="0"/>
          <p:nvPr>
            <p:ph idx="2" type="pic"/>
          </p:nvPr>
        </p:nvPicPr>
        <p:blipFill rotWithShape="1">
          <a:blip r:embed="rId3">
            <a:alphaModFix/>
          </a:blip>
          <a:srcRect b="0" l="17473" r="17473" t="0"/>
          <a:stretch/>
        </p:blipFill>
        <p:spPr>
          <a:xfrm>
            <a:off x="5506050" y="1203300"/>
            <a:ext cx="2736900" cy="2736900"/>
          </a:xfrm>
          <a:prstGeom prst="ellipse">
            <a:avLst/>
          </a:prstGeom>
        </p:spPr>
      </p:pic>
      <p:sp>
        <p:nvSpPr>
          <p:cNvPr id="942" name="Google Shape;942;p37"/>
          <p:cNvSpPr txBox="1"/>
          <p:nvPr>
            <p:ph type="title"/>
          </p:nvPr>
        </p:nvSpPr>
        <p:spPr>
          <a:xfrm>
            <a:off x="331250" y="110088"/>
            <a:ext cx="3494700" cy="8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NEURAL NETWORK</a:t>
            </a:r>
            <a:endParaRPr/>
          </a:p>
        </p:txBody>
      </p:sp>
      <p:cxnSp>
        <p:nvCxnSpPr>
          <p:cNvPr id="943" name="Google Shape;943;p37"/>
          <p:cNvCxnSpPr/>
          <p:nvPr/>
        </p:nvCxnSpPr>
        <p:spPr>
          <a:xfrm flipH="1">
            <a:off x="322250" y="110100"/>
            <a:ext cx="9000" cy="869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944" name="Google Shape;944;p37"/>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37"/>
          <p:cNvGrpSpPr/>
          <p:nvPr/>
        </p:nvGrpSpPr>
        <p:grpSpPr>
          <a:xfrm>
            <a:off x="4093350" y="-69750"/>
            <a:ext cx="5010050" cy="2052725"/>
            <a:chOff x="3892450" y="39825"/>
            <a:chExt cx="5010050" cy="2052725"/>
          </a:xfrm>
        </p:grpSpPr>
        <p:sp>
          <p:nvSpPr>
            <p:cNvPr id="946" name="Google Shape;946;p37"/>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8" name="Google Shape;948;p37"/>
            <p:cNvCxnSpPr>
              <a:stCxn id="949" idx="7"/>
              <a:endCxn id="950" idx="2"/>
            </p:cNvCxnSpPr>
            <p:nvPr/>
          </p:nvCxnSpPr>
          <p:spPr>
            <a:xfrm rot="-5400000">
              <a:off x="4683254" y="120104"/>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951" name="Google Shape;951;p37"/>
            <p:cNvCxnSpPr>
              <a:stCxn id="950" idx="6"/>
              <a:endCxn id="952" idx="2"/>
            </p:cNvCxnSpPr>
            <p:nvPr/>
          </p:nvCxnSpPr>
          <p:spPr>
            <a:xfrm>
              <a:off x="5450075" y="672400"/>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53" name="Google Shape;953;p37"/>
            <p:cNvCxnSpPr>
              <a:stCxn id="952" idx="6"/>
              <a:endCxn id="947" idx="2"/>
            </p:cNvCxnSpPr>
            <p:nvPr/>
          </p:nvCxnSpPr>
          <p:spPr>
            <a:xfrm flipH="1" rot="10800000">
              <a:off x="6336875" y="37343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954" name="Google Shape;954;p37"/>
            <p:cNvCxnSpPr>
              <a:stCxn id="947" idx="6"/>
              <a:endCxn id="946" idx="2"/>
            </p:cNvCxnSpPr>
            <p:nvPr/>
          </p:nvCxnSpPr>
          <p:spPr>
            <a:xfrm>
              <a:off x="7397125" y="3734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950" name="Google Shape;950;p37"/>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7" name="Google Shape;957;p37"/>
            <p:cNvCxnSpPr>
              <a:stCxn id="958" idx="6"/>
              <a:endCxn id="959" idx="6"/>
            </p:cNvCxnSpPr>
            <p:nvPr/>
          </p:nvCxnSpPr>
          <p:spPr>
            <a:xfrm rot="10800000">
              <a:off x="8682300" y="52445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960" name="Google Shape;960;p37"/>
            <p:cNvCxnSpPr>
              <a:stCxn id="959" idx="0"/>
              <a:endCxn id="946" idx="6"/>
            </p:cNvCxnSpPr>
            <p:nvPr/>
          </p:nvCxnSpPr>
          <p:spPr>
            <a:xfrm rot="5400000">
              <a:off x="8192500" y="720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961" name="Google Shape;961;p37"/>
            <p:cNvCxnSpPr>
              <a:stCxn id="946" idx="0"/>
              <a:endCxn id="956" idx="0"/>
            </p:cNvCxnSpPr>
            <p:nvPr/>
          </p:nvCxnSpPr>
          <p:spPr>
            <a:xfrm rot="5400000">
              <a:off x="7741650" y="801875"/>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962" name="Google Shape;962;p37"/>
            <p:cNvCxnSpPr>
              <a:stCxn id="946" idx="0"/>
              <a:endCxn id="958" idx="2"/>
            </p:cNvCxnSpPr>
            <p:nvPr/>
          </p:nvCxnSpPr>
          <p:spPr>
            <a:xfrm flipH="1" rot="-5400000">
              <a:off x="8038350" y="13679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963" name="Google Shape;963;p37"/>
            <p:cNvCxnSpPr>
              <a:stCxn id="949" idx="4"/>
              <a:endCxn id="947" idx="4"/>
            </p:cNvCxnSpPr>
            <p:nvPr/>
          </p:nvCxnSpPr>
          <p:spPr>
            <a:xfrm rot="-5400000">
              <a:off x="5545000" y="-122945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964" name="Google Shape;964;p37"/>
            <p:cNvCxnSpPr>
              <a:stCxn id="947" idx="5"/>
              <a:endCxn id="959" idx="4"/>
            </p:cNvCxnSpPr>
            <p:nvPr/>
          </p:nvCxnSpPr>
          <p:spPr>
            <a:xfrm flipH="1" rot="-5400000">
              <a:off x="7918971" y="-23858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965" name="Google Shape;965;p37"/>
            <p:cNvGrpSpPr/>
            <p:nvPr/>
          </p:nvGrpSpPr>
          <p:grpSpPr>
            <a:xfrm flipH="1" rot="10800000">
              <a:off x="6057275" y="963838"/>
              <a:ext cx="279600" cy="279600"/>
              <a:chOff x="6238800" y="4370675"/>
              <a:chExt cx="279600" cy="279600"/>
            </a:xfrm>
          </p:grpSpPr>
          <p:sp>
            <p:nvSpPr>
              <p:cNvPr id="966" name="Google Shape;966;p37"/>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37"/>
            <p:cNvGrpSpPr/>
            <p:nvPr/>
          </p:nvGrpSpPr>
          <p:grpSpPr>
            <a:xfrm flipH="1" rot="10800000">
              <a:off x="8622900" y="1812950"/>
              <a:ext cx="279600" cy="279600"/>
              <a:chOff x="8804525" y="3411475"/>
              <a:chExt cx="279600" cy="279600"/>
            </a:xfrm>
          </p:grpSpPr>
          <p:sp>
            <p:nvSpPr>
              <p:cNvPr id="968" name="Google Shape;968;p37"/>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37"/>
            <p:cNvGrpSpPr/>
            <p:nvPr/>
          </p:nvGrpSpPr>
          <p:grpSpPr>
            <a:xfrm flipH="1" rot="10800000">
              <a:off x="3892450" y="532600"/>
              <a:ext cx="279600" cy="279600"/>
              <a:chOff x="4074075" y="4691825"/>
              <a:chExt cx="279600" cy="279600"/>
            </a:xfrm>
          </p:grpSpPr>
          <p:sp>
            <p:nvSpPr>
              <p:cNvPr id="970" name="Google Shape;970;p37"/>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37"/>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972" name="Google Shape;972;p37"/>
            <p:cNvCxnSpPr/>
            <p:nvPr/>
          </p:nvCxnSpPr>
          <p:spPr>
            <a:xfrm flipH="1" rot="10800000">
              <a:off x="5397000" y="398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grpSp>
        <p:nvGrpSpPr>
          <p:cNvPr id="973" name="Google Shape;973;p37"/>
          <p:cNvGrpSpPr/>
          <p:nvPr/>
        </p:nvGrpSpPr>
        <p:grpSpPr>
          <a:xfrm>
            <a:off x="6202513" y="1801553"/>
            <a:ext cx="1538733" cy="1540386"/>
            <a:chOff x="3837325" y="4542350"/>
            <a:chExt cx="884075" cy="885025"/>
          </a:xfrm>
        </p:grpSpPr>
        <p:sp>
          <p:nvSpPr>
            <p:cNvPr id="974" name="Google Shape;974;p37"/>
            <p:cNvSpPr/>
            <p:nvPr/>
          </p:nvSpPr>
          <p:spPr>
            <a:xfrm>
              <a:off x="3842275" y="4547600"/>
              <a:ext cx="555750" cy="555750"/>
            </a:xfrm>
            <a:custGeom>
              <a:rect b="b" l="l" r="r" t="t"/>
              <a:pathLst>
                <a:path extrusionOk="0" h="22230" w="22230">
                  <a:moveTo>
                    <a:pt x="20346" y="224"/>
                  </a:moveTo>
                  <a:cubicBezTo>
                    <a:pt x="20841" y="323"/>
                    <a:pt x="21337" y="422"/>
                    <a:pt x="21808" y="546"/>
                  </a:cubicBezTo>
                  <a:lnTo>
                    <a:pt x="546" y="21833"/>
                  </a:lnTo>
                  <a:cubicBezTo>
                    <a:pt x="422" y="21337"/>
                    <a:pt x="298" y="20867"/>
                    <a:pt x="223" y="20371"/>
                  </a:cubicBezTo>
                  <a:lnTo>
                    <a:pt x="20346" y="224"/>
                  </a:lnTo>
                  <a:close/>
                  <a:moveTo>
                    <a:pt x="20296" y="1"/>
                  </a:moveTo>
                  <a:lnTo>
                    <a:pt x="0" y="20272"/>
                  </a:lnTo>
                  <a:lnTo>
                    <a:pt x="0" y="20346"/>
                  </a:lnTo>
                  <a:cubicBezTo>
                    <a:pt x="100" y="20916"/>
                    <a:pt x="223" y="21486"/>
                    <a:pt x="372" y="22056"/>
                  </a:cubicBezTo>
                  <a:lnTo>
                    <a:pt x="422" y="22230"/>
                  </a:lnTo>
                  <a:lnTo>
                    <a:pt x="22229" y="422"/>
                  </a:lnTo>
                  <a:lnTo>
                    <a:pt x="22056" y="373"/>
                  </a:lnTo>
                  <a:cubicBezTo>
                    <a:pt x="21486" y="224"/>
                    <a:pt x="20916" y="100"/>
                    <a:pt x="20346" y="1"/>
                  </a:cubicBez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3851575" y="4556900"/>
              <a:ext cx="584850" cy="585475"/>
            </a:xfrm>
            <a:custGeom>
              <a:rect b="b" l="l" r="r" t="t"/>
              <a:pathLst>
                <a:path extrusionOk="0" h="23419" w="23394">
                  <a:moveTo>
                    <a:pt x="21684" y="224"/>
                  </a:moveTo>
                  <a:cubicBezTo>
                    <a:pt x="22130" y="348"/>
                    <a:pt x="22601" y="496"/>
                    <a:pt x="23022" y="645"/>
                  </a:cubicBezTo>
                  <a:lnTo>
                    <a:pt x="644" y="23022"/>
                  </a:lnTo>
                  <a:cubicBezTo>
                    <a:pt x="496" y="22601"/>
                    <a:pt x="347" y="22130"/>
                    <a:pt x="223" y="21684"/>
                  </a:cubicBezTo>
                  <a:lnTo>
                    <a:pt x="21684" y="224"/>
                  </a:lnTo>
                  <a:close/>
                  <a:moveTo>
                    <a:pt x="21609" y="1"/>
                  </a:moveTo>
                  <a:lnTo>
                    <a:pt x="25" y="21560"/>
                  </a:lnTo>
                  <a:lnTo>
                    <a:pt x="0" y="21610"/>
                  </a:lnTo>
                  <a:lnTo>
                    <a:pt x="0" y="21684"/>
                  </a:lnTo>
                  <a:cubicBezTo>
                    <a:pt x="149" y="22229"/>
                    <a:pt x="322" y="22750"/>
                    <a:pt x="496" y="23245"/>
                  </a:cubicBezTo>
                  <a:lnTo>
                    <a:pt x="570" y="23419"/>
                  </a:lnTo>
                  <a:lnTo>
                    <a:pt x="23294" y="670"/>
                  </a:lnTo>
                  <a:lnTo>
                    <a:pt x="23394" y="546"/>
                  </a:lnTo>
                  <a:lnTo>
                    <a:pt x="23245" y="496"/>
                  </a:lnTo>
                  <a:cubicBezTo>
                    <a:pt x="22749" y="298"/>
                    <a:pt x="22204" y="149"/>
                    <a:pt x="21659" y="1"/>
                  </a:cubicBez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3938925" y="4644250"/>
              <a:ext cx="654250" cy="654250"/>
            </a:xfrm>
            <a:custGeom>
              <a:rect b="b" l="l" r="r" t="t"/>
              <a:pathLst>
                <a:path extrusionOk="0" h="26170" w="26170">
                  <a:moveTo>
                    <a:pt x="24955" y="273"/>
                  </a:moveTo>
                  <a:cubicBezTo>
                    <a:pt x="25277" y="571"/>
                    <a:pt x="25574" y="843"/>
                    <a:pt x="25872" y="1141"/>
                  </a:cubicBezTo>
                  <a:lnTo>
                    <a:pt x="1140" y="25872"/>
                  </a:lnTo>
                  <a:cubicBezTo>
                    <a:pt x="843" y="25550"/>
                    <a:pt x="570" y="25253"/>
                    <a:pt x="298" y="24931"/>
                  </a:cubicBezTo>
                  <a:lnTo>
                    <a:pt x="24955" y="273"/>
                  </a:lnTo>
                  <a:close/>
                  <a:moveTo>
                    <a:pt x="24930" y="1"/>
                  </a:moveTo>
                  <a:lnTo>
                    <a:pt x="0" y="24931"/>
                  </a:lnTo>
                  <a:lnTo>
                    <a:pt x="75" y="25005"/>
                  </a:lnTo>
                  <a:cubicBezTo>
                    <a:pt x="397" y="25377"/>
                    <a:pt x="719" y="25748"/>
                    <a:pt x="1066" y="26095"/>
                  </a:cubicBezTo>
                  <a:lnTo>
                    <a:pt x="1140" y="26170"/>
                  </a:lnTo>
                  <a:lnTo>
                    <a:pt x="26169" y="1141"/>
                  </a:lnTo>
                  <a:lnTo>
                    <a:pt x="26095" y="1066"/>
                  </a:lnTo>
                  <a:cubicBezTo>
                    <a:pt x="25773" y="719"/>
                    <a:pt x="25401" y="397"/>
                    <a:pt x="25004" y="75"/>
                  </a:cubicBezTo>
                  <a:lnTo>
                    <a:pt x="24930"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3916625" y="4621950"/>
              <a:ext cx="649275" cy="649925"/>
            </a:xfrm>
            <a:custGeom>
              <a:rect b="b" l="l" r="r" t="t"/>
              <a:pathLst>
                <a:path extrusionOk="0" h="25997" w="25971">
                  <a:moveTo>
                    <a:pt x="24657" y="273"/>
                  </a:moveTo>
                  <a:cubicBezTo>
                    <a:pt x="25029" y="546"/>
                    <a:pt x="25351" y="794"/>
                    <a:pt x="25673" y="1066"/>
                  </a:cubicBezTo>
                  <a:lnTo>
                    <a:pt x="1041" y="25674"/>
                  </a:lnTo>
                  <a:cubicBezTo>
                    <a:pt x="793" y="25377"/>
                    <a:pt x="521" y="25030"/>
                    <a:pt x="273" y="24683"/>
                  </a:cubicBezTo>
                  <a:lnTo>
                    <a:pt x="24657" y="273"/>
                  </a:lnTo>
                  <a:close/>
                  <a:moveTo>
                    <a:pt x="24657" y="1"/>
                  </a:moveTo>
                  <a:lnTo>
                    <a:pt x="75" y="24608"/>
                  </a:lnTo>
                  <a:lnTo>
                    <a:pt x="0" y="24658"/>
                  </a:lnTo>
                  <a:lnTo>
                    <a:pt x="50" y="24732"/>
                  </a:lnTo>
                  <a:cubicBezTo>
                    <a:pt x="347" y="25154"/>
                    <a:pt x="644" y="25550"/>
                    <a:pt x="967" y="25897"/>
                  </a:cubicBezTo>
                  <a:lnTo>
                    <a:pt x="1041" y="25996"/>
                  </a:lnTo>
                  <a:lnTo>
                    <a:pt x="25971" y="1041"/>
                  </a:lnTo>
                  <a:lnTo>
                    <a:pt x="25896" y="967"/>
                  </a:lnTo>
                  <a:cubicBezTo>
                    <a:pt x="25525" y="670"/>
                    <a:pt x="25128" y="372"/>
                    <a:pt x="24707" y="75"/>
                  </a:cubicBezTo>
                  <a:lnTo>
                    <a:pt x="24657"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3878825" y="4584150"/>
              <a:ext cx="627600" cy="627625"/>
            </a:xfrm>
            <a:custGeom>
              <a:rect b="b" l="l" r="r" t="t"/>
              <a:pathLst>
                <a:path extrusionOk="0" h="25105" w="25104">
                  <a:moveTo>
                    <a:pt x="23617" y="249"/>
                  </a:moveTo>
                  <a:cubicBezTo>
                    <a:pt x="23989" y="447"/>
                    <a:pt x="24360" y="645"/>
                    <a:pt x="24757" y="868"/>
                  </a:cubicBezTo>
                  <a:lnTo>
                    <a:pt x="868" y="24757"/>
                  </a:lnTo>
                  <a:cubicBezTo>
                    <a:pt x="645" y="24386"/>
                    <a:pt x="447" y="23989"/>
                    <a:pt x="248" y="23617"/>
                  </a:cubicBezTo>
                  <a:lnTo>
                    <a:pt x="23617" y="249"/>
                  </a:lnTo>
                  <a:close/>
                  <a:moveTo>
                    <a:pt x="23543" y="1"/>
                  </a:moveTo>
                  <a:lnTo>
                    <a:pt x="50" y="23494"/>
                  </a:lnTo>
                  <a:lnTo>
                    <a:pt x="1" y="23568"/>
                  </a:lnTo>
                  <a:lnTo>
                    <a:pt x="25" y="23617"/>
                  </a:lnTo>
                  <a:cubicBezTo>
                    <a:pt x="248" y="24064"/>
                    <a:pt x="496" y="24534"/>
                    <a:pt x="744" y="24980"/>
                  </a:cubicBezTo>
                  <a:lnTo>
                    <a:pt x="818" y="25104"/>
                  </a:lnTo>
                  <a:lnTo>
                    <a:pt x="25104" y="819"/>
                  </a:lnTo>
                  <a:lnTo>
                    <a:pt x="24980" y="769"/>
                  </a:lnTo>
                  <a:cubicBezTo>
                    <a:pt x="24509" y="497"/>
                    <a:pt x="24063" y="249"/>
                    <a:pt x="23617" y="26"/>
                  </a:cubicBezTo>
                  <a:lnTo>
                    <a:pt x="23543"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3896800" y="4602125"/>
              <a:ext cx="640600" cy="640625"/>
            </a:xfrm>
            <a:custGeom>
              <a:rect b="b" l="l" r="r" t="t"/>
              <a:pathLst>
                <a:path extrusionOk="0" h="25625" w="25624">
                  <a:moveTo>
                    <a:pt x="24236" y="273"/>
                  </a:moveTo>
                  <a:cubicBezTo>
                    <a:pt x="24608" y="471"/>
                    <a:pt x="24955" y="719"/>
                    <a:pt x="25302" y="967"/>
                  </a:cubicBezTo>
                  <a:lnTo>
                    <a:pt x="967" y="25302"/>
                  </a:lnTo>
                  <a:cubicBezTo>
                    <a:pt x="719" y="24955"/>
                    <a:pt x="496" y="24584"/>
                    <a:pt x="273" y="24237"/>
                  </a:cubicBezTo>
                  <a:lnTo>
                    <a:pt x="24236" y="273"/>
                  </a:lnTo>
                  <a:close/>
                  <a:moveTo>
                    <a:pt x="24187" y="1"/>
                  </a:moveTo>
                  <a:lnTo>
                    <a:pt x="0" y="24187"/>
                  </a:lnTo>
                  <a:lnTo>
                    <a:pt x="25" y="24261"/>
                  </a:lnTo>
                  <a:cubicBezTo>
                    <a:pt x="298" y="24683"/>
                    <a:pt x="545" y="25104"/>
                    <a:pt x="843" y="25525"/>
                  </a:cubicBezTo>
                  <a:lnTo>
                    <a:pt x="917" y="25624"/>
                  </a:lnTo>
                  <a:lnTo>
                    <a:pt x="25525" y="1017"/>
                  </a:lnTo>
                  <a:lnTo>
                    <a:pt x="25624" y="918"/>
                  </a:lnTo>
                  <a:lnTo>
                    <a:pt x="25525" y="843"/>
                  </a:lnTo>
                  <a:cubicBezTo>
                    <a:pt x="25103" y="571"/>
                    <a:pt x="24682" y="298"/>
                    <a:pt x="24261" y="25"/>
                  </a:cubicBezTo>
                  <a:lnTo>
                    <a:pt x="24187"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3863350" y="4569300"/>
              <a:ext cx="609625" cy="609025"/>
            </a:xfrm>
            <a:custGeom>
              <a:rect b="b" l="l" r="r" t="t"/>
              <a:pathLst>
                <a:path extrusionOk="0" h="24361" w="24385">
                  <a:moveTo>
                    <a:pt x="22774" y="223"/>
                  </a:moveTo>
                  <a:cubicBezTo>
                    <a:pt x="23195" y="397"/>
                    <a:pt x="23592" y="570"/>
                    <a:pt x="24013" y="744"/>
                  </a:cubicBezTo>
                  <a:lnTo>
                    <a:pt x="768" y="23988"/>
                  </a:lnTo>
                  <a:cubicBezTo>
                    <a:pt x="595" y="23592"/>
                    <a:pt x="421" y="23171"/>
                    <a:pt x="248" y="22749"/>
                  </a:cubicBezTo>
                  <a:lnTo>
                    <a:pt x="22774" y="223"/>
                  </a:lnTo>
                  <a:close/>
                  <a:moveTo>
                    <a:pt x="22724" y="0"/>
                  </a:moveTo>
                  <a:lnTo>
                    <a:pt x="74" y="22650"/>
                  </a:lnTo>
                  <a:lnTo>
                    <a:pt x="0" y="22700"/>
                  </a:lnTo>
                  <a:lnTo>
                    <a:pt x="25" y="22749"/>
                  </a:lnTo>
                  <a:cubicBezTo>
                    <a:pt x="223" y="23245"/>
                    <a:pt x="421" y="23741"/>
                    <a:pt x="644" y="24211"/>
                  </a:cubicBezTo>
                  <a:lnTo>
                    <a:pt x="719" y="24360"/>
                  </a:lnTo>
                  <a:lnTo>
                    <a:pt x="24261" y="793"/>
                  </a:lnTo>
                  <a:lnTo>
                    <a:pt x="24385" y="694"/>
                  </a:lnTo>
                  <a:lnTo>
                    <a:pt x="24236" y="645"/>
                  </a:lnTo>
                  <a:cubicBezTo>
                    <a:pt x="23765" y="397"/>
                    <a:pt x="23269" y="198"/>
                    <a:pt x="22774" y="25"/>
                  </a:cubicBezTo>
                  <a:lnTo>
                    <a:pt x="22724"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3862725" y="4568050"/>
              <a:ext cx="267025" cy="267050"/>
            </a:xfrm>
            <a:custGeom>
              <a:rect b="b" l="l" r="r" t="t"/>
              <a:pathLst>
                <a:path extrusionOk="0" h="10682" w="10681">
                  <a:moveTo>
                    <a:pt x="9814" y="571"/>
                  </a:moveTo>
                  <a:lnTo>
                    <a:pt x="570" y="9814"/>
                  </a:lnTo>
                  <a:cubicBezTo>
                    <a:pt x="2354" y="5651"/>
                    <a:pt x="5650" y="2355"/>
                    <a:pt x="9814" y="571"/>
                  </a:cubicBezTo>
                  <a:close/>
                  <a:moveTo>
                    <a:pt x="10681" y="1"/>
                  </a:moveTo>
                  <a:lnTo>
                    <a:pt x="10210" y="174"/>
                  </a:lnTo>
                  <a:cubicBezTo>
                    <a:pt x="5626" y="1983"/>
                    <a:pt x="1983" y="5626"/>
                    <a:pt x="174" y="10211"/>
                  </a:cubicBezTo>
                  <a:lnTo>
                    <a:pt x="0" y="10681"/>
                  </a:lnTo>
                  <a:lnTo>
                    <a:pt x="10681"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3843525" y="4549475"/>
              <a:ext cx="356850" cy="356250"/>
            </a:xfrm>
            <a:custGeom>
              <a:rect b="b" l="l" r="r" t="t"/>
              <a:pathLst>
                <a:path extrusionOk="0" h="14250" w="14274">
                  <a:moveTo>
                    <a:pt x="13630" y="322"/>
                  </a:moveTo>
                  <a:lnTo>
                    <a:pt x="347" y="13605"/>
                  </a:lnTo>
                  <a:cubicBezTo>
                    <a:pt x="545" y="12738"/>
                    <a:pt x="818" y="11870"/>
                    <a:pt x="1140" y="11053"/>
                  </a:cubicBezTo>
                  <a:lnTo>
                    <a:pt x="11077" y="1115"/>
                  </a:lnTo>
                  <a:cubicBezTo>
                    <a:pt x="11895" y="793"/>
                    <a:pt x="12762" y="521"/>
                    <a:pt x="13630" y="322"/>
                  </a:cubicBezTo>
                  <a:close/>
                  <a:moveTo>
                    <a:pt x="14274" y="0"/>
                  </a:moveTo>
                  <a:lnTo>
                    <a:pt x="13927" y="75"/>
                  </a:lnTo>
                  <a:cubicBezTo>
                    <a:pt x="12936" y="273"/>
                    <a:pt x="11945" y="570"/>
                    <a:pt x="10978" y="942"/>
                  </a:cubicBezTo>
                  <a:lnTo>
                    <a:pt x="10953" y="942"/>
                  </a:lnTo>
                  <a:lnTo>
                    <a:pt x="966" y="10929"/>
                  </a:lnTo>
                  <a:lnTo>
                    <a:pt x="942" y="10954"/>
                  </a:lnTo>
                  <a:cubicBezTo>
                    <a:pt x="570" y="11920"/>
                    <a:pt x="273" y="12911"/>
                    <a:pt x="74" y="13902"/>
                  </a:cubicBezTo>
                  <a:lnTo>
                    <a:pt x="0" y="14249"/>
                  </a:lnTo>
                  <a:lnTo>
                    <a:pt x="0" y="14249"/>
                  </a:lnTo>
                  <a:lnTo>
                    <a:pt x="14274"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3837325" y="4542650"/>
              <a:ext cx="518550" cy="518575"/>
            </a:xfrm>
            <a:custGeom>
              <a:rect b="b" l="l" r="r" t="t"/>
              <a:pathLst>
                <a:path extrusionOk="0" h="20743" w="20742">
                  <a:moveTo>
                    <a:pt x="18710" y="224"/>
                  </a:moveTo>
                  <a:cubicBezTo>
                    <a:pt x="19230" y="248"/>
                    <a:pt x="19776" y="298"/>
                    <a:pt x="20321" y="397"/>
                  </a:cubicBezTo>
                  <a:lnTo>
                    <a:pt x="372" y="20296"/>
                  </a:lnTo>
                  <a:cubicBezTo>
                    <a:pt x="298" y="19751"/>
                    <a:pt x="248" y="19231"/>
                    <a:pt x="223" y="18686"/>
                  </a:cubicBezTo>
                  <a:lnTo>
                    <a:pt x="18710" y="224"/>
                  </a:lnTo>
                  <a:close/>
                  <a:moveTo>
                    <a:pt x="18611" y="1"/>
                  </a:moveTo>
                  <a:lnTo>
                    <a:pt x="0" y="18611"/>
                  </a:lnTo>
                  <a:lnTo>
                    <a:pt x="0" y="18661"/>
                  </a:lnTo>
                  <a:cubicBezTo>
                    <a:pt x="50" y="19280"/>
                    <a:pt x="99" y="19900"/>
                    <a:pt x="223" y="20544"/>
                  </a:cubicBezTo>
                  <a:lnTo>
                    <a:pt x="248" y="20742"/>
                  </a:lnTo>
                  <a:lnTo>
                    <a:pt x="20593" y="397"/>
                  </a:lnTo>
                  <a:lnTo>
                    <a:pt x="20742" y="248"/>
                  </a:lnTo>
                  <a:lnTo>
                    <a:pt x="20544" y="224"/>
                  </a:lnTo>
                  <a:cubicBezTo>
                    <a:pt x="19899" y="100"/>
                    <a:pt x="19280" y="50"/>
                    <a:pt x="18660" y="1"/>
                  </a:cubicBez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3837325" y="4542350"/>
              <a:ext cx="472725" cy="472400"/>
            </a:xfrm>
            <a:custGeom>
              <a:rect b="b" l="l" r="r" t="t"/>
              <a:pathLst>
                <a:path extrusionOk="0" h="18896" w="18909">
                  <a:moveTo>
                    <a:pt x="17865" y="201"/>
                  </a:moveTo>
                  <a:cubicBezTo>
                    <a:pt x="18039" y="201"/>
                    <a:pt x="18214" y="204"/>
                    <a:pt x="18388" y="211"/>
                  </a:cubicBezTo>
                  <a:lnTo>
                    <a:pt x="198" y="18425"/>
                  </a:lnTo>
                  <a:lnTo>
                    <a:pt x="198" y="17682"/>
                  </a:lnTo>
                  <a:cubicBezTo>
                    <a:pt x="198" y="17384"/>
                    <a:pt x="198" y="17037"/>
                    <a:pt x="223" y="16641"/>
                  </a:cubicBezTo>
                  <a:lnTo>
                    <a:pt x="16604" y="236"/>
                  </a:lnTo>
                  <a:cubicBezTo>
                    <a:pt x="17024" y="218"/>
                    <a:pt x="17445" y="201"/>
                    <a:pt x="17865" y="201"/>
                  </a:cubicBezTo>
                  <a:close/>
                  <a:moveTo>
                    <a:pt x="17620" y="0"/>
                  </a:moveTo>
                  <a:cubicBezTo>
                    <a:pt x="17273" y="0"/>
                    <a:pt x="16926" y="13"/>
                    <a:pt x="16579" y="37"/>
                  </a:cubicBezTo>
                  <a:lnTo>
                    <a:pt x="16529" y="37"/>
                  </a:lnTo>
                  <a:lnTo>
                    <a:pt x="50" y="16517"/>
                  </a:lnTo>
                  <a:lnTo>
                    <a:pt x="25" y="16542"/>
                  </a:lnTo>
                  <a:lnTo>
                    <a:pt x="25" y="16566"/>
                  </a:lnTo>
                  <a:cubicBezTo>
                    <a:pt x="0" y="16988"/>
                    <a:pt x="0" y="17384"/>
                    <a:pt x="0" y="17706"/>
                  </a:cubicBezTo>
                  <a:cubicBezTo>
                    <a:pt x="0" y="18004"/>
                    <a:pt x="0" y="18326"/>
                    <a:pt x="25" y="18673"/>
                  </a:cubicBezTo>
                  <a:lnTo>
                    <a:pt x="25" y="18896"/>
                  </a:lnTo>
                  <a:lnTo>
                    <a:pt x="18735" y="186"/>
                  </a:lnTo>
                  <a:lnTo>
                    <a:pt x="18908" y="37"/>
                  </a:lnTo>
                  <a:lnTo>
                    <a:pt x="18660" y="37"/>
                  </a:lnTo>
                  <a:cubicBezTo>
                    <a:pt x="18313" y="13"/>
                    <a:pt x="17967" y="0"/>
                    <a:pt x="17620" y="0"/>
                  </a:cubicBez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3837325" y="4543275"/>
              <a:ext cx="421300" cy="420675"/>
            </a:xfrm>
            <a:custGeom>
              <a:rect b="b" l="l" r="r" t="t"/>
              <a:pathLst>
                <a:path extrusionOk="0" h="16827" w="16852">
                  <a:moveTo>
                    <a:pt x="16306" y="223"/>
                  </a:moveTo>
                  <a:lnTo>
                    <a:pt x="248" y="16282"/>
                  </a:lnTo>
                  <a:cubicBezTo>
                    <a:pt x="298" y="15588"/>
                    <a:pt x="397" y="14894"/>
                    <a:pt x="521" y="14225"/>
                  </a:cubicBezTo>
                  <a:lnTo>
                    <a:pt x="14249" y="496"/>
                  </a:lnTo>
                  <a:cubicBezTo>
                    <a:pt x="14918" y="372"/>
                    <a:pt x="15612" y="273"/>
                    <a:pt x="16306" y="223"/>
                  </a:cubicBezTo>
                  <a:close/>
                  <a:moveTo>
                    <a:pt x="16554" y="0"/>
                  </a:moveTo>
                  <a:cubicBezTo>
                    <a:pt x="15761" y="50"/>
                    <a:pt x="14968" y="149"/>
                    <a:pt x="14175" y="298"/>
                  </a:cubicBezTo>
                  <a:lnTo>
                    <a:pt x="14150" y="298"/>
                  </a:lnTo>
                  <a:lnTo>
                    <a:pt x="322" y="14126"/>
                  </a:lnTo>
                  <a:lnTo>
                    <a:pt x="322" y="14150"/>
                  </a:lnTo>
                  <a:cubicBezTo>
                    <a:pt x="174" y="14943"/>
                    <a:pt x="75" y="15736"/>
                    <a:pt x="25" y="16529"/>
                  </a:cubicBezTo>
                  <a:lnTo>
                    <a:pt x="0" y="16827"/>
                  </a:lnTo>
                  <a:lnTo>
                    <a:pt x="16851"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4200350" y="4905075"/>
              <a:ext cx="520450" cy="521050"/>
            </a:xfrm>
            <a:custGeom>
              <a:rect b="b" l="l" r="r" t="t"/>
              <a:pathLst>
                <a:path extrusionOk="0" h="20842" w="20818">
                  <a:moveTo>
                    <a:pt x="20421" y="471"/>
                  </a:moveTo>
                  <a:cubicBezTo>
                    <a:pt x="20495" y="992"/>
                    <a:pt x="20569" y="1537"/>
                    <a:pt x="20594" y="2057"/>
                  </a:cubicBezTo>
                  <a:lnTo>
                    <a:pt x="2008" y="20643"/>
                  </a:lnTo>
                  <a:cubicBezTo>
                    <a:pt x="1488" y="20594"/>
                    <a:pt x="943" y="20544"/>
                    <a:pt x="422" y="20470"/>
                  </a:cubicBezTo>
                  <a:lnTo>
                    <a:pt x="20421" y="471"/>
                  </a:lnTo>
                  <a:close/>
                  <a:moveTo>
                    <a:pt x="20569" y="1"/>
                  </a:moveTo>
                  <a:lnTo>
                    <a:pt x="125" y="20445"/>
                  </a:lnTo>
                  <a:lnTo>
                    <a:pt x="1" y="20594"/>
                  </a:lnTo>
                  <a:lnTo>
                    <a:pt x="199" y="20643"/>
                  </a:lnTo>
                  <a:cubicBezTo>
                    <a:pt x="794" y="20743"/>
                    <a:pt x="1413" y="20817"/>
                    <a:pt x="2058" y="20842"/>
                  </a:cubicBezTo>
                  <a:lnTo>
                    <a:pt x="2107" y="20842"/>
                  </a:lnTo>
                  <a:lnTo>
                    <a:pt x="20817" y="2107"/>
                  </a:lnTo>
                  <a:lnTo>
                    <a:pt x="20817" y="2082"/>
                  </a:lnTo>
                  <a:cubicBezTo>
                    <a:pt x="20792" y="1438"/>
                    <a:pt x="20718" y="818"/>
                    <a:pt x="20619" y="224"/>
                  </a:cubicBezTo>
                  <a:lnTo>
                    <a:pt x="20569"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4245575" y="4951550"/>
              <a:ext cx="475825" cy="475825"/>
            </a:xfrm>
            <a:custGeom>
              <a:rect b="b" l="l" r="r" t="t"/>
              <a:pathLst>
                <a:path extrusionOk="0" h="19033" w="19033">
                  <a:moveTo>
                    <a:pt x="18810" y="471"/>
                  </a:moveTo>
                  <a:cubicBezTo>
                    <a:pt x="18835" y="768"/>
                    <a:pt x="18835" y="1041"/>
                    <a:pt x="18835" y="1338"/>
                  </a:cubicBezTo>
                  <a:cubicBezTo>
                    <a:pt x="18835" y="1611"/>
                    <a:pt x="18835" y="1908"/>
                    <a:pt x="18810" y="2231"/>
                  </a:cubicBezTo>
                  <a:lnTo>
                    <a:pt x="2256" y="18784"/>
                  </a:lnTo>
                  <a:cubicBezTo>
                    <a:pt x="1959" y="18809"/>
                    <a:pt x="1661" y="18822"/>
                    <a:pt x="1367" y="18822"/>
                  </a:cubicBezTo>
                  <a:cubicBezTo>
                    <a:pt x="1073" y="18822"/>
                    <a:pt x="782" y="18809"/>
                    <a:pt x="497" y="18784"/>
                  </a:cubicBezTo>
                  <a:lnTo>
                    <a:pt x="18810" y="471"/>
                  </a:lnTo>
                  <a:close/>
                  <a:moveTo>
                    <a:pt x="19008" y="0"/>
                  </a:moveTo>
                  <a:lnTo>
                    <a:pt x="174" y="18834"/>
                  </a:lnTo>
                  <a:lnTo>
                    <a:pt x="1" y="18983"/>
                  </a:lnTo>
                  <a:lnTo>
                    <a:pt x="249" y="18983"/>
                  </a:lnTo>
                  <a:cubicBezTo>
                    <a:pt x="670" y="19032"/>
                    <a:pt x="1017" y="19032"/>
                    <a:pt x="1339" y="19032"/>
                  </a:cubicBezTo>
                  <a:cubicBezTo>
                    <a:pt x="1661" y="19032"/>
                    <a:pt x="1959" y="19032"/>
                    <a:pt x="2306" y="19007"/>
                  </a:cubicBezTo>
                  <a:lnTo>
                    <a:pt x="2330" y="19007"/>
                  </a:lnTo>
                  <a:lnTo>
                    <a:pt x="18983" y="2354"/>
                  </a:lnTo>
                  <a:lnTo>
                    <a:pt x="19008" y="2330"/>
                  </a:lnTo>
                  <a:lnTo>
                    <a:pt x="19008" y="2305"/>
                  </a:lnTo>
                  <a:cubicBezTo>
                    <a:pt x="19033" y="1958"/>
                    <a:pt x="19033" y="1685"/>
                    <a:pt x="19033" y="1338"/>
                  </a:cubicBezTo>
                  <a:cubicBezTo>
                    <a:pt x="19033" y="1016"/>
                    <a:pt x="19033" y="645"/>
                    <a:pt x="19008" y="223"/>
                  </a:cubicBezTo>
                  <a:lnTo>
                    <a:pt x="19008"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4296400" y="5001725"/>
              <a:ext cx="425000" cy="425025"/>
            </a:xfrm>
            <a:custGeom>
              <a:rect b="b" l="l" r="r" t="t"/>
              <a:pathLst>
                <a:path extrusionOk="0" h="17001" w="17000">
                  <a:moveTo>
                    <a:pt x="16777" y="546"/>
                  </a:moveTo>
                  <a:cubicBezTo>
                    <a:pt x="16727" y="1215"/>
                    <a:pt x="16628" y="1884"/>
                    <a:pt x="16504" y="2578"/>
                  </a:cubicBezTo>
                  <a:lnTo>
                    <a:pt x="2577" y="16505"/>
                  </a:lnTo>
                  <a:cubicBezTo>
                    <a:pt x="1883" y="16629"/>
                    <a:pt x="1214" y="16728"/>
                    <a:pt x="545" y="16777"/>
                  </a:cubicBezTo>
                  <a:lnTo>
                    <a:pt x="16777" y="546"/>
                  </a:lnTo>
                  <a:close/>
                  <a:moveTo>
                    <a:pt x="17000" y="0"/>
                  </a:moveTo>
                  <a:lnTo>
                    <a:pt x="0" y="17000"/>
                  </a:lnTo>
                  <a:lnTo>
                    <a:pt x="273" y="17000"/>
                  </a:lnTo>
                  <a:cubicBezTo>
                    <a:pt x="1066" y="16951"/>
                    <a:pt x="1859" y="16852"/>
                    <a:pt x="2652" y="16703"/>
                  </a:cubicBezTo>
                  <a:lnTo>
                    <a:pt x="2676" y="16703"/>
                  </a:lnTo>
                  <a:lnTo>
                    <a:pt x="16678" y="2702"/>
                  </a:lnTo>
                  <a:lnTo>
                    <a:pt x="16702" y="2677"/>
                  </a:lnTo>
                  <a:lnTo>
                    <a:pt x="16702" y="2652"/>
                  </a:lnTo>
                  <a:cubicBezTo>
                    <a:pt x="16851" y="1859"/>
                    <a:pt x="16950" y="1066"/>
                    <a:pt x="17000" y="273"/>
                  </a:cubicBezTo>
                  <a:lnTo>
                    <a:pt x="17000"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4354000" y="5059350"/>
              <a:ext cx="361225" cy="361825"/>
            </a:xfrm>
            <a:custGeom>
              <a:rect b="b" l="l" r="r" t="t"/>
              <a:pathLst>
                <a:path extrusionOk="0" h="14473" w="14449">
                  <a:moveTo>
                    <a:pt x="14126" y="644"/>
                  </a:moveTo>
                  <a:lnTo>
                    <a:pt x="14126" y="644"/>
                  </a:lnTo>
                  <a:cubicBezTo>
                    <a:pt x="13952" y="1487"/>
                    <a:pt x="13705" y="2305"/>
                    <a:pt x="13382" y="3123"/>
                  </a:cubicBezTo>
                  <a:lnTo>
                    <a:pt x="3123" y="13407"/>
                  </a:lnTo>
                  <a:cubicBezTo>
                    <a:pt x="2305" y="13704"/>
                    <a:pt x="1488" y="13952"/>
                    <a:pt x="645" y="14125"/>
                  </a:cubicBezTo>
                  <a:lnTo>
                    <a:pt x="14126" y="644"/>
                  </a:lnTo>
                  <a:close/>
                  <a:moveTo>
                    <a:pt x="14448" y="0"/>
                  </a:moveTo>
                  <a:lnTo>
                    <a:pt x="1" y="14472"/>
                  </a:lnTo>
                  <a:lnTo>
                    <a:pt x="1" y="14472"/>
                  </a:lnTo>
                  <a:lnTo>
                    <a:pt x="348" y="14373"/>
                  </a:lnTo>
                  <a:cubicBezTo>
                    <a:pt x="1314" y="14200"/>
                    <a:pt x="2281" y="13927"/>
                    <a:pt x="3222" y="13580"/>
                  </a:cubicBezTo>
                  <a:lnTo>
                    <a:pt x="3247" y="13580"/>
                  </a:lnTo>
                  <a:lnTo>
                    <a:pt x="13556" y="3246"/>
                  </a:lnTo>
                  <a:lnTo>
                    <a:pt x="13581" y="3222"/>
                  </a:lnTo>
                  <a:cubicBezTo>
                    <a:pt x="13952" y="2280"/>
                    <a:pt x="14200" y="1314"/>
                    <a:pt x="14398" y="347"/>
                  </a:cubicBezTo>
                  <a:lnTo>
                    <a:pt x="14448"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4423400" y="5128725"/>
              <a:ext cx="274475" cy="274475"/>
            </a:xfrm>
            <a:custGeom>
              <a:rect b="b" l="l" r="r" t="t"/>
              <a:pathLst>
                <a:path extrusionOk="0" h="10979" w="10979">
                  <a:moveTo>
                    <a:pt x="10433" y="843"/>
                  </a:moveTo>
                  <a:lnTo>
                    <a:pt x="10433" y="843"/>
                  </a:lnTo>
                  <a:cubicBezTo>
                    <a:pt x="8674" y="5205"/>
                    <a:pt x="5204" y="8649"/>
                    <a:pt x="843" y="10434"/>
                  </a:cubicBezTo>
                  <a:lnTo>
                    <a:pt x="10433" y="843"/>
                  </a:lnTo>
                  <a:close/>
                  <a:moveTo>
                    <a:pt x="10978" y="1"/>
                  </a:moveTo>
                  <a:lnTo>
                    <a:pt x="0" y="10979"/>
                  </a:lnTo>
                  <a:lnTo>
                    <a:pt x="446" y="10830"/>
                  </a:lnTo>
                  <a:cubicBezTo>
                    <a:pt x="5229" y="9021"/>
                    <a:pt x="9020" y="5229"/>
                    <a:pt x="10805" y="447"/>
                  </a:cubicBezTo>
                  <a:lnTo>
                    <a:pt x="10978"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4158225" y="4863575"/>
              <a:ext cx="557600" cy="557600"/>
            </a:xfrm>
            <a:custGeom>
              <a:rect b="b" l="l" r="r" t="t"/>
              <a:pathLst>
                <a:path extrusionOk="0" h="22304" w="22304">
                  <a:moveTo>
                    <a:pt x="21759" y="397"/>
                  </a:moveTo>
                  <a:cubicBezTo>
                    <a:pt x="21883" y="868"/>
                    <a:pt x="21982" y="1363"/>
                    <a:pt x="22081" y="1859"/>
                  </a:cubicBezTo>
                  <a:lnTo>
                    <a:pt x="1859" y="22080"/>
                  </a:lnTo>
                  <a:cubicBezTo>
                    <a:pt x="1364" y="22006"/>
                    <a:pt x="868" y="21882"/>
                    <a:pt x="397" y="21758"/>
                  </a:cubicBezTo>
                  <a:lnTo>
                    <a:pt x="21759" y="397"/>
                  </a:lnTo>
                  <a:close/>
                  <a:moveTo>
                    <a:pt x="21858" y="0"/>
                  </a:moveTo>
                  <a:lnTo>
                    <a:pt x="125" y="21758"/>
                  </a:lnTo>
                  <a:lnTo>
                    <a:pt x="1" y="21882"/>
                  </a:lnTo>
                  <a:lnTo>
                    <a:pt x="174" y="21932"/>
                  </a:lnTo>
                  <a:cubicBezTo>
                    <a:pt x="719" y="22080"/>
                    <a:pt x="1289" y="22204"/>
                    <a:pt x="1859" y="22303"/>
                  </a:cubicBezTo>
                  <a:lnTo>
                    <a:pt x="1934" y="22303"/>
                  </a:lnTo>
                  <a:lnTo>
                    <a:pt x="22304" y="1933"/>
                  </a:lnTo>
                  <a:lnTo>
                    <a:pt x="22304" y="1884"/>
                  </a:lnTo>
                  <a:cubicBezTo>
                    <a:pt x="22205" y="1314"/>
                    <a:pt x="22081" y="719"/>
                    <a:pt x="21907" y="174"/>
                  </a:cubicBezTo>
                  <a:lnTo>
                    <a:pt x="21858"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4019450" y="4724800"/>
              <a:ext cx="641250" cy="641225"/>
            </a:xfrm>
            <a:custGeom>
              <a:rect b="b" l="l" r="r" t="t"/>
              <a:pathLst>
                <a:path extrusionOk="0" h="25649" w="25650">
                  <a:moveTo>
                    <a:pt x="24708" y="322"/>
                  </a:moveTo>
                  <a:cubicBezTo>
                    <a:pt x="24955" y="669"/>
                    <a:pt x="25178" y="1041"/>
                    <a:pt x="25402" y="1388"/>
                  </a:cubicBezTo>
                  <a:lnTo>
                    <a:pt x="1389" y="25376"/>
                  </a:lnTo>
                  <a:cubicBezTo>
                    <a:pt x="1042" y="25178"/>
                    <a:pt x="670" y="24930"/>
                    <a:pt x="323" y="24682"/>
                  </a:cubicBezTo>
                  <a:lnTo>
                    <a:pt x="24708" y="322"/>
                  </a:lnTo>
                  <a:close/>
                  <a:moveTo>
                    <a:pt x="24732" y="0"/>
                  </a:moveTo>
                  <a:lnTo>
                    <a:pt x="100" y="24633"/>
                  </a:lnTo>
                  <a:lnTo>
                    <a:pt x="1" y="24707"/>
                  </a:lnTo>
                  <a:lnTo>
                    <a:pt x="100" y="24782"/>
                  </a:lnTo>
                  <a:cubicBezTo>
                    <a:pt x="496" y="25079"/>
                    <a:pt x="918" y="25351"/>
                    <a:pt x="1339" y="25599"/>
                  </a:cubicBezTo>
                  <a:lnTo>
                    <a:pt x="1413" y="25649"/>
                  </a:lnTo>
                  <a:lnTo>
                    <a:pt x="25600" y="1462"/>
                  </a:lnTo>
                  <a:lnTo>
                    <a:pt x="25649" y="1413"/>
                  </a:lnTo>
                  <a:lnTo>
                    <a:pt x="25625" y="1338"/>
                  </a:lnTo>
                  <a:cubicBezTo>
                    <a:pt x="25377" y="942"/>
                    <a:pt x="25104" y="521"/>
                    <a:pt x="24807" y="99"/>
                  </a:cubicBezTo>
                  <a:lnTo>
                    <a:pt x="24732"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4119200" y="4825150"/>
              <a:ext cx="587350" cy="586725"/>
            </a:xfrm>
            <a:custGeom>
              <a:rect b="b" l="l" r="r" t="t"/>
              <a:pathLst>
                <a:path extrusionOk="0" h="23469" w="23494">
                  <a:moveTo>
                    <a:pt x="22824" y="348"/>
                  </a:moveTo>
                  <a:cubicBezTo>
                    <a:pt x="22997" y="794"/>
                    <a:pt x="23121" y="1240"/>
                    <a:pt x="23245" y="1711"/>
                  </a:cubicBezTo>
                  <a:lnTo>
                    <a:pt x="1711" y="23246"/>
                  </a:lnTo>
                  <a:cubicBezTo>
                    <a:pt x="1264" y="23122"/>
                    <a:pt x="818" y="22973"/>
                    <a:pt x="397" y="22800"/>
                  </a:cubicBezTo>
                  <a:lnTo>
                    <a:pt x="22824" y="348"/>
                  </a:lnTo>
                  <a:close/>
                  <a:moveTo>
                    <a:pt x="22898" y="1"/>
                  </a:moveTo>
                  <a:lnTo>
                    <a:pt x="125" y="22800"/>
                  </a:lnTo>
                  <a:lnTo>
                    <a:pt x="1" y="22899"/>
                  </a:lnTo>
                  <a:lnTo>
                    <a:pt x="149" y="22973"/>
                  </a:lnTo>
                  <a:cubicBezTo>
                    <a:pt x="670" y="23171"/>
                    <a:pt x="1190" y="23320"/>
                    <a:pt x="1735" y="23469"/>
                  </a:cubicBezTo>
                  <a:lnTo>
                    <a:pt x="1785" y="23469"/>
                  </a:lnTo>
                  <a:lnTo>
                    <a:pt x="23493" y="1785"/>
                  </a:lnTo>
                  <a:lnTo>
                    <a:pt x="23468" y="1711"/>
                  </a:lnTo>
                  <a:cubicBezTo>
                    <a:pt x="23320" y="1190"/>
                    <a:pt x="23146" y="670"/>
                    <a:pt x="22973" y="150"/>
                  </a:cubicBezTo>
                  <a:lnTo>
                    <a:pt x="22898"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4083275" y="4788600"/>
              <a:ext cx="610875" cy="610900"/>
            </a:xfrm>
            <a:custGeom>
              <a:rect b="b" l="l" r="r" t="t"/>
              <a:pathLst>
                <a:path extrusionOk="0" h="24436" w="24435">
                  <a:moveTo>
                    <a:pt x="23666" y="372"/>
                  </a:moveTo>
                  <a:cubicBezTo>
                    <a:pt x="23840" y="769"/>
                    <a:pt x="24013" y="1165"/>
                    <a:pt x="24187" y="1612"/>
                  </a:cubicBezTo>
                  <a:lnTo>
                    <a:pt x="1611" y="24187"/>
                  </a:lnTo>
                  <a:cubicBezTo>
                    <a:pt x="1165" y="24014"/>
                    <a:pt x="769" y="23840"/>
                    <a:pt x="372" y="23667"/>
                  </a:cubicBezTo>
                  <a:lnTo>
                    <a:pt x="23666" y="372"/>
                  </a:lnTo>
                  <a:close/>
                  <a:moveTo>
                    <a:pt x="23716" y="1"/>
                  </a:moveTo>
                  <a:lnTo>
                    <a:pt x="124" y="23617"/>
                  </a:lnTo>
                  <a:lnTo>
                    <a:pt x="0" y="23716"/>
                  </a:lnTo>
                  <a:lnTo>
                    <a:pt x="149" y="23791"/>
                  </a:lnTo>
                  <a:cubicBezTo>
                    <a:pt x="595" y="24014"/>
                    <a:pt x="1091" y="24212"/>
                    <a:pt x="1586" y="24410"/>
                  </a:cubicBezTo>
                  <a:lnTo>
                    <a:pt x="1661" y="24435"/>
                  </a:lnTo>
                  <a:lnTo>
                    <a:pt x="24385" y="1711"/>
                  </a:lnTo>
                  <a:lnTo>
                    <a:pt x="24434" y="1661"/>
                  </a:lnTo>
                  <a:lnTo>
                    <a:pt x="24410" y="1612"/>
                  </a:lnTo>
                  <a:cubicBezTo>
                    <a:pt x="24211" y="1091"/>
                    <a:pt x="24013" y="596"/>
                    <a:pt x="23790" y="149"/>
                  </a:cubicBezTo>
                  <a:lnTo>
                    <a:pt x="23716"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4050425" y="4755775"/>
              <a:ext cx="628225" cy="628225"/>
            </a:xfrm>
            <a:custGeom>
              <a:rect b="b" l="l" r="r" t="t"/>
              <a:pathLst>
                <a:path extrusionOk="0" h="25129" w="25129">
                  <a:moveTo>
                    <a:pt x="24262" y="323"/>
                  </a:moveTo>
                  <a:cubicBezTo>
                    <a:pt x="24485" y="719"/>
                    <a:pt x="24683" y="1091"/>
                    <a:pt x="24881" y="1487"/>
                  </a:cubicBezTo>
                  <a:lnTo>
                    <a:pt x="1488" y="24881"/>
                  </a:lnTo>
                  <a:cubicBezTo>
                    <a:pt x="1091" y="24682"/>
                    <a:pt x="720" y="24484"/>
                    <a:pt x="323" y="24261"/>
                  </a:cubicBezTo>
                  <a:lnTo>
                    <a:pt x="24262" y="323"/>
                  </a:lnTo>
                  <a:close/>
                  <a:moveTo>
                    <a:pt x="24286" y="0"/>
                  </a:moveTo>
                  <a:lnTo>
                    <a:pt x="75" y="24212"/>
                  </a:lnTo>
                  <a:lnTo>
                    <a:pt x="1" y="24311"/>
                  </a:lnTo>
                  <a:lnTo>
                    <a:pt x="100" y="24360"/>
                  </a:lnTo>
                  <a:cubicBezTo>
                    <a:pt x="546" y="24633"/>
                    <a:pt x="1017" y="24881"/>
                    <a:pt x="1463" y="25104"/>
                  </a:cubicBezTo>
                  <a:lnTo>
                    <a:pt x="1513" y="25129"/>
                  </a:lnTo>
                  <a:lnTo>
                    <a:pt x="25079" y="1586"/>
                  </a:lnTo>
                  <a:lnTo>
                    <a:pt x="25129" y="1512"/>
                  </a:lnTo>
                  <a:lnTo>
                    <a:pt x="25104" y="1462"/>
                  </a:lnTo>
                  <a:cubicBezTo>
                    <a:pt x="24881" y="1016"/>
                    <a:pt x="24633" y="570"/>
                    <a:pt x="24361" y="99"/>
                  </a:cubicBezTo>
                  <a:lnTo>
                    <a:pt x="24286"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3990350" y="4695675"/>
              <a:ext cx="649900" cy="649925"/>
            </a:xfrm>
            <a:custGeom>
              <a:rect b="b" l="l" r="r" t="t"/>
              <a:pathLst>
                <a:path extrusionOk="0" h="25997" w="25996">
                  <a:moveTo>
                    <a:pt x="24955" y="323"/>
                  </a:moveTo>
                  <a:cubicBezTo>
                    <a:pt x="25227" y="645"/>
                    <a:pt x="25475" y="967"/>
                    <a:pt x="25723" y="1314"/>
                  </a:cubicBezTo>
                  <a:lnTo>
                    <a:pt x="1314" y="25723"/>
                  </a:lnTo>
                  <a:cubicBezTo>
                    <a:pt x="967" y="25476"/>
                    <a:pt x="620" y="25228"/>
                    <a:pt x="322" y="24955"/>
                  </a:cubicBezTo>
                  <a:lnTo>
                    <a:pt x="24955" y="323"/>
                  </a:lnTo>
                  <a:close/>
                  <a:moveTo>
                    <a:pt x="24955" y="1"/>
                  </a:moveTo>
                  <a:lnTo>
                    <a:pt x="74" y="24881"/>
                  </a:lnTo>
                  <a:lnTo>
                    <a:pt x="0" y="24955"/>
                  </a:lnTo>
                  <a:lnTo>
                    <a:pt x="99" y="25030"/>
                  </a:lnTo>
                  <a:cubicBezTo>
                    <a:pt x="471" y="25352"/>
                    <a:pt x="843" y="25674"/>
                    <a:pt x="1264" y="25947"/>
                  </a:cubicBezTo>
                  <a:lnTo>
                    <a:pt x="1338" y="25996"/>
                  </a:lnTo>
                  <a:lnTo>
                    <a:pt x="25946" y="1388"/>
                  </a:lnTo>
                  <a:lnTo>
                    <a:pt x="25996" y="1314"/>
                  </a:lnTo>
                  <a:lnTo>
                    <a:pt x="25946" y="1240"/>
                  </a:lnTo>
                  <a:cubicBezTo>
                    <a:pt x="25649" y="843"/>
                    <a:pt x="25351" y="447"/>
                    <a:pt x="25029" y="75"/>
                  </a:cubicBezTo>
                  <a:lnTo>
                    <a:pt x="24955"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3963700" y="4669025"/>
              <a:ext cx="654250" cy="654250"/>
            </a:xfrm>
            <a:custGeom>
              <a:rect b="b" l="l" r="r" t="t"/>
              <a:pathLst>
                <a:path extrusionOk="0" h="26170" w="26170">
                  <a:moveTo>
                    <a:pt x="25054" y="298"/>
                  </a:moveTo>
                  <a:cubicBezTo>
                    <a:pt x="25327" y="571"/>
                    <a:pt x="25599" y="893"/>
                    <a:pt x="25897" y="1215"/>
                  </a:cubicBezTo>
                  <a:lnTo>
                    <a:pt x="1240" y="25873"/>
                  </a:lnTo>
                  <a:cubicBezTo>
                    <a:pt x="893" y="25600"/>
                    <a:pt x="571" y="25327"/>
                    <a:pt x="298" y="25030"/>
                  </a:cubicBezTo>
                  <a:lnTo>
                    <a:pt x="25054" y="298"/>
                  </a:lnTo>
                  <a:close/>
                  <a:moveTo>
                    <a:pt x="25029" y="1"/>
                  </a:moveTo>
                  <a:lnTo>
                    <a:pt x="75" y="24956"/>
                  </a:lnTo>
                  <a:lnTo>
                    <a:pt x="1" y="25030"/>
                  </a:lnTo>
                  <a:lnTo>
                    <a:pt x="75" y="25104"/>
                  </a:lnTo>
                  <a:cubicBezTo>
                    <a:pt x="397" y="25451"/>
                    <a:pt x="769" y="25773"/>
                    <a:pt x="1165" y="26096"/>
                  </a:cubicBezTo>
                  <a:lnTo>
                    <a:pt x="1240" y="26170"/>
                  </a:lnTo>
                  <a:lnTo>
                    <a:pt x="26095" y="1314"/>
                  </a:lnTo>
                  <a:lnTo>
                    <a:pt x="26169" y="1240"/>
                  </a:lnTo>
                  <a:lnTo>
                    <a:pt x="26095" y="1166"/>
                  </a:lnTo>
                  <a:cubicBezTo>
                    <a:pt x="25748" y="769"/>
                    <a:pt x="25426" y="397"/>
                    <a:pt x="25104" y="75"/>
                  </a:cubicBezTo>
                  <a:lnTo>
                    <a:pt x="25029" y="1"/>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98" name="Google Shape;998;p37"/>
          <p:cNvPicPr preferRelativeResize="0"/>
          <p:nvPr/>
        </p:nvPicPr>
        <p:blipFill>
          <a:blip r:embed="rId4">
            <a:alphaModFix/>
          </a:blip>
          <a:stretch>
            <a:fillRect/>
          </a:stretch>
        </p:blipFill>
        <p:spPr>
          <a:xfrm>
            <a:off x="471925" y="1203300"/>
            <a:ext cx="4434624" cy="3748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Performance metrics</a:t>
            </a:r>
            <a:endParaRPr/>
          </a:p>
        </p:txBody>
      </p:sp>
      <p:pic>
        <p:nvPicPr>
          <p:cNvPr id="1004" name="Google Shape;1004;p38"/>
          <p:cNvPicPr preferRelativeResize="0"/>
          <p:nvPr/>
        </p:nvPicPr>
        <p:blipFill>
          <a:blip r:embed="rId3">
            <a:alphaModFix/>
          </a:blip>
          <a:stretch>
            <a:fillRect/>
          </a:stretch>
        </p:blipFill>
        <p:spPr>
          <a:xfrm>
            <a:off x="5504475" y="888450"/>
            <a:ext cx="2529024" cy="2020550"/>
          </a:xfrm>
          <a:prstGeom prst="rect">
            <a:avLst/>
          </a:prstGeom>
          <a:noFill/>
          <a:ln>
            <a:noFill/>
          </a:ln>
        </p:spPr>
      </p:pic>
      <p:pic>
        <p:nvPicPr>
          <p:cNvPr id="1005" name="Google Shape;1005;p38"/>
          <p:cNvPicPr preferRelativeResize="0"/>
          <p:nvPr/>
        </p:nvPicPr>
        <p:blipFill>
          <a:blip r:embed="rId4">
            <a:alphaModFix/>
          </a:blip>
          <a:stretch>
            <a:fillRect/>
          </a:stretch>
        </p:blipFill>
        <p:spPr>
          <a:xfrm>
            <a:off x="5504475" y="2970550"/>
            <a:ext cx="2529026" cy="2020550"/>
          </a:xfrm>
          <a:prstGeom prst="rect">
            <a:avLst/>
          </a:prstGeom>
          <a:noFill/>
          <a:ln>
            <a:noFill/>
          </a:ln>
        </p:spPr>
      </p:pic>
      <p:pic>
        <p:nvPicPr>
          <p:cNvPr id="1006" name="Google Shape;1006;p38"/>
          <p:cNvPicPr preferRelativeResize="0"/>
          <p:nvPr/>
        </p:nvPicPr>
        <p:blipFill>
          <a:blip r:embed="rId5">
            <a:alphaModFix/>
          </a:blip>
          <a:stretch>
            <a:fillRect/>
          </a:stretch>
        </p:blipFill>
        <p:spPr>
          <a:xfrm>
            <a:off x="445050" y="1017725"/>
            <a:ext cx="4412776" cy="364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Results</a:t>
            </a:r>
            <a:endParaRPr/>
          </a:p>
        </p:txBody>
      </p:sp>
      <p:pic>
        <p:nvPicPr>
          <p:cNvPr id="1012" name="Google Shape;1012;p39"/>
          <p:cNvPicPr preferRelativeResize="0"/>
          <p:nvPr/>
        </p:nvPicPr>
        <p:blipFill>
          <a:blip r:embed="rId3">
            <a:alphaModFix/>
          </a:blip>
          <a:stretch>
            <a:fillRect/>
          </a:stretch>
        </p:blipFill>
        <p:spPr>
          <a:xfrm>
            <a:off x="667994" y="1064550"/>
            <a:ext cx="4208334" cy="3820976"/>
          </a:xfrm>
          <a:prstGeom prst="rect">
            <a:avLst/>
          </a:prstGeom>
          <a:noFill/>
          <a:ln>
            <a:noFill/>
          </a:ln>
        </p:spPr>
      </p:pic>
      <p:sp>
        <p:nvSpPr>
          <p:cNvPr id="1013" name="Google Shape;1013;p39"/>
          <p:cNvSpPr txBox="1"/>
          <p:nvPr>
            <p:ph idx="8" type="subTitle"/>
          </p:nvPr>
        </p:nvSpPr>
        <p:spPr>
          <a:xfrm>
            <a:off x="4982825" y="1064550"/>
            <a:ext cx="4044000" cy="21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Threat_level 1 - Unique in its diversity when compared to other categories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Threat_Level 10 - Our model encountered a scarcity of missile images, and a significant portion of the available images were stationary. Consequently, it proved challenging for our model to accurately identify the distinguishing streaks at the end of flying missiles.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Final Thoughts</a:t>
            </a:r>
            <a:endParaRPr/>
          </a:p>
        </p:txBody>
      </p:sp>
      <p:sp>
        <p:nvSpPr>
          <p:cNvPr id="1019" name="Google Shape;1019;p40"/>
          <p:cNvSpPr txBox="1"/>
          <p:nvPr/>
        </p:nvSpPr>
        <p:spPr>
          <a:xfrm>
            <a:off x="788050" y="1151375"/>
            <a:ext cx="6851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Improve the model with larger and more balanced datasets</a:t>
            </a:r>
            <a:endParaRPr>
              <a:solidFill>
                <a:schemeClr val="accent6"/>
              </a:solidFill>
              <a:latin typeface="PT Sans"/>
              <a:ea typeface="PT Sans"/>
              <a:cs typeface="PT Sans"/>
              <a:sym typeface="PT Sans"/>
            </a:endParaRPr>
          </a:p>
          <a:p>
            <a:pPr indent="-317500" lvl="0" marL="457200" rtl="0" algn="l">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Work on getting better Recall percentage</a:t>
            </a:r>
            <a:endParaRPr>
              <a:solidFill>
                <a:schemeClr val="accent6"/>
              </a:solidFill>
              <a:latin typeface="PT Sans"/>
              <a:ea typeface="PT Sans"/>
              <a:cs typeface="PT Sans"/>
              <a:sym typeface="PT Sans"/>
            </a:endParaRPr>
          </a:p>
          <a:p>
            <a:pPr indent="-317500" lvl="0" marL="457200" rtl="0" algn="l">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Changing the amount of layers on the network</a:t>
            </a:r>
            <a:endParaRPr>
              <a:solidFill>
                <a:schemeClr val="accent6"/>
              </a:solidFill>
              <a:latin typeface="PT Sans"/>
              <a:ea typeface="PT Sans"/>
              <a:cs typeface="PT Sans"/>
              <a:sym typeface="PT Sans"/>
            </a:endParaRPr>
          </a:p>
          <a:p>
            <a:pPr indent="0" lvl="0" marL="0" rtl="0" algn="l">
              <a:spcBef>
                <a:spcPts val="0"/>
              </a:spcBef>
              <a:spcAft>
                <a:spcPts val="0"/>
              </a:spcAft>
              <a:buNone/>
            </a:pPr>
            <a:r>
              <a:t/>
            </a:r>
            <a:endParaRPr>
              <a:solidFill>
                <a:schemeClr val="accent6"/>
              </a:solidFill>
              <a:latin typeface="PT Sans"/>
              <a:ea typeface="PT Sans"/>
              <a:cs typeface="PT Sans"/>
              <a:sym typeface="P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grpSp>
        <p:nvGrpSpPr>
          <p:cNvPr id="1024" name="Google Shape;1024;p41"/>
          <p:cNvGrpSpPr/>
          <p:nvPr/>
        </p:nvGrpSpPr>
        <p:grpSpPr>
          <a:xfrm rot="10800000">
            <a:off x="3637386" y="4231698"/>
            <a:ext cx="5445263" cy="1006873"/>
            <a:chOff x="1577925" y="17750"/>
            <a:chExt cx="7044325" cy="1302552"/>
          </a:xfrm>
        </p:grpSpPr>
        <p:sp>
          <p:nvSpPr>
            <p:cNvPr id="1025" name="Google Shape;1025;p41"/>
            <p:cNvSpPr/>
            <p:nvPr/>
          </p:nvSpPr>
          <p:spPr>
            <a:xfrm flipH="1">
              <a:off x="7907005" y="91777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flipH="1">
              <a:off x="2618525" y="83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41"/>
            <p:cNvCxnSpPr>
              <a:stCxn id="1025" idx="6"/>
              <a:endCxn id="1026" idx="2"/>
            </p:cNvCxnSpPr>
            <p:nvPr/>
          </p:nvCxnSpPr>
          <p:spPr>
            <a:xfrm rot="10800000">
              <a:off x="6483805" y="107921"/>
              <a:ext cx="1423200" cy="9000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029" name="Google Shape;1029;p41"/>
            <p:cNvCxnSpPr>
              <a:stCxn id="1026" idx="6"/>
              <a:endCxn id="1030" idx="0"/>
            </p:cNvCxnSpPr>
            <p:nvPr/>
          </p:nvCxnSpPr>
          <p:spPr>
            <a:xfrm flipH="1">
              <a:off x="5731475" y="107900"/>
              <a:ext cx="572100" cy="932700"/>
            </a:xfrm>
            <a:prstGeom prst="curvedConnector2">
              <a:avLst/>
            </a:prstGeom>
            <a:noFill/>
            <a:ln cap="flat" cmpd="sng" w="19050">
              <a:solidFill>
                <a:schemeClr val="accent1"/>
              </a:solidFill>
              <a:prstDash val="dot"/>
              <a:round/>
              <a:headEnd len="med" w="med" type="none"/>
              <a:tailEnd len="med" w="med" type="none"/>
            </a:ln>
          </p:spPr>
        </p:cxnSp>
        <p:sp>
          <p:nvSpPr>
            <p:cNvPr id="1031" name="Google Shape;1031;p41"/>
            <p:cNvSpPr/>
            <p:nvPr/>
          </p:nvSpPr>
          <p:spPr>
            <a:xfrm flipH="1">
              <a:off x="4852175"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flipH="1">
              <a:off x="4357700" y="7963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3" name="Google Shape;1033;p41"/>
            <p:cNvCxnSpPr>
              <a:stCxn id="1026" idx="2"/>
              <a:endCxn id="1034" idx="6"/>
            </p:cNvCxnSpPr>
            <p:nvPr/>
          </p:nvCxnSpPr>
          <p:spPr>
            <a:xfrm>
              <a:off x="6483875" y="107900"/>
              <a:ext cx="1946100" cy="389400"/>
            </a:xfrm>
            <a:prstGeom prst="curvedConnector3">
              <a:avLst>
                <a:gd fmla="val 4999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35" name="Google Shape;1035;p41"/>
            <p:cNvCxnSpPr>
              <a:stCxn id="1031" idx="6"/>
              <a:endCxn id="1036" idx="1"/>
            </p:cNvCxnSpPr>
            <p:nvPr/>
          </p:nvCxnSpPr>
          <p:spPr>
            <a:xfrm rot="10800000">
              <a:off x="3526775" y="116975"/>
              <a:ext cx="1325400" cy="22500"/>
            </a:xfrm>
            <a:prstGeom prst="curvedConnector4">
              <a:avLst>
                <a:gd fmla="val 48939" name="adj1"/>
                <a:gd fmla="val 1594458"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37" name="Google Shape;1037;p41"/>
            <p:cNvCxnSpPr>
              <a:stCxn id="1036" idx="4"/>
              <a:endCxn id="1032" idx="6"/>
            </p:cNvCxnSpPr>
            <p:nvPr/>
          </p:nvCxnSpPr>
          <p:spPr>
            <a:xfrm flipH="1" rot="-5400000">
              <a:off x="3605600" y="134225"/>
              <a:ext cx="605400" cy="8991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38" name="Google Shape;1038;p41"/>
            <p:cNvCxnSpPr>
              <a:stCxn id="1032" idx="2"/>
              <a:endCxn id="1026" idx="6"/>
            </p:cNvCxnSpPr>
            <p:nvPr/>
          </p:nvCxnSpPr>
          <p:spPr>
            <a:xfrm flipH="1" rot="10800000">
              <a:off x="4538000" y="107950"/>
              <a:ext cx="1765500" cy="778500"/>
            </a:xfrm>
            <a:prstGeom prst="curvedConnector3">
              <a:avLst>
                <a:gd fmla="val 50002"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39" name="Google Shape;1039;p41"/>
            <p:cNvCxnSpPr>
              <a:stCxn id="1031" idx="5"/>
            </p:cNvCxnSpPr>
            <p:nvPr/>
          </p:nvCxnSpPr>
          <p:spPr>
            <a:xfrm flipH="1" rot="-5400000">
              <a:off x="4565834" y="483716"/>
              <a:ext cx="982200" cy="375600"/>
            </a:xfrm>
            <a:prstGeom prst="curvedConnector3">
              <a:avLst>
                <a:gd fmla="val 5086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1040" name="Google Shape;1040;p41"/>
            <p:cNvGrpSpPr/>
            <p:nvPr/>
          </p:nvGrpSpPr>
          <p:grpSpPr>
            <a:xfrm flipH="1">
              <a:off x="5591566" y="1040702"/>
              <a:ext cx="279600" cy="279600"/>
              <a:chOff x="2436834" y="353177"/>
              <a:chExt cx="279600" cy="279600"/>
            </a:xfrm>
          </p:grpSpPr>
          <p:sp>
            <p:nvSpPr>
              <p:cNvPr id="1041" name="Google Shape;1041;p41"/>
              <p:cNvSpPr/>
              <p:nvPr/>
            </p:nvSpPr>
            <p:spPr>
              <a:xfrm>
                <a:off x="2486482" y="40284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2436834" y="353177"/>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41"/>
            <p:cNvGrpSpPr/>
            <p:nvPr/>
          </p:nvGrpSpPr>
          <p:grpSpPr>
            <a:xfrm flipH="1">
              <a:off x="8429950" y="401039"/>
              <a:ext cx="192300" cy="192300"/>
              <a:chOff x="-523375" y="113264"/>
              <a:chExt cx="192300" cy="192300"/>
            </a:xfrm>
          </p:grpSpPr>
          <p:sp>
            <p:nvSpPr>
              <p:cNvPr id="1043" name="Google Shape;1043;p41"/>
              <p:cNvSpPr/>
              <p:nvPr/>
            </p:nvSpPr>
            <p:spPr>
              <a:xfrm>
                <a:off x="-485142" y="151514"/>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523375" y="113264"/>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41"/>
            <p:cNvGrpSpPr/>
            <p:nvPr/>
          </p:nvGrpSpPr>
          <p:grpSpPr>
            <a:xfrm flipH="1">
              <a:off x="3362600" y="88775"/>
              <a:ext cx="192300" cy="192300"/>
              <a:chOff x="4587025" y="-72475"/>
              <a:chExt cx="192300" cy="192300"/>
            </a:xfrm>
          </p:grpSpPr>
          <p:sp>
            <p:nvSpPr>
              <p:cNvPr id="1045" name="Google Shape;1045;p41"/>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41"/>
            <p:cNvGrpSpPr/>
            <p:nvPr/>
          </p:nvGrpSpPr>
          <p:grpSpPr>
            <a:xfrm flipH="1">
              <a:off x="1577925" y="287450"/>
              <a:ext cx="279600" cy="279600"/>
              <a:chOff x="2206950" y="697000"/>
              <a:chExt cx="279600" cy="279600"/>
            </a:xfrm>
          </p:grpSpPr>
          <p:sp>
            <p:nvSpPr>
              <p:cNvPr id="1047" name="Google Shape;1047;p41"/>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9" name="Google Shape;1049;p41"/>
            <p:cNvCxnSpPr>
              <a:stCxn id="1027" idx="6"/>
              <a:endCxn id="1048" idx="2"/>
            </p:cNvCxnSpPr>
            <p:nvPr/>
          </p:nvCxnSpPr>
          <p:spPr>
            <a:xfrm rot="10800000">
              <a:off x="1857425" y="427400"/>
              <a:ext cx="761100" cy="499500"/>
            </a:xfrm>
            <a:prstGeom prst="curvedConnector3">
              <a:avLst>
                <a:gd fmla="val 4999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50" name="Google Shape;1050;p41"/>
            <p:cNvCxnSpPr>
              <a:stCxn id="1026" idx="6"/>
              <a:endCxn id="1027" idx="2"/>
            </p:cNvCxnSpPr>
            <p:nvPr/>
          </p:nvCxnSpPr>
          <p:spPr>
            <a:xfrm flipH="1">
              <a:off x="2798675" y="107900"/>
              <a:ext cx="3504900" cy="819000"/>
            </a:xfrm>
            <a:prstGeom prst="curvedConnector3">
              <a:avLst>
                <a:gd fmla="val 49998"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1051" name="Google Shape;1051;p41"/>
            <p:cNvGrpSpPr/>
            <p:nvPr/>
          </p:nvGrpSpPr>
          <p:grpSpPr>
            <a:xfrm flipH="1">
              <a:off x="6483650" y="694175"/>
              <a:ext cx="192300" cy="192300"/>
              <a:chOff x="4587025" y="-72475"/>
              <a:chExt cx="192300" cy="192300"/>
            </a:xfrm>
          </p:grpSpPr>
          <p:sp>
            <p:nvSpPr>
              <p:cNvPr id="1052" name="Google Shape;1052;p41"/>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4" name="Google Shape;1054;p41"/>
            <p:cNvCxnSpPr>
              <a:stCxn id="1053" idx="6"/>
              <a:endCxn id="1030" idx="0"/>
            </p:cNvCxnSpPr>
            <p:nvPr/>
          </p:nvCxnSpPr>
          <p:spPr>
            <a:xfrm flipH="1">
              <a:off x="5731250" y="790325"/>
              <a:ext cx="752400" cy="250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sp>
        <p:nvSpPr>
          <p:cNvPr id="1055" name="Google Shape;1055;p41"/>
          <p:cNvSpPr txBox="1"/>
          <p:nvPr>
            <p:ph type="title"/>
          </p:nvPr>
        </p:nvSpPr>
        <p:spPr>
          <a:xfrm>
            <a:off x="1054004" y="486099"/>
            <a:ext cx="5727000" cy="127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300"/>
              <a:t>THANK YOU!</a:t>
            </a:r>
            <a:endParaRPr sz="5300"/>
          </a:p>
        </p:txBody>
      </p:sp>
      <p:sp>
        <p:nvSpPr>
          <p:cNvPr id="1056" name="Google Shape;1056;p41"/>
          <p:cNvSpPr txBox="1"/>
          <p:nvPr>
            <p:ph idx="4294967295" type="subTitle"/>
          </p:nvPr>
        </p:nvSpPr>
        <p:spPr>
          <a:xfrm>
            <a:off x="967579" y="2071659"/>
            <a:ext cx="5727000" cy="185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ANY QUESTIONS?</a:t>
            </a:r>
            <a:endParaRPr b="1" sz="2000"/>
          </a:p>
          <a:p>
            <a:pPr indent="0" lvl="0" marL="0" rtl="0" algn="ctr">
              <a:spcBef>
                <a:spcPts val="0"/>
              </a:spcBef>
              <a:spcAft>
                <a:spcPts val="0"/>
              </a:spcAft>
              <a:buNone/>
            </a:pPr>
            <a:r>
              <a:rPr lang="en" u="sng">
                <a:solidFill>
                  <a:schemeClr val="hlink"/>
                </a:solidFill>
                <a:hlinkClick r:id="rId3"/>
              </a:rPr>
              <a:t>tvuyyur1@umbc.edu</a:t>
            </a:r>
            <a:r>
              <a:rPr lang="en"/>
              <a:t> , </a:t>
            </a:r>
            <a:r>
              <a:rPr lang="en" u="sng">
                <a:solidFill>
                  <a:schemeClr val="hlink"/>
                </a:solidFill>
                <a:hlinkClick r:id="rId4"/>
              </a:rPr>
              <a:t>chaiki1@umbc.edu</a:t>
            </a: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GitHub Repo:  </a:t>
            </a:r>
            <a:r>
              <a:rPr lang="en" u="sng">
                <a:solidFill>
                  <a:schemeClr val="hlink"/>
                </a:solidFill>
                <a:hlinkClick r:id="rId5"/>
              </a:rPr>
              <a:t>https://github.com/vtreddyy/Data-606-CNN</a:t>
            </a:r>
            <a:r>
              <a:rPr lang="en"/>
              <a:t>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sp>
        <p:nvSpPr>
          <p:cNvPr id="677" name="Google Shape;677;p28"/>
          <p:cNvSpPr txBox="1"/>
          <p:nvPr/>
        </p:nvSpPr>
        <p:spPr>
          <a:xfrm flipH="1">
            <a:off x="1295294" y="186257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Krona One"/>
                <a:ea typeface="Krona One"/>
                <a:cs typeface="Krona One"/>
                <a:sym typeface="Krona One"/>
              </a:rPr>
              <a:t>STEP 1</a:t>
            </a:r>
            <a:endParaRPr b="1" sz="2000">
              <a:solidFill>
                <a:schemeClr val="accent1"/>
              </a:solidFill>
              <a:latin typeface="Krona One"/>
              <a:ea typeface="Krona One"/>
              <a:cs typeface="Krona One"/>
              <a:sym typeface="Krona One"/>
            </a:endParaRPr>
          </a:p>
        </p:txBody>
      </p:sp>
      <p:sp>
        <p:nvSpPr>
          <p:cNvPr id="678" name="Google Shape;678;p28"/>
          <p:cNvSpPr txBox="1"/>
          <p:nvPr/>
        </p:nvSpPr>
        <p:spPr>
          <a:xfrm flipH="1">
            <a:off x="1295335" y="2362923"/>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PT Sans"/>
                <a:ea typeface="PT Sans"/>
                <a:cs typeface="PT Sans"/>
                <a:sym typeface="PT Sans"/>
              </a:rPr>
              <a:t>Data Collection and Web S</a:t>
            </a:r>
            <a:r>
              <a:rPr lang="en" sz="1200">
                <a:solidFill>
                  <a:schemeClr val="accent1"/>
                </a:solidFill>
                <a:latin typeface="PT Sans"/>
                <a:ea typeface="PT Sans"/>
                <a:cs typeface="PT Sans"/>
                <a:sym typeface="PT Sans"/>
              </a:rPr>
              <a:t>craping</a:t>
            </a:r>
            <a:r>
              <a:rPr lang="en" sz="1200">
                <a:solidFill>
                  <a:schemeClr val="accent1"/>
                </a:solidFill>
                <a:latin typeface="PT Sans"/>
                <a:ea typeface="PT Sans"/>
                <a:cs typeface="PT Sans"/>
                <a:sym typeface="PT Sans"/>
              </a:rPr>
              <a:t> </a:t>
            </a:r>
            <a:endParaRPr sz="1200">
              <a:solidFill>
                <a:schemeClr val="accent1"/>
              </a:solidFill>
              <a:latin typeface="PT Sans"/>
              <a:ea typeface="PT Sans"/>
              <a:cs typeface="PT Sans"/>
              <a:sym typeface="PT Sans"/>
            </a:endParaRPr>
          </a:p>
        </p:txBody>
      </p:sp>
      <p:sp>
        <p:nvSpPr>
          <p:cNvPr id="679" name="Google Shape;679;p28"/>
          <p:cNvSpPr txBox="1"/>
          <p:nvPr/>
        </p:nvSpPr>
        <p:spPr>
          <a:xfrm flipH="1">
            <a:off x="3259194" y="186257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Krona One"/>
                <a:ea typeface="Krona One"/>
                <a:cs typeface="Krona One"/>
                <a:sym typeface="Krona One"/>
              </a:rPr>
              <a:t>STEP 2</a:t>
            </a:r>
            <a:endParaRPr b="1" sz="2000">
              <a:solidFill>
                <a:schemeClr val="accent1"/>
              </a:solidFill>
              <a:latin typeface="Krona One"/>
              <a:ea typeface="Krona One"/>
              <a:cs typeface="Krona One"/>
              <a:sym typeface="Krona One"/>
            </a:endParaRPr>
          </a:p>
        </p:txBody>
      </p:sp>
      <p:sp>
        <p:nvSpPr>
          <p:cNvPr id="680" name="Google Shape;680;p28"/>
          <p:cNvSpPr txBox="1"/>
          <p:nvPr/>
        </p:nvSpPr>
        <p:spPr>
          <a:xfrm flipH="1">
            <a:off x="3259235" y="2362923"/>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PT Sans"/>
                <a:ea typeface="PT Sans"/>
                <a:cs typeface="PT Sans"/>
                <a:sym typeface="PT Sans"/>
              </a:rPr>
              <a:t>Choosing</a:t>
            </a:r>
            <a:r>
              <a:rPr lang="en" sz="1200">
                <a:solidFill>
                  <a:schemeClr val="accent1"/>
                </a:solidFill>
                <a:latin typeface="PT Sans"/>
                <a:ea typeface="PT Sans"/>
                <a:cs typeface="PT Sans"/>
                <a:sym typeface="PT Sans"/>
              </a:rPr>
              <a:t> Platform and </a:t>
            </a:r>
            <a:r>
              <a:rPr lang="en" sz="1200">
                <a:solidFill>
                  <a:schemeClr val="accent1"/>
                </a:solidFill>
                <a:latin typeface="PT Sans"/>
                <a:ea typeface="PT Sans"/>
                <a:cs typeface="PT Sans"/>
                <a:sym typeface="PT Sans"/>
              </a:rPr>
              <a:t>Library </a:t>
            </a:r>
            <a:r>
              <a:rPr lang="en" sz="1200">
                <a:solidFill>
                  <a:schemeClr val="accent1"/>
                </a:solidFill>
                <a:latin typeface="PT Sans"/>
                <a:ea typeface="PT Sans"/>
                <a:cs typeface="PT Sans"/>
                <a:sym typeface="PT Sans"/>
              </a:rPr>
              <a:t> </a:t>
            </a:r>
            <a:endParaRPr sz="1200">
              <a:solidFill>
                <a:schemeClr val="accent1"/>
              </a:solidFill>
              <a:latin typeface="PT Sans"/>
              <a:ea typeface="PT Sans"/>
              <a:cs typeface="PT Sans"/>
              <a:sym typeface="PT Sans"/>
            </a:endParaRPr>
          </a:p>
        </p:txBody>
      </p:sp>
      <p:sp>
        <p:nvSpPr>
          <p:cNvPr id="681" name="Google Shape;681;p28"/>
          <p:cNvSpPr txBox="1"/>
          <p:nvPr/>
        </p:nvSpPr>
        <p:spPr>
          <a:xfrm flipH="1">
            <a:off x="5223094" y="1862575"/>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Krona One"/>
                <a:ea typeface="Krona One"/>
                <a:cs typeface="Krona One"/>
                <a:sym typeface="Krona One"/>
              </a:rPr>
              <a:t>STEP 3</a:t>
            </a:r>
            <a:endParaRPr b="1" sz="2000">
              <a:solidFill>
                <a:schemeClr val="accent1"/>
              </a:solidFill>
              <a:latin typeface="Krona One"/>
              <a:ea typeface="Krona One"/>
              <a:cs typeface="Krona One"/>
              <a:sym typeface="Krona One"/>
            </a:endParaRPr>
          </a:p>
        </p:txBody>
      </p:sp>
      <p:sp>
        <p:nvSpPr>
          <p:cNvPr id="682" name="Google Shape;682;p28"/>
          <p:cNvSpPr txBox="1"/>
          <p:nvPr/>
        </p:nvSpPr>
        <p:spPr>
          <a:xfrm flipH="1">
            <a:off x="5223135" y="2362923"/>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PT Sans"/>
                <a:ea typeface="PT Sans"/>
                <a:cs typeface="PT Sans"/>
                <a:sym typeface="PT Sans"/>
              </a:rPr>
              <a:t>Dev Script for image processing</a:t>
            </a:r>
            <a:endParaRPr sz="1200">
              <a:solidFill>
                <a:schemeClr val="accent1"/>
              </a:solidFill>
              <a:latin typeface="PT Sans"/>
              <a:ea typeface="PT Sans"/>
              <a:cs typeface="PT Sans"/>
              <a:sym typeface="PT Sans"/>
            </a:endParaRPr>
          </a:p>
        </p:txBody>
      </p:sp>
      <p:cxnSp>
        <p:nvCxnSpPr>
          <p:cNvPr id="683" name="Google Shape;683;p28"/>
          <p:cNvCxnSpPr>
            <a:stCxn id="684" idx="6"/>
            <a:endCxn id="685" idx="2"/>
          </p:cNvCxnSpPr>
          <p:nvPr/>
        </p:nvCxnSpPr>
        <p:spPr>
          <a:xfrm>
            <a:off x="2329381" y="1440150"/>
            <a:ext cx="1708200" cy="0"/>
          </a:xfrm>
          <a:prstGeom prst="straightConnector1">
            <a:avLst/>
          </a:prstGeom>
          <a:noFill/>
          <a:ln cap="flat" cmpd="sng" w="19050">
            <a:solidFill>
              <a:schemeClr val="accent1"/>
            </a:solidFill>
            <a:prstDash val="dot"/>
            <a:round/>
            <a:headEnd len="med" w="med" type="none"/>
            <a:tailEnd len="med" w="med" type="none"/>
          </a:ln>
        </p:spPr>
      </p:cxnSp>
      <p:cxnSp>
        <p:nvCxnSpPr>
          <p:cNvPr id="686" name="Google Shape;686;p28"/>
          <p:cNvCxnSpPr>
            <a:stCxn id="685" idx="6"/>
            <a:endCxn id="687" idx="2"/>
          </p:cNvCxnSpPr>
          <p:nvPr/>
        </p:nvCxnSpPr>
        <p:spPr>
          <a:xfrm>
            <a:off x="4293331" y="1440150"/>
            <a:ext cx="1708200" cy="0"/>
          </a:xfrm>
          <a:prstGeom prst="straightConnector1">
            <a:avLst/>
          </a:prstGeom>
          <a:noFill/>
          <a:ln cap="flat" cmpd="sng" w="19050">
            <a:solidFill>
              <a:schemeClr val="accent1"/>
            </a:solidFill>
            <a:prstDash val="dot"/>
            <a:round/>
            <a:headEnd len="med" w="med" type="none"/>
            <a:tailEnd len="med" w="med" type="none"/>
          </a:ln>
        </p:spPr>
      </p:cxnSp>
      <p:cxnSp>
        <p:nvCxnSpPr>
          <p:cNvPr id="688" name="Google Shape;688;p28"/>
          <p:cNvCxnSpPr>
            <a:stCxn id="684" idx="4"/>
            <a:endCxn id="677" idx="0"/>
          </p:cNvCxnSpPr>
          <p:nvPr/>
        </p:nvCxnSpPr>
        <p:spPr>
          <a:xfrm>
            <a:off x="2201431" y="1568100"/>
            <a:ext cx="0" cy="294600"/>
          </a:xfrm>
          <a:prstGeom prst="straightConnector1">
            <a:avLst/>
          </a:prstGeom>
          <a:noFill/>
          <a:ln cap="flat" cmpd="sng" w="19050">
            <a:solidFill>
              <a:schemeClr val="accent1"/>
            </a:solidFill>
            <a:prstDash val="dot"/>
            <a:round/>
            <a:headEnd len="med" w="med" type="none"/>
            <a:tailEnd len="med" w="med" type="none"/>
          </a:ln>
        </p:spPr>
      </p:cxnSp>
      <p:cxnSp>
        <p:nvCxnSpPr>
          <p:cNvPr id="689" name="Google Shape;689;p28"/>
          <p:cNvCxnSpPr>
            <a:stCxn id="685" idx="4"/>
            <a:endCxn id="679" idx="0"/>
          </p:cNvCxnSpPr>
          <p:nvPr/>
        </p:nvCxnSpPr>
        <p:spPr>
          <a:xfrm>
            <a:off x="4165381" y="1568100"/>
            <a:ext cx="0" cy="294600"/>
          </a:xfrm>
          <a:prstGeom prst="straightConnector1">
            <a:avLst/>
          </a:prstGeom>
          <a:noFill/>
          <a:ln cap="flat" cmpd="sng" w="19050">
            <a:solidFill>
              <a:schemeClr val="accent1"/>
            </a:solidFill>
            <a:prstDash val="dot"/>
            <a:round/>
            <a:headEnd len="med" w="med" type="none"/>
            <a:tailEnd len="med" w="med" type="none"/>
          </a:ln>
        </p:spPr>
      </p:cxnSp>
      <p:cxnSp>
        <p:nvCxnSpPr>
          <p:cNvPr id="690" name="Google Shape;690;p28"/>
          <p:cNvCxnSpPr>
            <a:stCxn id="687" idx="4"/>
            <a:endCxn id="681" idx="0"/>
          </p:cNvCxnSpPr>
          <p:nvPr/>
        </p:nvCxnSpPr>
        <p:spPr>
          <a:xfrm>
            <a:off x="6129331" y="1568100"/>
            <a:ext cx="0" cy="294600"/>
          </a:xfrm>
          <a:prstGeom prst="straightConnector1">
            <a:avLst/>
          </a:prstGeom>
          <a:noFill/>
          <a:ln cap="flat" cmpd="sng" w="19050">
            <a:solidFill>
              <a:schemeClr val="accent1"/>
            </a:solidFill>
            <a:prstDash val="dot"/>
            <a:round/>
            <a:headEnd len="med" w="med" type="none"/>
            <a:tailEnd len="med" w="med" type="none"/>
          </a:ln>
        </p:spPr>
      </p:cxnSp>
      <p:sp>
        <p:nvSpPr>
          <p:cNvPr id="691" name="Google Shape;691;p28"/>
          <p:cNvSpPr txBox="1"/>
          <p:nvPr/>
        </p:nvSpPr>
        <p:spPr>
          <a:xfrm flipH="1">
            <a:off x="1295294" y="3783850"/>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Krona One"/>
                <a:ea typeface="Krona One"/>
                <a:cs typeface="Krona One"/>
                <a:sym typeface="Krona One"/>
              </a:rPr>
              <a:t>STEP 6</a:t>
            </a:r>
            <a:endParaRPr b="1" sz="2000">
              <a:solidFill>
                <a:schemeClr val="accent1"/>
              </a:solidFill>
              <a:latin typeface="Krona One"/>
              <a:ea typeface="Krona One"/>
              <a:cs typeface="Krona One"/>
              <a:sym typeface="Krona One"/>
            </a:endParaRPr>
          </a:p>
        </p:txBody>
      </p:sp>
      <p:sp>
        <p:nvSpPr>
          <p:cNvPr id="692" name="Google Shape;692;p28"/>
          <p:cNvSpPr txBox="1"/>
          <p:nvPr/>
        </p:nvSpPr>
        <p:spPr>
          <a:xfrm flipH="1">
            <a:off x="1295335" y="4284198"/>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PT Sans"/>
                <a:ea typeface="PT Sans"/>
                <a:cs typeface="PT Sans"/>
                <a:sym typeface="PT Sans"/>
              </a:rPr>
              <a:t>Examining</a:t>
            </a:r>
            <a:r>
              <a:rPr lang="en" sz="1200">
                <a:solidFill>
                  <a:schemeClr val="accent1"/>
                </a:solidFill>
                <a:latin typeface="PT Sans"/>
                <a:ea typeface="PT Sans"/>
                <a:cs typeface="PT Sans"/>
                <a:sym typeface="PT Sans"/>
              </a:rPr>
              <a:t> : Results and Conclusion</a:t>
            </a:r>
            <a:endParaRPr sz="1200">
              <a:solidFill>
                <a:schemeClr val="accent1"/>
              </a:solidFill>
              <a:latin typeface="PT Sans"/>
              <a:ea typeface="PT Sans"/>
              <a:cs typeface="PT Sans"/>
              <a:sym typeface="PT Sans"/>
            </a:endParaRPr>
          </a:p>
        </p:txBody>
      </p:sp>
      <p:sp>
        <p:nvSpPr>
          <p:cNvPr id="693" name="Google Shape;693;p28"/>
          <p:cNvSpPr txBox="1"/>
          <p:nvPr/>
        </p:nvSpPr>
        <p:spPr>
          <a:xfrm flipH="1">
            <a:off x="3259194" y="3783850"/>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Krona One"/>
                <a:ea typeface="Krona One"/>
                <a:cs typeface="Krona One"/>
                <a:sym typeface="Krona One"/>
              </a:rPr>
              <a:t>STEP 5</a:t>
            </a:r>
            <a:endParaRPr b="1" sz="2000">
              <a:solidFill>
                <a:schemeClr val="accent1"/>
              </a:solidFill>
              <a:latin typeface="Krona One"/>
              <a:ea typeface="Krona One"/>
              <a:cs typeface="Krona One"/>
              <a:sym typeface="Krona One"/>
            </a:endParaRPr>
          </a:p>
        </p:txBody>
      </p:sp>
      <p:sp>
        <p:nvSpPr>
          <p:cNvPr id="694" name="Google Shape;694;p28"/>
          <p:cNvSpPr txBox="1"/>
          <p:nvPr/>
        </p:nvSpPr>
        <p:spPr>
          <a:xfrm flipH="1">
            <a:off x="3259235" y="4284198"/>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PT Sans"/>
                <a:ea typeface="PT Sans"/>
                <a:cs typeface="PT Sans"/>
                <a:sym typeface="PT Sans"/>
              </a:rPr>
              <a:t>Training and fine tuning our CNN</a:t>
            </a:r>
            <a:endParaRPr sz="1200">
              <a:solidFill>
                <a:schemeClr val="accent1"/>
              </a:solidFill>
              <a:latin typeface="PT Sans"/>
              <a:ea typeface="PT Sans"/>
              <a:cs typeface="PT Sans"/>
              <a:sym typeface="PT Sans"/>
            </a:endParaRPr>
          </a:p>
        </p:txBody>
      </p:sp>
      <p:sp>
        <p:nvSpPr>
          <p:cNvPr id="695" name="Google Shape;695;p28"/>
          <p:cNvSpPr txBox="1"/>
          <p:nvPr/>
        </p:nvSpPr>
        <p:spPr>
          <a:xfrm flipH="1">
            <a:off x="5223094" y="3783850"/>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Krona One"/>
                <a:ea typeface="Krona One"/>
                <a:cs typeface="Krona One"/>
                <a:sym typeface="Krona One"/>
              </a:rPr>
              <a:t>STEP 4</a:t>
            </a:r>
            <a:endParaRPr b="1" sz="2000">
              <a:solidFill>
                <a:schemeClr val="accent1"/>
              </a:solidFill>
              <a:latin typeface="Krona One"/>
              <a:ea typeface="Krona One"/>
              <a:cs typeface="Krona One"/>
              <a:sym typeface="Krona One"/>
            </a:endParaRPr>
          </a:p>
        </p:txBody>
      </p:sp>
      <p:sp>
        <p:nvSpPr>
          <p:cNvPr id="696" name="Google Shape;696;p28"/>
          <p:cNvSpPr txBox="1"/>
          <p:nvPr/>
        </p:nvSpPr>
        <p:spPr>
          <a:xfrm flipH="1">
            <a:off x="5223135" y="4284198"/>
            <a:ext cx="18123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PT Sans"/>
                <a:ea typeface="PT Sans"/>
                <a:cs typeface="PT Sans"/>
                <a:sym typeface="PT Sans"/>
              </a:rPr>
              <a:t>Balancing the data sets </a:t>
            </a:r>
            <a:r>
              <a:rPr lang="en" sz="1200">
                <a:solidFill>
                  <a:schemeClr val="accent1"/>
                </a:solidFill>
                <a:latin typeface="PT Sans"/>
                <a:ea typeface="PT Sans"/>
                <a:cs typeface="PT Sans"/>
                <a:sym typeface="PT Sans"/>
              </a:rPr>
              <a:t>distribution</a:t>
            </a:r>
            <a:endParaRPr sz="1200">
              <a:solidFill>
                <a:schemeClr val="accent1"/>
              </a:solidFill>
              <a:latin typeface="PT Sans"/>
              <a:ea typeface="PT Sans"/>
              <a:cs typeface="PT Sans"/>
              <a:sym typeface="PT Sans"/>
            </a:endParaRPr>
          </a:p>
        </p:txBody>
      </p:sp>
      <p:cxnSp>
        <p:nvCxnSpPr>
          <p:cNvPr id="697" name="Google Shape;697;p28"/>
          <p:cNvCxnSpPr>
            <a:stCxn id="698" idx="6"/>
            <a:endCxn id="699" idx="2"/>
          </p:cNvCxnSpPr>
          <p:nvPr/>
        </p:nvCxnSpPr>
        <p:spPr>
          <a:xfrm flipH="1" rot="10800000">
            <a:off x="2329381" y="3371325"/>
            <a:ext cx="1708200" cy="26400"/>
          </a:xfrm>
          <a:prstGeom prst="straightConnector1">
            <a:avLst/>
          </a:prstGeom>
          <a:noFill/>
          <a:ln cap="flat" cmpd="sng" w="19050">
            <a:solidFill>
              <a:schemeClr val="accent1"/>
            </a:solidFill>
            <a:prstDash val="dot"/>
            <a:round/>
            <a:headEnd len="med" w="med" type="none"/>
            <a:tailEnd len="med" w="med" type="none"/>
          </a:ln>
        </p:spPr>
      </p:cxnSp>
      <p:cxnSp>
        <p:nvCxnSpPr>
          <p:cNvPr id="700" name="Google Shape;700;p28"/>
          <p:cNvCxnSpPr>
            <a:stCxn id="699" idx="6"/>
            <a:endCxn id="701" idx="2"/>
          </p:cNvCxnSpPr>
          <p:nvPr/>
        </p:nvCxnSpPr>
        <p:spPr>
          <a:xfrm>
            <a:off x="4293331" y="3371175"/>
            <a:ext cx="1708200" cy="0"/>
          </a:xfrm>
          <a:prstGeom prst="straightConnector1">
            <a:avLst/>
          </a:prstGeom>
          <a:noFill/>
          <a:ln cap="flat" cmpd="sng" w="19050">
            <a:solidFill>
              <a:schemeClr val="accent1"/>
            </a:solidFill>
            <a:prstDash val="dot"/>
            <a:round/>
            <a:headEnd len="med" w="med" type="none"/>
            <a:tailEnd len="med" w="med" type="none"/>
          </a:ln>
        </p:spPr>
      </p:cxnSp>
      <p:cxnSp>
        <p:nvCxnSpPr>
          <p:cNvPr id="702" name="Google Shape;702;p28"/>
          <p:cNvCxnSpPr>
            <a:stCxn id="698" idx="4"/>
            <a:endCxn id="691" idx="0"/>
          </p:cNvCxnSpPr>
          <p:nvPr/>
        </p:nvCxnSpPr>
        <p:spPr>
          <a:xfrm>
            <a:off x="2201431" y="3525675"/>
            <a:ext cx="0" cy="258300"/>
          </a:xfrm>
          <a:prstGeom prst="straightConnector1">
            <a:avLst/>
          </a:prstGeom>
          <a:noFill/>
          <a:ln cap="flat" cmpd="sng" w="19050">
            <a:solidFill>
              <a:schemeClr val="accent1"/>
            </a:solidFill>
            <a:prstDash val="dot"/>
            <a:round/>
            <a:headEnd len="med" w="med" type="none"/>
            <a:tailEnd len="med" w="med" type="none"/>
          </a:ln>
        </p:spPr>
      </p:cxnSp>
      <p:cxnSp>
        <p:nvCxnSpPr>
          <p:cNvPr id="703" name="Google Shape;703;p28"/>
          <p:cNvCxnSpPr>
            <a:stCxn id="699" idx="4"/>
            <a:endCxn id="693" idx="0"/>
          </p:cNvCxnSpPr>
          <p:nvPr/>
        </p:nvCxnSpPr>
        <p:spPr>
          <a:xfrm>
            <a:off x="4165381" y="3499125"/>
            <a:ext cx="0" cy="284700"/>
          </a:xfrm>
          <a:prstGeom prst="straightConnector1">
            <a:avLst/>
          </a:prstGeom>
          <a:noFill/>
          <a:ln cap="flat" cmpd="sng" w="19050">
            <a:solidFill>
              <a:schemeClr val="accent1"/>
            </a:solidFill>
            <a:prstDash val="dot"/>
            <a:round/>
            <a:headEnd len="med" w="med" type="none"/>
            <a:tailEnd len="med" w="med" type="none"/>
          </a:ln>
        </p:spPr>
      </p:cxnSp>
      <p:cxnSp>
        <p:nvCxnSpPr>
          <p:cNvPr id="704" name="Google Shape;704;p28"/>
          <p:cNvCxnSpPr>
            <a:stCxn id="701" idx="4"/>
            <a:endCxn id="695" idx="0"/>
          </p:cNvCxnSpPr>
          <p:nvPr/>
        </p:nvCxnSpPr>
        <p:spPr>
          <a:xfrm>
            <a:off x="6129331" y="3499125"/>
            <a:ext cx="0" cy="284700"/>
          </a:xfrm>
          <a:prstGeom prst="straightConnector1">
            <a:avLst/>
          </a:prstGeom>
          <a:noFill/>
          <a:ln cap="flat" cmpd="sng" w="19050">
            <a:solidFill>
              <a:schemeClr val="accent1"/>
            </a:solidFill>
            <a:prstDash val="dot"/>
            <a:round/>
            <a:headEnd len="med" w="med" type="none"/>
            <a:tailEnd len="med" w="med" type="none"/>
          </a:ln>
        </p:spPr>
      </p:cxnSp>
      <p:grpSp>
        <p:nvGrpSpPr>
          <p:cNvPr id="705" name="Google Shape;705;p28"/>
          <p:cNvGrpSpPr/>
          <p:nvPr/>
        </p:nvGrpSpPr>
        <p:grpSpPr>
          <a:xfrm>
            <a:off x="2073481" y="1312200"/>
            <a:ext cx="255900" cy="255900"/>
            <a:chOff x="533563" y="1346425"/>
            <a:chExt cx="255900" cy="255900"/>
          </a:xfrm>
        </p:grpSpPr>
        <p:sp>
          <p:nvSpPr>
            <p:cNvPr id="706" name="Google Shape;706;p2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8"/>
          <p:cNvGrpSpPr/>
          <p:nvPr/>
        </p:nvGrpSpPr>
        <p:grpSpPr>
          <a:xfrm>
            <a:off x="4037431" y="1312200"/>
            <a:ext cx="255900" cy="255900"/>
            <a:chOff x="533563" y="1346425"/>
            <a:chExt cx="255900" cy="255900"/>
          </a:xfrm>
        </p:grpSpPr>
        <p:sp>
          <p:nvSpPr>
            <p:cNvPr id="708" name="Google Shape;708;p2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8"/>
          <p:cNvGrpSpPr/>
          <p:nvPr/>
        </p:nvGrpSpPr>
        <p:grpSpPr>
          <a:xfrm>
            <a:off x="6001381" y="1312200"/>
            <a:ext cx="255900" cy="255900"/>
            <a:chOff x="533563" y="1346425"/>
            <a:chExt cx="255900" cy="255900"/>
          </a:xfrm>
        </p:grpSpPr>
        <p:sp>
          <p:nvSpPr>
            <p:cNvPr id="710" name="Google Shape;710;p2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8"/>
          <p:cNvGrpSpPr/>
          <p:nvPr/>
        </p:nvGrpSpPr>
        <p:grpSpPr>
          <a:xfrm>
            <a:off x="2073481" y="3269775"/>
            <a:ext cx="255900" cy="255900"/>
            <a:chOff x="533563" y="1346425"/>
            <a:chExt cx="255900" cy="255900"/>
          </a:xfrm>
        </p:grpSpPr>
        <p:sp>
          <p:nvSpPr>
            <p:cNvPr id="712" name="Google Shape;712;p2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8"/>
          <p:cNvGrpSpPr/>
          <p:nvPr/>
        </p:nvGrpSpPr>
        <p:grpSpPr>
          <a:xfrm>
            <a:off x="4037431" y="3243225"/>
            <a:ext cx="255900" cy="255900"/>
            <a:chOff x="533563" y="1346425"/>
            <a:chExt cx="255900" cy="255900"/>
          </a:xfrm>
        </p:grpSpPr>
        <p:sp>
          <p:nvSpPr>
            <p:cNvPr id="714" name="Google Shape;714;p2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8"/>
          <p:cNvGrpSpPr/>
          <p:nvPr/>
        </p:nvGrpSpPr>
        <p:grpSpPr>
          <a:xfrm>
            <a:off x="6001381" y="3243225"/>
            <a:ext cx="255900" cy="255900"/>
            <a:chOff x="533563" y="1346425"/>
            <a:chExt cx="255900" cy="255900"/>
          </a:xfrm>
        </p:grpSpPr>
        <p:sp>
          <p:nvSpPr>
            <p:cNvPr id="716" name="Google Shape;716;p2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7" name="Google Shape;717;p28"/>
          <p:cNvCxnSpPr>
            <a:stCxn id="701" idx="6"/>
            <a:endCxn id="687" idx="6"/>
          </p:cNvCxnSpPr>
          <p:nvPr/>
        </p:nvCxnSpPr>
        <p:spPr>
          <a:xfrm flipH="1" rot="10800000">
            <a:off x="6257281" y="1440075"/>
            <a:ext cx="600" cy="1931100"/>
          </a:xfrm>
          <a:prstGeom prst="curvedConnector3">
            <a:avLst>
              <a:gd fmla="val 258398958" name="adj1"/>
            </a:avLst>
          </a:prstGeom>
          <a:noFill/>
          <a:ln cap="flat" cmpd="sng" w="19050">
            <a:solidFill>
              <a:schemeClr val="accent1"/>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23" name="Google Shape;723;p29"/>
          <p:cNvSpPr txBox="1"/>
          <p:nvPr>
            <p:ph idx="2" type="title"/>
          </p:nvPr>
        </p:nvSpPr>
        <p:spPr>
          <a:xfrm>
            <a:off x="796199" y="1480875"/>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24" name="Google Shape;724;p29"/>
          <p:cNvSpPr txBox="1"/>
          <p:nvPr>
            <p:ph idx="3" type="title"/>
          </p:nvPr>
        </p:nvSpPr>
        <p:spPr>
          <a:xfrm>
            <a:off x="796199" y="3177946"/>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25" name="Google Shape;725;p29"/>
          <p:cNvSpPr txBox="1"/>
          <p:nvPr>
            <p:ph idx="4" type="title"/>
          </p:nvPr>
        </p:nvSpPr>
        <p:spPr>
          <a:xfrm>
            <a:off x="3468474" y="1480875"/>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26" name="Google Shape;726;p29"/>
          <p:cNvSpPr txBox="1"/>
          <p:nvPr>
            <p:ph idx="5" type="title"/>
          </p:nvPr>
        </p:nvSpPr>
        <p:spPr>
          <a:xfrm>
            <a:off x="3468474" y="3177946"/>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727" name="Google Shape;727;p29"/>
          <p:cNvSpPr txBox="1"/>
          <p:nvPr>
            <p:ph idx="6" type="title"/>
          </p:nvPr>
        </p:nvSpPr>
        <p:spPr>
          <a:xfrm>
            <a:off x="6140749" y="1480875"/>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28" name="Google Shape;728;p29"/>
          <p:cNvSpPr txBox="1"/>
          <p:nvPr>
            <p:ph idx="7" type="title"/>
          </p:nvPr>
        </p:nvSpPr>
        <p:spPr>
          <a:xfrm>
            <a:off x="6140749" y="3177946"/>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729" name="Google Shape;729;p29"/>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0" name="Google Shape;730;p29"/>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31" name="Google Shape;731;p29"/>
          <p:cNvSpPr txBox="1"/>
          <p:nvPr>
            <p:ph idx="9" type="subTitle"/>
          </p:nvPr>
        </p:nvSpPr>
        <p:spPr>
          <a:xfrm>
            <a:off x="6118550" y="1916413"/>
            <a:ext cx="2677500" cy="7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Insights &amp; processing</a:t>
            </a:r>
            <a:endParaRPr/>
          </a:p>
        </p:txBody>
      </p:sp>
      <p:sp>
        <p:nvSpPr>
          <p:cNvPr id="732" name="Google Shape;732;p29"/>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733" name="Google Shape;733;p29"/>
          <p:cNvSpPr txBox="1"/>
          <p:nvPr>
            <p:ph idx="14" type="subTitle"/>
          </p:nvPr>
        </p:nvSpPr>
        <p:spPr>
          <a:xfrm>
            <a:off x="3466600" y="3653975"/>
            <a:ext cx="2490300" cy="130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process &amp;  Performance metrics</a:t>
            </a:r>
            <a:endParaRPr/>
          </a:p>
        </p:txBody>
      </p:sp>
      <p:sp>
        <p:nvSpPr>
          <p:cNvPr id="734" name="Google Shape;734;p29"/>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conclusions</a:t>
            </a:r>
            <a:endParaRPr/>
          </a:p>
        </p:txBody>
      </p:sp>
      <p:cxnSp>
        <p:nvCxnSpPr>
          <p:cNvPr id="735" name="Google Shape;735;p29"/>
          <p:cNvCxnSpPr/>
          <p:nvPr/>
        </p:nvCxnSpPr>
        <p:spPr>
          <a:xfrm>
            <a:off x="720000" y="15574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36" name="Google Shape;736;p29"/>
          <p:cNvCxnSpPr/>
          <p:nvPr/>
        </p:nvCxnSpPr>
        <p:spPr>
          <a:xfrm>
            <a:off x="3381175" y="15574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37" name="Google Shape;737;p29"/>
          <p:cNvCxnSpPr/>
          <p:nvPr/>
        </p:nvCxnSpPr>
        <p:spPr>
          <a:xfrm>
            <a:off x="6042350" y="15574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38" name="Google Shape;738;p29"/>
          <p:cNvCxnSpPr/>
          <p:nvPr/>
        </p:nvCxnSpPr>
        <p:spPr>
          <a:xfrm>
            <a:off x="720000" y="32566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39" name="Google Shape;739;p29"/>
          <p:cNvCxnSpPr/>
          <p:nvPr/>
        </p:nvCxnSpPr>
        <p:spPr>
          <a:xfrm>
            <a:off x="3381175" y="32566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40" name="Google Shape;740;p29"/>
          <p:cNvCxnSpPr/>
          <p:nvPr/>
        </p:nvCxnSpPr>
        <p:spPr>
          <a:xfrm>
            <a:off x="6042350" y="32566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741" name="Google Shape;741;p29"/>
          <p:cNvSpPr/>
          <p:nvPr/>
        </p:nvSpPr>
        <p:spPr>
          <a:xfrm>
            <a:off x="8342513" y="14158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8367025" y="2348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3" name="Google Shape;743;p29"/>
          <p:cNvCxnSpPr>
            <a:stCxn id="742" idx="0"/>
            <a:endCxn id="744" idx="2"/>
          </p:cNvCxnSpPr>
          <p:nvPr/>
        </p:nvCxnSpPr>
        <p:spPr>
          <a:xfrm rot="-5400000">
            <a:off x="8415475" y="1871625"/>
            <a:ext cx="518700" cy="435300"/>
          </a:xfrm>
          <a:prstGeom prst="curvedConnector2">
            <a:avLst/>
          </a:prstGeom>
          <a:noFill/>
          <a:ln cap="flat" cmpd="sng" w="19050">
            <a:solidFill>
              <a:schemeClr val="accent1"/>
            </a:solidFill>
            <a:prstDash val="dot"/>
            <a:round/>
            <a:headEnd len="med" w="med" type="none"/>
            <a:tailEnd len="med" w="med" type="none"/>
          </a:ln>
        </p:spPr>
      </p:cxnSp>
      <p:sp>
        <p:nvSpPr>
          <p:cNvPr id="745" name="Google Shape;745;p29"/>
          <p:cNvSpPr/>
          <p:nvPr/>
        </p:nvSpPr>
        <p:spPr>
          <a:xfrm>
            <a:off x="7907988" y="10722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8892400" y="17721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8667675" y="5741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 name="Google Shape;747;p29"/>
          <p:cNvCxnSpPr>
            <a:stCxn id="745" idx="4"/>
            <a:endCxn id="742" idx="0"/>
          </p:cNvCxnSpPr>
          <p:nvPr/>
        </p:nvCxnSpPr>
        <p:spPr>
          <a:xfrm flipH="1" rot="-5400000">
            <a:off x="7631238" y="1522700"/>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48" name="Google Shape;748;p29"/>
          <p:cNvCxnSpPr>
            <a:stCxn id="744" idx="0"/>
            <a:endCxn id="746" idx="4"/>
          </p:cNvCxnSpPr>
          <p:nvPr/>
        </p:nvCxnSpPr>
        <p:spPr>
          <a:xfrm flipH="1" rot="5400000">
            <a:off x="8345200" y="1167000"/>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49" name="Google Shape;749;p29"/>
          <p:cNvCxnSpPr>
            <a:stCxn id="744" idx="4"/>
            <a:endCxn id="742" idx="6"/>
          </p:cNvCxnSpPr>
          <p:nvPr/>
        </p:nvCxnSpPr>
        <p:spPr>
          <a:xfrm rot="5400000">
            <a:off x="8473450" y="1961850"/>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50" name="Google Shape;750;p29"/>
          <p:cNvCxnSpPr>
            <a:stCxn id="746" idx="4"/>
            <a:endCxn id="741" idx="6"/>
          </p:cNvCxnSpPr>
          <p:nvPr/>
        </p:nvCxnSpPr>
        <p:spPr>
          <a:xfrm rot="5400000">
            <a:off x="8264625" y="1012700"/>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751" name="Google Shape;751;p29"/>
          <p:cNvSpPr/>
          <p:nvPr/>
        </p:nvSpPr>
        <p:spPr>
          <a:xfrm>
            <a:off x="8796100" y="3250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2" name="Google Shape;752;p29"/>
          <p:cNvCxnSpPr>
            <a:stCxn id="742" idx="2"/>
            <a:endCxn id="751" idx="2"/>
          </p:cNvCxnSpPr>
          <p:nvPr/>
        </p:nvCxnSpPr>
        <p:spPr>
          <a:xfrm>
            <a:off x="8367025" y="2438775"/>
            <a:ext cx="429000" cy="869100"/>
          </a:xfrm>
          <a:prstGeom prst="curvedConnector3">
            <a:avLst>
              <a:gd fmla="val -34003" name="adj1"/>
            </a:avLst>
          </a:prstGeom>
          <a:noFill/>
          <a:ln cap="flat" cmpd="sng" w="19050">
            <a:solidFill>
              <a:schemeClr val="accent1"/>
            </a:solidFill>
            <a:prstDash val="dot"/>
            <a:round/>
            <a:headEnd len="med" w="med" type="none"/>
            <a:tailEnd len="med" w="med" type="none"/>
          </a:ln>
        </p:spPr>
      </p:cxnSp>
      <p:sp>
        <p:nvSpPr>
          <p:cNvPr id="753" name="Google Shape;753;p29"/>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8060463" y="365396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5" name="Google Shape;755;p29"/>
          <p:cNvCxnSpPr>
            <a:stCxn id="754" idx="6"/>
            <a:endCxn id="751" idx="4"/>
          </p:cNvCxnSpPr>
          <p:nvPr/>
        </p:nvCxnSpPr>
        <p:spPr>
          <a:xfrm flipH="1" rot="10800000">
            <a:off x="8176263" y="3365963"/>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756" name="Google Shape;756;p29"/>
          <p:cNvCxnSpPr>
            <a:stCxn id="751" idx="0"/>
            <a:endCxn id="742" idx="4"/>
          </p:cNvCxnSpPr>
          <p:nvPr/>
        </p:nvCxnSpPr>
        <p:spPr>
          <a:xfrm flipH="1" rot="5400000">
            <a:off x="8294950" y="2691025"/>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757" name="Google Shape;757;p29"/>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0"/>
          <p:cNvSpPr txBox="1"/>
          <p:nvPr>
            <p:ph type="title"/>
          </p:nvPr>
        </p:nvSpPr>
        <p:spPr>
          <a:xfrm>
            <a:off x="720000" y="43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3" name="Google Shape;763;p30"/>
          <p:cNvSpPr txBox="1"/>
          <p:nvPr>
            <p:ph idx="2" type="subTitle"/>
          </p:nvPr>
        </p:nvSpPr>
        <p:spPr>
          <a:xfrm>
            <a:off x="2107075" y="1497000"/>
            <a:ext cx="4693200" cy="16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Sky watch is a </a:t>
            </a:r>
            <a:r>
              <a:rPr lang="en"/>
              <a:t>convolutional neural network (CNN) that assesses the threat level of flying objects. The development of this CNN was motivated by the need for an objective and efficient system to evaluate the threat level of objects in the sky. The ability to quickly and accurately assess the threat level of flying objects is critical for a variety of industries, including aviation, military defense, and security. With this CNN, we aim to provide a reliable and effective method for assessing the threat level of flying objects. In this presentation, I will walk you through the data, model architecture, training process, evaluation metrics, and results of our CNN. I hope that our work will inspire further advancements in the field of threat assessment and contribute to a safer future for all</a:t>
            </a:r>
            <a:endParaRPr/>
          </a:p>
        </p:txBody>
      </p:sp>
      <p:cxnSp>
        <p:nvCxnSpPr>
          <p:cNvPr id="764" name="Google Shape;764;p30"/>
          <p:cNvCxnSpPr/>
          <p:nvPr/>
        </p:nvCxnSpPr>
        <p:spPr>
          <a:xfrm flipH="1">
            <a:off x="1919900" y="1497000"/>
            <a:ext cx="5400" cy="23373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765" name="Google Shape;765;p30"/>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txBox="1"/>
          <p:nvPr/>
        </p:nvSpPr>
        <p:spPr>
          <a:xfrm>
            <a:off x="4278825" y="2352675"/>
            <a:ext cx="48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1"/>
          <p:cNvSpPr txBox="1"/>
          <p:nvPr>
            <p:ph type="title"/>
          </p:nvPr>
        </p:nvSpPr>
        <p:spPr>
          <a:xfrm>
            <a:off x="720000" y="43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we are trying to solve</a:t>
            </a:r>
            <a:endParaRPr/>
          </a:p>
        </p:txBody>
      </p:sp>
      <p:sp>
        <p:nvSpPr>
          <p:cNvPr id="772" name="Google Shape;772;p31"/>
          <p:cNvSpPr txBox="1"/>
          <p:nvPr>
            <p:ph idx="2" type="subTitle"/>
          </p:nvPr>
        </p:nvSpPr>
        <p:spPr>
          <a:xfrm>
            <a:off x="2107075" y="1497000"/>
            <a:ext cx="4693200" cy="16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of accurately assessing the threat level of flying objects has been a challenge for various industries, including aviation, military defense, and security. Traditional methods of threat assessment rely on human judgment, which can be subjective, time-consuming limited by many factors, and prone to errors. The need for an objective and efficient system to evaluate the threat level of objects in the sky has become increasingly important in recent years, due to the growing use of unmanned aerial vehicles (UAVs) and other airborne threats. Our goal was to develop a convolutional neural network (CNN) that can quickly and accurately assess the threat level of flying objects, providing a reliable method for detecting and responding to potential threats</a:t>
            </a:r>
            <a:endParaRPr/>
          </a:p>
        </p:txBody>
      </p:sp>
      <p:cxnSp>
        <p:nvCxnSpPr>
          <p:cNvPr id="773" name="Google Shape;773;p31"/>
          <p:cNvCxnSpPr/>
          <p:nvPr/>
        </p:nvCxnSpPr>
        <p:spPr>
          <a:xfrm flipH="1">
            <a:off x="1919900" y="1497000"/>
            <a:ext cx="5400" cy="23373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774" name="Google Shape;774;p31"/>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2"/>
          <p:cNvSpPr txBox="1"/>
          <p:nvPr>
            <p:ph type="title"/>
          </p:nvPr>
        </p:nvSpPr>
        <p:spPr>
          <a:xfrm>
            <a:off x="3464825" y="2150850"/>
            <a:ext cx="4383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Data Collection &amp; processing</a:t>
            </a:r>
            <a:endParaRPr sz="2000"/>
          </a:p>
          <a:p>
            <a:pPr indent="0" lvl="0" marL="0" rtl="0" algn="l">
              <a:spcBef>
                <a:spcPts val="0"/>
              </a:spcBef>
              <a:spcAft>
                <a:spcPts val="0"/>
              </a:spcAft>
              <a:buNone/>
            </a:pPr>
            <a:r>
              <a:t/>
            </a:r>
            <a:endParaRPr/>
          </a:p>
        </p:txBody>
      </p:sp>
      <p:cxnSp>
        <p:nvCxnSpPr>
          <p:cNvPr id="780" name="Google Shape;780;p32"/>
          <p:cNvCxnSpPr/>
          <p:nvPr/>
        </p:nvCxnSpPr>
        <p:spPr>
          <a:xfrm flipH="1">
            <a:off x="3464825" y="2035150"/>
            <a:ext cx="6300" cy="4980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grpSp>
        <p:nvGrpSpPr>
          <p:cNvPr id="781" name="Google Shape;781;p32"/>
          <p:cNvGrpSpPr/>
          <p:nvPr/>
        </p:nvGrpSpPr>
        <p:grpSpPr>
          <a:xfrm>
            <a:off x="-342250" y="307775"/>
            <a:ext cx="3265825" cy="5144600"/>
            <a:chOff x="218875" y="-56400"/>
            <a:chExt cx="3265825" cy="5144600"/>
          </a:xfrm>
        </p:grpSpPr>
        <p:sp>
          <p:nvSpPr>
            <p:cNvPr id="782" name="Google Shape;782;p32"/>
            <p:cNvSpPr/>
            <p:nvPr/>
          </p:nvSpPr>
          <p:spPr>
            <a:xfrm>
              <a:off x="218875" y="352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1911750" y="23776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4" name="Google Shape;784;p32"/>
            <p:cNvCxnSpPr>
              <a:endCxn id="782" idx="4"/>
            </p:cNvCxnSpPr>
            <p:nvPr/>
          </p:nvCxnSpPr>
          <p:spPr>
            <a:xfrm flipH="1" rot="5400000">
              <a:off x="138325" y="703850"/>
              <a:ext cx="900000" cy="558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85" name="Google Shape;785;p32"/>
            <p:cNvCxnSpPr>
              <a:stCxn id="782" idx="6"/>
              <a:endCxn id="783" idx="2"/>
            </p:cNvCxnSpPr>
            <p:nvPr/>
          </p:nvCxnSpPr>
          <p:spPr>
            <a:xfrm>
              <a:off x="399175" y="443000"/>
              <a:ext cx="1512600" cy="2024700"/>
            </a:xfrm>
            <a:prstGeom prst="curvedConnector3">
              <a:avLst>
                <a:gd fmla="val 49999" name="adj1"/>
              </a:avLst>
            </a:prstGeom>
            <a:noFill/>
            <a:ln cap="flat" cmpd="sng" w="19050">
              <a:solidFill>
                <a:schemeClr val="accent1"/>
              </a:solidFill>
              <a:prstDash val="dot"/>
              <a:round/>
              <a:headEnd len="med" w="med" type="none"/>
              <a:tailEnd len="med" w="med" type="none"/>
            </a:ln>
          </p:spPr>
        </p:cxnSp>
        <p:cxnSp>
          <p:nvCxnSpPr>
            <p:cNvPr id="786" name="Google Shape;786;p32"/>
            <p:cNvCxnSpPr>
              <a:stCxn id="783" idx="6"/>
              <a:endCxn id="787" idx="0"/>
            </p:cNvCxnSpPr>
            <p:nvPr/>
          </p:nvCxnSpPr>
          <p:spPr>
            <a:xfrm rot="10800000">
              <a:off x="1447050" y="163238"/>
              <a:ext cx="645000" cy="2304600"/>
            </a:xfrm>
            <a:prstGeom prst="curvedConnector4">
              <a:avLst>
                <a:gd fmla="val -36919" name="adj1"/>
                <a:gd fmla="val 110332" name="adj2"/>
              </a:avLst>
            </a:prstGeom>
            <a:noFill/>
            <a:ln cap="flat" cmpd="sng" w="19050">
              <a:solidFill>
                <a:schemeClr val="accent1"/>
              </a:solidFill>
              <a:prstDash val="dot"/>
              <a:round/>
              <a:headEnd len="med" w="med" type="none"/>
              <a:tailEnd len="med" w="med" type="none"/>
            </a:ln>
          </p:spPr>
        </p:cxnSp>
        <p:sp>
          <p:nvSpPr>
            <p:cNvPr id="788" name="Google Shape;788;p32"/>
            <p:cNvSpPr/>
            <p:nvPr/>
          </p:nvSpPr>
          <p:spPr>
            <a:xfrm>
              <a:off x="2332975" y="-564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781413" y="10195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0" name="Google Shape;790;p32"/>
            <p:cNvCxnSpPr>
              <a:endCxn id="791" idx="2"/>
            </p:cNvCxnSpPr>
            <p:nvPr/>
          </p:nvCxnSpPr>
          <p:spPr>
            <a:xfrm rot="-5400000">
              <a:off x="-309425" y="377450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92" name="Google Shape;792;p32"/>
            <p:cNvCxnSpPr>
              <a:stCxn id="783" idx="2"/>
              <a:endCxn id="791" idx="6"/>
            </p:cNvCxnSpPr>
            <p:nvPr/>
          </p:nvCxnSpPr>
          <p:spPr>
            <a:xfrm flipH="1">
              <a:off x="1196550" y="2467838"/>
              <a:ext cx="715200" cy="778500"/>
            </a:xfrm>
            <a:prstGeom prst="curvedConnector3">
              <a:avLst>
                <a:gd fmla="val 49998"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93" name="Google Shape;793;p32"/>
            <p:cNvCxnSpPr>
              <a:stCxn id="788" idx="6"/>
              <a:endCxn id="794" idx="3"/>
            </p:cNvCxnSpPr>
            <p:nvPr/>
          </p:nvCxnSpPr>
          <p:spPr>
            <a:xfrm>
              <a:off x="2448775" y="1500"/>
              <a:ext cx="871800" cy="249300"/>
            </a:xfrm>
            <a:prstGeom prst="curvedConnector4">
              <a:avLst>
                <a:gd fmla="val 34890" name="adj1"/>
                <a:gd fmla="val 14898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95" name="Google Shape;795;p32"/>
            <p:cNvCxnSpPr>
              <a:stCxn id="794" idx="4"/>
              <a:endCxn id="783" idx="6"/>
            </p:cNvCxnSpPr>
            <p:nvPr/>
          </p:nvCxnSpPr>
          <p:spPr>
            <a:xfrm rot="5400000">
              <a:off x="1645850" y="725200"/>
              <a:ext cx="2188800" cy="1296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96" name="Google Shape;796;p32"/>
            <p:cNvCxnSpPr>
              <a:stCxn id="789" idx="2"/>
              <a:endCxn id="783" idx="0"/>
            </p:cNvCxnSpPr>
            <p:nvPr/>
          </p:nvCxnSpPr>
          <p:spPr>
            <a:xfrm>
              <a:off x="1781413" y="1109650"/>
              <a:ext cx="220500" cy="1268100"/>
            </a:xfrm>
            <a:prstGeom prst="curvedConnector4">
              <a:avLst>
                <a:gd fmla="val -107993" name="adj1"/>
                <a:gd fmla="val 5355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97" name="Google Shape;797;p32"/>
            <p:cNvCxnSpPr>
              <a:stCxn id="788" idx="5"/>
            </p:cNvCxnSpPr>
            <p:nvPr/>
          </p:nvCxnSpPr>
          <p:spPr>
            <a:xfrm flipH="1" rot="-5400000">
              <a:off x="1745716" y="728541"/>
              <a:ext cx="1710600" cy="338400"/>
            </a:xfrm>
            <a:prstGeom prst="curvedConnector3">
              <a:avLst>
                <a:gd fmla="val 5049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98" name="Google Shape;798;p32"/>
            <p:cNvCxnSpPr>
              <a:stCxn id="783" idx="4"/>
              <a:endCxn id="799" idx="0"/>
            </p:cNvCxnSpPr>
            <p:nvPr/>
          </p:nvCxnSpPr>
          <p:spPr>
            <a:xfrm flipH="1" rot="-5400000">
              <a:off x="1686450" y="2873438"/>
              <a:ext cx="861000" cy="230100"/>
            </a:xfrm>
            <a:prstGeom prst="curvedConnector3">
              <a:avLst>
                <a:gd fmla="val 55623" name="adj1"/>
              </a:avLst>
            </a:prstGeom>
            <a:noFill/>
            <a:ln cap="flat" cmpd="sng" w="19050">
              <a:solidFill>
                <a:schemeClr val="accent1"/>
              </a:solidFill>
              <a:prstDash val="dot"/>
              <a:round/>
              <a:headEnd len="med" w="med" type="none"/>
              <a:tailEnd len="med" w="med" type="none"/>
            </a:ln>
          </p:spPr>
        </p:cxnSp>
        <p:grpSp>
          <p:nvGrpSpPr>
            <p:cNvPr id="800" name="Google Shape;800;p32"/>
            <p:cNvGrpSpPr/>
            <p:nvPr/>
          </p:nvGrpSpPr>
          <p:grpSpPr>
            <a:xfrm>
              <a:off x="1307250" y="163250"/>
              <a:ext cx="279600" cy="606150"/>
              <a:chOff x="2170975" y="320750"/>
              <a:chExt cx="279600" cy="606150"/>
            </a:xfrm>
          </p:grpSpPr>
          <p:sp>
            <p:nvSpPr>
              <p:cNvPr id="801" name="Google Shape;801;p3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2170975" y="32075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32"/>
            <p:cNvGrpSpPr/>
            <p:nvPr/>
          </p:nvGrpSpPr>
          <p:grpSpPr>
            <a:xfrm>
              <a:off x="1004275" y="3150050"/>
              <a:ext cx="192300" cy="192300"/>
              <a:chOff x="471450" y="43325"/>
              <a:chExt cx="192300" cy="192300"/>
            </a:xfrm>
          </p:grpSpPr>
          <p:sp>
            <p:nvSpPr>
              <p:cNvPr id="803" name="Google Shape;803;p3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2"/>
            <p:cNvGrpSpPr/>
            <p:nvPr/>
          </p:nvGrpSpPr>
          <p:grpSpPr>
            <a:xfrm>
              <a:off x="3292400" y="86800"/>
              <a:ext cx="192300" cy="192300"/>
              <a:chOff x="4587025" y="-72475"/>
              <a:chExt cx="192300" cy="192300"/>
            </a:xfrm>
          </p:grpSpPr>
          <p:sp>
            <p:nvSpPr>
              <p:cNvPr id="805" name="Google Shape;805;p3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32"/>
            <p:cNvGrpSpPr/>
            <p:nvPr/>
          </p:nvGrpSpPr>
          <p:grpSpPr>
            <a:xfrm>
              <a:off x="2092050" y="3418875"/>
              <a:ext cx="279600" cy="279600"/>
              <a:chOff x="2712150" y="448150"/>
              <a:chExt cx="279600" cy="279600"/>
            </a:xfrm>
          </p:grpSpPr>
          <p:sp>
            <p:nvSpPr>
              <p:cNvPr id="807" name="Google Shape;807;p32"/>
              <p:cNvSpPr/>
              <p:nvPr/>
            </p:nvSpPr>
            <p:spPr>
              <a:xfrm>
                <a:off x="2761800" y="4978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2712150" y="44815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2"/>
            <p:cNvSpPr/>
            <p:nvPr/>
          </p:nvSpPr>
          <p:spPr>
            <a:xfrm>
              <a:off x="420275" y="265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9" name="Google Shape;809;p32"/>
            <p:cNvCxnSpPr>
              <a:stCxn id="808" idx="0"/>
              <a:endCxn id="787" idx="4"/>
            </p:cNvCxnSpPr>
            <p:nvPr/>
          </p:nvCxnSpPr>
          <p:spPr>
            <a:xfrm rot="-5400000">
              <a:off x="-142825" y="1063725"/>
              <a:ext cx="2211000" cy="969000"/>
            </a:xfrm>
            <a:prstGeom prst="curvedConnector3">
              <a:avLst>
                <a:gd fmla="val 49997" name="adj1"/>
              </a:avLst>
            </a:prstGeom>
            <a:noFill/>
            <a:ln cap="flat" cmpd="sng" w="19050">
              <a:solidFill>
                <a:schemeClr val="accent1"/>
              </a:solidFill>
              <a:prstDash val="dot"/>
              <a:round/>
              <a:headEnd len="med" w="med" type="none"/>
              <a:tailEnd len="med" w="med" type="none"/>
            </a:ln>
          </p:spPr>
        </p:cxnSp>
      </p:grpSp>
      <p:sp>
        <p:nvSpPr>
          <p:cNvPr id="810" name="Google Shape;810;p32"/>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pic>
        <p:nvPicPr>
          <p:cNvPr id="816" name="Google Shape;816;p33"/>
          <p:cNvPicPr preferRelativeResize="0"/>
          <p:nvPr/>
        </p:nvPicPr>
        <p:blipFill rotWithShape="1">
          <a:blip r:embed="rId3">
            <a:alphaModFix/>
          </a:blip>
          <a:srcRect b="0" l="2669" r="2669" t="0"/>
          <a:stretch/>
        </p:blipFill>
        <p:spPr>
          <a:xfrm>
            <a:off x="6143225" y="539500"/>
            <a:ext cx="2285680" cy="1607077"/>
          </a:xfrm>
          <a:prstGeom prst="rect">
            <a:avLst/>
          </a:prstGeom>
          <a:noFill/>
          <a:ln>
            <a:noFill/>
          </a:ln>
          <a:effectLst>
            <a:outerShdw blurRad="185738" rotWithShape="0" algn="bl" dir="5400000" dist="19050">
              <a:schemeClr val="accent1">
                <a:alpha val="30000"/>
              </a:schemeClr>
            </a:outerShdw>
          </a:effectLst>
        </p:spPr>
      </p:pic>
      <p:pic>
        <p:nvPicPr>
          <p:cNvPr id="817" name="Google Shape;817;p33"/>
          <p:cNvPicPr preferRelativeResize="0"/>
          <p:nvPr/>
        </p:nvPicPr>
        <p:blipFill rotWithShape="1">
          <a:blip r:embed="rId4">
            <a:alphaModFix/>
          </a:blip>
          <a:srcRect b="0" l="8067" r="8075" t="0"/>
          <a:stretch/>
        </p:blipFill>
        <p:spPr>
          <a:xfrm>
            <a:off x="713225" y="2367951"/>
            <a:ext cx="2801102" cy="2220950"/>
          </a:xfrm>
          <a:prstGeom prst="rect">
            <a:avLst/>
          </a:prstGeom>
          <a:noFill/>
          <a:ln>
            <a:noFill/>
          </a:ln>
          <a:effectLst>
            <a:outerShdw blurRad="185738" rotWithShape="0" algn="bl" dir="5400000" dist="19050">
              <a:schemeClr val="accent1">
                <a:alpha val="30000"/>
              </a:schemeClr>
            </a:outerShdw>
          </a:effectLst>
        </p:spPr>
      </p:pic>
      <p:pic>
        <p:nvPicPr>
          <p:cNvPr id="818" name="Google Shape;818;p33"/>
          <p:cNvPicPr preferRelativeResize="0"/>
          <p:nvPr/>
        </p:nvPicPr>
        <p:blipFill rotWithShape="1">
          <a:blip r:embed="rId5">
            <a:alphaModFix/>
          </a:blip>
          <a:srcRect b="16953" l="0" r="0" t="16953"/>
          <a:stretch/>
        </p:blipFill>
        <p:spPr>
          <a:xfrm>
            <a:off x="3690375" y="2367950"/>
            <a:ext cx="4740401" cy="2236051"/>
          </a:xfrm>
          <a:prstGeom prst="rect">
            <a:avLst/>
          </a:prstGeom>
          <a:noFill/>
          <a:ln>
            <a:noFill/>
          </a:ln>
          <a:effectLst>
            <a:outerShdw blurRad="185738" rotWithShape="0" algn="bl" dir="5400000" dist="19050">
              <a:schemeClr val="accent1">
                <a:alpha val="30000"/>
              </a:schemeClr>
            </a:outerShdw>
          </a:effectLst>
        </p:spPr>
      </p:pic>
      <p:sp>
        <p:nvSpPr>
          <p:cNvPr id="819" name="Google Shape;819;p33"/>
          <p:cNvSpPr txBox="1"/>
          <p:nvPr>
            <p:ph type="title"/>
          </p:nvPr>
        </p:nvSpPr>
        <p:spPr>
          <a:xfrm>
            <a:off x="830125" y="877775"/>
            <a:ext cx="53130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Data(Image) Showcase</a:t>
            </a:r>
            <a:endParaRPr/>
          </a:p>
        </p:txBody>
      </p:sp>
      <p:sp>
        <p:nvSpPr>
          <p:cNvPr id="820" name="Google Shape;820;p33"/>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images from the data used to train the CNN</a:t>
            </a:r>
            <a:endParaRPr/>
          </a:p>
        </p:txBody>
      </p:sp>
      <p:cxnSp>
        <p:nvCxnSpPr>
          <p:cNvPr id="821" name="Google Shape;821;p33"/>
          <p:cNvCxnSpPr/>
          <p:nvPr/>
        </p:nvCxnSpPr>
        <p:spPr>
          <a:xfrm>
            <a:off x="718325" y="910875"/>
            <a:ext cx="0" cy="1025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822" name="Google Shape;822;p3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4"/>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after </a:t>
            </a:r>
            <a:r>
              <a:rPr lang="en"/>
              <a:t>filtering</a:t>
            </a:r>
            <a:r>
              <a:rPr lang="en"/>
              <a:t> </a:t>
            </a:r>
            <a:endParaRPr/>
          </a:p>
        </p:txBody>
      </p:sp>
      <p:sp>
        <p:nvSpPr>
          <p:cNvPr id="830" name="Google Shape;830;p34"/>
          <p:cNvSpPr txBox="1"/>
          <p:nvPr>
            <p:ph type="title"/>
          </p:nvPr>
        </p:nvSpPr>
        <p:spPr>
          <a:xfrm>
            <a:off x="868650" y="3009388"/>
            <a:ext cx="34926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3,230</a:t>
            </a:r>
            <a:endParaRPr/>
          </a:p>
        </p:txBody>
      </p:sp>
      <p:sp>
        <p:nvSpPr>
          <p:cNvPr id="831" name="Google Shape;831;p34"/>
          <p:cNvSpPr txBox="1"/>
          <p:nvPr>
            <p:ph idx="2" type="title"/>
          </p:nvPr>
        </p:nvSpPr>
        <p:spPr>
          <a:xfrm>
            <a:off x="2895963" y="1436602"/>
            <a:ext cx="34926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5,131</a:t>
            </a:r>
            <a:endParaRPr/>
          </a:p>
        </p:txBody>
      </p:sp>
      <p:sp>
        <p:nvSpPr>
          <p:cNvPr id="832" name="Google Shape;832;p34"/>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the initial data collected in the form of images </a:t>
            </a:r>
            <a:endParaRPr/>
          </a:p>
        </p:txBody>
      </p:sp>
      <p:sp>
        <p:nvSpPr>
          <p:cNvPr id="833" name="Google Shape;833;p34"/>
          <p:cNvSpPr txBox="1"/>
          <p:nvPr>
            <p:ph idx="4" type="title"/>
          </p:nvPr>
        </p:nvSpPr>
        <p:spPr>
          <a:xfrm>
            <a:off x="4923275" y="3009388"/>
            <a:ext cx="34926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4,500</a:t>
            </a:r>
            <a:endParaRPr/>
          </a:p>
        </p:txBody>
      </p:sp>
      <p:sp>
        <p:nvSpPr>
          <p:cNvPr id="834" name="Google Shape;834;p34"/>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data after </a:t>
            </a:r>
            <a:r>
              <a:rPr lang="en"/>
              <a:t>augmentation</a:t>
            </a:r>
            <a:r>
              <a:rPr lang="en"/>
              <a:t> fro better fitting </a:t>
            </a:r>
            <a:endParaRPr/>
          </a:p>
        </p:txBody>
      </p:sp>
      <p:cxnSp>
        <p:nvCxnSpPr>
          <p:cNvPr id="835" name="Google Shape;835;p34"/>
          <p:cNvCxnSpPr/>
          <p:nvPr/>
        </p:nvCxnSpPr>
        <p:spPr>
          <a:xfrm>
            <a:off x="728113" y="3163825"/>
            <a:ext cx="0" cy="8466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836" name="Google Shape;836;p34"/>
          <p:cNvCxnSpPr/>
          <p:nvPr/>
        </p:nvCxnSpPr>
        <p:spPr>
          <a:xfrm>
            <a:off x="4770888" y="3163825"/>
            <a:ext cx="0" cy="8466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837" name="Google Shape;837;p34"/>
          <p:cNvCxnSpPr/>
          <p:nvPr/>
        </p:nvCxnSpPr>
        <p:spPr>
          <a:xfrm>
            <a:off x="2743563" y="1629975"/>
            <a:ext cx="0" cy="8466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838" name="Google Shape;838;p34"/>
          <p:cNvSpPr/>
          <p:nvPr/>
        </p:nvSpPr>
        <p:spPr>
          <a:xfrm>
            <a:off x="838600" y="19391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34"/>
          <p:cNvGrpSpPr/>
          <p:nvPr/>
        </p:nvGrpSpPr>
        <p:grpSpPr>
          <a:xfrm>
            <a:off x="-33780" y="-262450"/>
            <a:ext cx="9403625" cy="3199475"/>
            <a:chOff x="-33780" y="-262450"/>
            <a:chExt cx="9403625" cy="3199475"/>
          </a:xfrm>
        </p:grpSpPr>
        <p:sp>
          <p:nvSpPr>
            <p:cNvPr id="840" name="Google Shape;840;p34"/>
            <p:cNvSpPr/>
            <p:nvPr/>
          </p:nvSpPr>
          <p:spPr>
            <a:xfrm flipH="1">
              <a:off x="8415907" y="72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flipH="1">
              <a:off x="7224495"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flipH="1">
              <a:off x="8540520"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3" name="Google Shape;843;p34"/>
            <p:cNvCxnSpPr>
              <a:stCxn id="842" idx="7"/>
              <a:endCxn id="844" idx="5"/>
            </p:cNvCxnSpPr>
            <p:nvPr/>
          </p:nvCxnSpPr>
          <p:spPr>
            <a:xfrm flipH="1" rot="5400000">
              <a:off x="7878124" y="2094329"/>
              <a:ext cx="1142700" cy="234900"/>
            </a:xfrm>
            <a:prstGeom prst="curvedConnector3">
              <a:avLst>
                <a:gd fmla="val 49365" name="adj1"/>
              </a:avLst>
            </a:prstGeom>
            <a:noFill/>
            <a:ln cap="flat" cmpd="sng" w="19050">
              <a:solidFill>
                <a:schemeClr val="accent1"/>
              </a:solidFill>
              <a:prstDash val="dot"/>
              <a:round/>
              <a:headEnd len="med" w="med" type="none"/>
              <a:tailEnd len="med" w="med" type="none"/>
            </a:ln>
          </p:spPr>
        </p:cxnSp>
        <p:cxnSp>
          <p:nvCxnSpPr>
            <p:cNvPr id="845" name="Google Shape;845;p34"/>
            <p:cNvCxnSpPr>
              <a:endCxn id="840" idx="4"/>
            </p:cNvCxnSpPr>
            <p:nvPr/>
          </p:nvCxnSpPr>
          <p:spPr>
            <a:xfrm rot="-5400000">
              <a:off x="7973707" y="107995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46" name="Google Shape;846;p34"/>
            <p:cNvCxnSpPr>
              <a:stCxn id="840" idx="6"/>
              <a:endCxn id="841" idx="2"/>
            </p:cNvCxnSpPr>
            <p:nvPr/>
          </p:nvCxnSpPr>
          <p:spPr>
            <a:xfrm rot="10800000">
              <a:off x="7404907" y="230350"/>
              <a:ext cx="1011000" cy="581400"/>
            </a:xfrm>
            <a:prstGeom prst="curvedConnector3">
              <a:avLst>
                <a:gd fmla="val 50006" name="adj1"/>
              </a:avLst>
            </a:prstGeom>
            <a:noFill/>
            <a:ln cap="flat" cmpd="sng" w="19050">
              <a:solidFill>
                <a:schemeClr val="accent1"/>
              </a:solidFill>
              <a:prstDash val="dot"/>
              <a:round/>
              <a:headEnd len="med" w="med" type="none"/>
              <a:tailEnd len="med" w="med" type="none"/>
            </a:ln>
          </p:spPr>
        </p:cxnSp>
        <p:cxnSp>
          <p:nvCxnSpPr>
            <p:cNvPr id="847" name="Google Shape;847;p34"/>
            <p:cNvCxnSpPr>
              <a:stCxn id="841" idx="6"/>
              <a:endCxn id="848" idx="0"/>
            </p:cNvCxnSpPr>
            <p:nvPr/>
          </p:nvCxnSpPr>
          <p:spPr>
            <a:xfrm flipH="1">
              <a:off x="6376995" y="230225"/>
              <a:ext cx="847500" cy="466800"/>
            </a:xfrm>
            <a:prstGeom prst="curvedConnector2">
              <a:avLst/>
            </a:prstGeom>
            <a:noFill/>
            <a:ln cap="flat" cmpd="sng" w="19050">
              <a:solidFill>
                <a:schemeClr val="accent1"/>
              </a:solidFill>
              <a:prstDash val="dot"/>
              <a:round/>
              <a:headEnd len="med" w="med" type="none"/>
              <a:tailEnd len="med" w="med" type="none"/>
            </a:ln>
          </p:spPr>
        </p:cxnSp>
        <p:sp>
          <p:nvSpPr>
            <p:cNvPr id="849" name="Google Shape;849;p34"/>
            <p:cNvSpPr/>
            <p:nvPr/>
          </p:nvSpPr>
          <p:spPr>
            <a:xfrm rot="10800000">
              <a:off x="4890932" y="6360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0" name="Google Shape;850;p34"/>
            <p:cNvCxnSpPr>
              <a:endCxn id="851" idx="2"/>
            </p:cNvCxnSpPr>
            <p:nvPr/>
          </p:nvCxnSpPr>
          <p:spPr>
            <a:xfrm flipH="1" rot="5400000">
              <a:off x="8056145" y="75852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52" name="Google Shape;852;p34"/>
            <p:cNvCxnSpPr>
              <a:stCxn id="841" idx="2"/>
              <a:endCxn id="851" idx="6"/>
            </p:cNvCxnSpPr>
            <p:nvPr/>
          </p:nvCxnSpPr>
          <p:spPr>
            <a:xfrm>
              <a:off x="7404795" y="230225"/>
              <a:ext cx="987300" cy="6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53" name="Google Shape;853;p34"/>
            <p:cNvCxnSpPr>
              <a:endCxn id="848" idx="3"/>
            </p:cNvCxnSpPr>
            <p:nvPr/>
          </p:nvCxnSpPr>
          <p:spPr>
            <a:xfrm flipH="1">
              <a:off x="6475873" y="742179"/>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54" name="Google Shape;854;p34"/>
            <p:cNvCxnSpPr>
              <a:stCxn id="849" idx="2"/>
              <a:endCxn id="841" idx="6"/>
            </p:cNvCxnSpPr>
            <p:nvPr/>
          </p:nvCxnSpPr>
          <p:spPr>
            <a:xfrm flipH="1" rot="10800000">
              <a:off x="5071232" y="230300"/>
              <a:ext cx="2153400" cy="4959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55" name="Google Shape;855;p34"/>
            <p:cNvCxnSpPr>
              <a:stCxn id="844" idx="2"/>
            </p:cNvCxnSpPr>
            <p:nvPr/>
          </p:nvCxnSpPr>
          <p:spPr>
            <a:xfrm>
              <a:off x="8570570" y="1541550"/>
              <a:ext cx="695100" cy="399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56" name="Google Shape;856;p34"/>
            <p:cNvCxnSpPr>
              <a:endCxn id="842" idx="2"/>
            </p:cNvCxnSpPr>
            <p:nvPr/>
          </p:nvCxnSpPr>
          <p:spPr>
            <a:xfrm rot="5400000">
              <a:off x="8609820"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857" name="Google Shape;857;p34"/>
            <p:cNvCxnSpPr>
              <a:stCxn id="841" idx="4"/>
            </p:cNvCxnSpPr>
            <p:nvPr/>
          </p:nvCxnSpPr>
          <p:spPr>
            <a:xfrm flipH="1" rot="-5400000">
              <a:off x="6927195"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858" name="Google Shape;858;p34"/>
            <p:cNvGrpSpPr/>
            <p:nvPr/>
          </p:nvGrpSpPr>
          <p:grpSpPr>
            <a:xfrm flipH="1">
              <a:off x="6237220" y="697025"/>
              <a:ext cx="279600" cy="279600"/>
              <a:chOff x="2206950" y="697000"/>
              <a:chExt cx="279600" cy="279600"/>
            </a:xfrm>
          </p:grpSpPr>
          <p:sp>
            <p:nvSpPr>
              <p:cNvPr id="859" name="Google Shape;859;p3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34"/>
            <p:cNvGrpSpPr/>
            <p:nvPr/>
          </p:nvGrpSpPr>
          <p:grpSpPr>
            <a:xfrm flipH="1">
              <a:off x="8392145" y="134075"/>
              <a:ext cx="192300" cy="192300"/>
              <a:chOff x="471450" y="43325"/>
              <a:chExt cx="192300" cy="192300"/>
            </a:xfrm>
          </p:grpSpPr>
          <p:sp>
            <p:nvSpPr>
              <p:cNvPr id="861" name="Google Shape;861;p3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34"/>
            <p:cNvSpPr/>
            <p:nvPr/>
          </p:nvSpPr>
          <p:spPr>
            <a:xfrm rot="10800000">
              <a:off x="576420" y="72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rot="10800000">
              <a:off x="1333720" y="466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4" name="Google Shape;864;p34"/>
            <p:cNvCxnSpPr>
              <a:stCxn id="865" idx="7"/>
              <a:endCxn id="866" idx="2"/>
            </p:cNvCxnSpPr>
            <p:nvPr/>
          </p:nvCxnSpPr>
          <p:spPr>
            <a:xfrm rot="5400000">
              <a:off x="3888441" y="-170954"/>
              <a:ext cx="187200" cy="894900"/>
            </a:xfrm>
            <a:prstGeom prst="curvedConnector4">
              <a:avLst>
                <a:gd fmla="val -149077" name="adj1"/>
                <a:gd fmla="val 52296" name="adj2"/>
              </a:avLst>
            </a:prstGeom>
            <a:noFill/>
            <a:ln cap="flat" cmpd="sng" w="19050">
              <a:solidFill>
                <a:schemeClr val="accent1"/>
              </a:solidFill>
              <a:prstDash val="dot"/>
              <a:round/>
              <a:headEnd len="med" w="med" type="none"/>
              <a:tailEnd len="med" w="med" type="none"/>
            </a:ln>
          </p:spPr>
        </p:cxnSp>
        <p:cxnSp>
          <p:nvCxnSpPr>
            <p:cNvPr id="867" name="Google Shape;867;p34"/>
            <p:cNvCxnSpPr>
              <a:stCxn id="866" idx="6"/>
              <a:endCxn id="868" idx="2"/>
            </p:cNvCxnSpPr>
            <p:nvPr/>
          </p:nvCxnSpPr>
          <p:spPr>
            <a:xfrm flipH="1">
              <a:off x="2626645" y="370125"/>
              <a:ext cx="792000" cy="4326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869" name="Google Shape;869;p34"/>
            <p:cNvCxnSpPr>
              <a:stCxn id="868" idx="6"/>
              <a:endCxn id="863" idx="2"/>
            </p:cNvCxnSpPr>
            <p:nvPr/>
          </p:nvCxnSpPr>
          <p:spPr>
            <a:xfrm rot="10800000">
              <a:off x="1513970" y="136838"/>
              <a:ext cx="833100" cy="666000"/>
            </a:xfrm>
            <a:prstGeom prst="curvedConnector3">
              <a:avLst>
                <a:gd fmla="val 49997" name="adj1"/>
              </a:avLst>
            </a:prstGeom>
            <a:noFill/>
            <a:ln cap="flat" cmpd="sng" w="19050">
              <a:solidFill>
                <a:schemeClr val="accent1"/>
              </a:solidFill>
              <a:prstDash val="dot"/>
              <a:round/>
              <a:headEnd len="med" w="med" type="none"/>
              <a:tailEnd len="med" w="med" type="none"/>
            </a:ln>
          </p:spPr>
        </p:cxnSp>
        <p:cxnSp>
          <p:nvCxnSpPr>
            <p:cNvPr id="870" name="Google Shape;870;p34"/>
            <p:cNvCxnSpPr>
              <a:stCxn id="863" idx="6"/>
              <a:endCxn id="862" idx="2"/>
            </p:cNvCxnSpPr>
            <p:nvPr/>
          </p:nvCxnSpPr>
          <p:spPr>
            <a:xfrm flipH="1">
              <a:off x="756820" y="136838"/>
              <a:ext cx="576900" cy="675000"/>
            </a:xfrm>
            <a:prstGeom prst="curvedConnector3">
              <a:avLst>
                <a:gd fmla="val 50009" name="adj1"/>
              </a:avLst>
            </a:prstGeom>
            <a:noFill/>
            <a:ln cap="flat" cmpd="sng" w="19050">
              <a:solidFill>
                <a:schemeClr val="accent1"/>
              </a:solidFill>
              <a:prstDash val="dot"/>
              <a:round/>
              <a:headEnd len="med" w="med" type="none"/>
              <a:tailEnd len="med" w="med" type="none"/>
            </a:ln>
          </p:spPr>
        </p:cxnSp>
        <p:sp>
          <p:nvSpPr>
            <p:cNvPr id="866" name="Google Shape;866;p34"/>
            <p:cNvSpPr/>
            <p:nvPr/>
          </p:nvSpPr>
          <p:spPr>
            <a:xfrm rot="10800000">
              <a:off x="3418645" y="312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rot="10800000">
              <a:off x="1325495" y="10634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2" name="Google Shape;872;p34"/>
            <p:cNvCxnSpPr>
              <a:stCxn id="873" idx="6"/>
              <a:endCxn id="874" idx="6"/>
            </p:cNvCxnSpPr>
            <p:nvPr/>
          </p:nvCxnSpPr>
          <p:spPr>
            <a:xfrm flipH="1" rot="10800000">
              <a:off x="-33780" y="344875"/>
              <a:ext cx="61200" cy="1305600"/>
            </a:xfrm>
            <a:prstGeom prst="curvedConnector3">
              <a:avLst>
                <a:gd fmla="val -389093" name="adj1"/>
              </a:avLst>
            </a:prstGeom>
            <a:noFill/>
            <a:ln cap="flat" cmpd="sng" w="19050">
              <a:solidFill>
                <a:schemeClr val="accent1"/>
              </a:solidFill>
              <a:prstDash val="dot"/>
              <a:round/>
              <a:headEnd len="med" w="med" type="none"/>
              <a:tailEnd len="med" w="med" type="none"/>
            </a:ln>
          </p:spPr>
        </p:cxnSp>
        <p:cxnSp>
          <p:nvCxnSpPr>
            <p:cNvPr id="875" name="Google Shape;875;p34"/>
            <p:cNvCxnSpPr>
              <a:stCxn id="874" idx="0"/>
              <a:endCxn id="862" idx="6"/>
            </p:cNvCxnSpPr>
            <p:nvPr/>
          </p:nvCxnSpPr>
          <p:spPr>
            <a:xfrm flipH="1" rot="-5400000">
              <a:off x="164595" y="399925"/>
              <a:ext cx="370800" cy="452700"/>
            </a:xfrm>
            <a:prstGeom prst="curvedConnector2">
              <a:avLst/>
            </a:prstGeom>
            <a:noFill/>
            <a:ln cap="flat" cmpd="sng" w="19050">
              <a:solidFill>
                <a:schemeClr val="accent1"/>
              </a:solidFill>
              <a:prstDash val="dot"/>
              <a:round/>
              <a:headEnd len="med" w="med" type="none"/>
              <a:tailEnd len="med" w="med" type="none"/>
            </a:ln>
          </p:spPr>
        </p:cxnSp>
        <p:cxnSp>
          <p:nvCxnSpPr>
            <p:cNvPr id="876" name="Google Shape;876;p34"/>
            <p:cNvCxnSpPr>
              <a:stCxn id="862" idx="0"/>
              <a:endCxn id="871" idx="0"/>
            </p:cNvCxnSpPr>
            <p:nvPr/>
          </p:nvCxnSpPr>
          <p:spPr>
            <a:xfrm flipH="1" rot="-5400000">
              <a:off x="886320" y="682150"/>
              <a:ext cx="277200" cy="716700"/>
            </a:xfrm>
            <a:prstGeom prst="curvedConnector3">
              <a:avLst>
                <a:gd fmla="val 185949" name="adj1"/>
              </a:avLst>
            </a:prstGeom>
            <a:noFill/>
            <a:ln cap="flat" cmpd="sng" w="19050">
              <a:solidFill>
                <a:schemeClr val="accent1"/>
              </a:solidFill>
              <a:prstDash val="dot"/>
              <a:round/>
              <a:headEnd len="med" w="med" type="none"/>
              <a:tailEnd len="med" w="med" type="none"/>
            </a:ln>
          </p:spPr>
        </p:cxnSp>
        <p:cxnSp>
          <p:nvCxnSpPr>
            <p:cNvPr id="877" name="Google Shape;877;p34"/>
            <p:cNvCxnSpPr>
              <a:stCxn id="862" idx="0"/>
              <a:endCxn id="873" idx="2"/>
            </p:cNvCxnSpPr>
            <p:nvPr/>
          </p:nvCxnSpPr>
          <p:spPr>
            <a:xfrm rot="5400000">
              <a:off x="81870" y="106570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878" name="Google Shape;878;p34"/>
            <p:cNvCxnSpPr>
              <a:stCxn id="865" idx="4"/>
              <a:endCxn id="863" idx="4"/>
            </p:cNvCxnSpPr>
            <p:nvPr/>
          </p:nvCxnSpPr>
          <p:spPr>
            <a:xfrm flipH="1" rot="5400000">
              <a:off x="2788645" y="-1318150"/>
              <a:ext cx="375000" cy="3104400"/>
            </a:xfrm>
            <a:prstGeom prst="curvedConnector5">
              <a:avLst>
                <a:gd fmla="val -63500" name="adj1"/>
                <a:gd fmla="val 50801" name="adj2"/>
                <a:gd fmla="val 163463" name="adj3"/>
              </a:avLst>
            </a:prstGeom>
            <a:noFill/>
            <a:ln cap="flat" cmpd="sng" w="19050">
              <a:solidFill>
                <a:schemeClr val="accent1"/>
              </a:solidFill>
              <a:prstDash val="dot"/>
              <a:round/>
              <a:headEnd len="med" w="med" type="none"/>
              <a:tailEnd len="med" w="med" type="none"/>
            </a:ln>
          </p:spPr>
        </p:cxnSp>
        <p:cxnSp>
          <p:nvCxnSpPr>
            <p:cNvPr id="879" name="Google Shape;879;p34"/>
            <p:cNvCxnSpPr>
              <a:stCxn id="863" idx="5"/>
              <a:endCxn id="874" idx="4"/>
            </p:cNvCxnSpPr>
            <p:nvPr/>
          </p:nvCxnSpPr>
          <p:spPr>
            <a:xfrm rot="5400000">
              <a:off x="654074" y="-457458"/>
              <a:ext cx="175500" cy="1236600"/>
            </a:xfrm>
            <a:prstGeom prst="curvedConnector3">
              <a:avLst>
                <a:gd fmla="val -150729" name="adj1"/>
              </a:avLst>
            </a:prstGeom>
            <a:noFill/>
            <a:ln cap="flat" cmpd="sng" w="19050">
              <a:solidFill>
                <a:schemeClr val="accent1"/>
              </a:solidFill>
              <a:prstDash val="dot"/>
              <a:round/>
              <a:headEnd len="med" w="med" type="none"/>
              <a:tailEnd len="med" w="med" type="none"/>
            </a:ln>
          </p:spPr>
        </p:cxnSp>
        <p:grpSp>
          <p:nvGrpSpPr>
            <p:cNvPr id="880" name="Google Shape;880;p34"/>
            <p:cNvGrpSpPr/>
            <p:nvPr/>
          </p:nvGrpSpPr>
          <p:grpSpPr>
            <a:xfrm rot="10800000">
              <a:off x="2347070" y="663038"/>
              <a:ext cx="279600" cy="279600"/>
              <a:chOff x="6238800" y="4370675"/>
              <a:chExt cx="279600" cy="279600"/>
            </a:xfrm>
          </p:grpSpPr>
          <p:sp>
            <p:nvSpPr>
              <p:cNvPr id="881" name="Google Shape;881;p3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34"/>
            <p:cNvGrpSpPr/>
            <p:nvPr/>
          </p:nvGrpSpPr>
          <p:grpSpPr>
            <a:xfrm rot="10800000">
              <a:off x="-33780" y="1510675"/>
              <a:ext cx="279600" cy="279600"/>
              <a:chOff x="8804525" y="3411475"/>
              <a:chExt cx="279600" cy="279600"/>
            </a:xfrm>
          </p:grpSpPr>
          <p:sp>
            <p:nvSpPr>
              <p:cNvPr id="883" name="Google Shape;883;p3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4"/>
            <p:cNvGrpSpPr/>
            <p:nvPr/>
          </p:nvGrpSpPr>
          <p:grpSpPr>
            <a:xfrm flipH="1">
              <a:off x="4388545" y="141950"/>
              <a:ext cx="279600" cy="279600"/>
              <a:chOff x="4074075" y="4691825"/>
              <a:chExt cx="279600" cy="279600"/>
            </a:xfrm>
          </p:grpSpPr>
          <p:sp>
            <p:nvSpPr>
              <p:cNvPr id="885" name="Google Shape;885;p3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34"/>
            <p:cNvGrpSpPr/>
            <p:nvPr/>
          </p:nvGrpSpPr>
          <p:grpSpPr>
            <a:xfrm>
              <a:off x="27495" y="248575"/>
              <a:ext cx="192300" cy="192300"/>
              <a:chOff x="186470" y="126050"/>
              <a:chExt cx="192300" cy="192300"/>
            </a:xfrm>
          </p:grpSpPr>
          <p:sp>
            <p:nvSpPr>
              <p:cNvPr id="887" name="Google Shape;887;p34"/>
              <p:cNvSpPr/>
              <p:nvPr/>
            </p:nvSpPr>
            <p:spPr>
              <a:xfrm rot="10800000">
                <a:off x="224720" y="164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rot="10800000">
                <a:off x="186470" y="12605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8" name="Google Shape;888;p34"/>
            <p:cNvCxnSpPr/>
            <p:nvPr/>
          </p:nvCxnSpPr>
          <p:spPr>
            <a:xfrm flipH="1" rot="5400000">
              <a:off x="2910720" y="-26245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89" name="Google Shape;889;p34"/>
            <p:cNvCxnSpPr>
              <a:stCxn id="865" idx="2"/>
              <a:endCxn id="848" idx="6"/>
            </p:cNvCxnSpPr>
            <p:nvPr/>
          </p:nvCxnSpPr>
          <p:spPr>
            <a:xfrm>
              <a:off x="4668145" y="281750"/>
              <a:ext cx="1569000" cy="555000"/>
            </a:xfrm>
            <a:prstGeom prst="curvedConnector3">
              <a:avLst>
                <a:gd fmla="val 50002" name="adj1"/>
              </a:avLst>
            </a:prstGeom>
            <a:noFill/>
            <a:ln cap="flat" cmpd="sng" w="19050">
              <a:solidFill>
                <a:schemeClr val="accent1"/>
              </a:solidFill>
              <a:prstDash val="dot"/>
              <a:round/>
              <a:headEnd len="med" w="med" type="none"/>
              <a:tailEnd len="med" w="med" type="none"/>
            </a:ln>
          </p:spPr>
        </p:cxnSp>
        <p:sp>
          <p:nvSpPr>
            <p:cNvPr id="890" name="Google Shape;890;p34"/>
            <p:cNvSpPr/>
            <p:nvPr/>
          </p:nvSpPr>
          <p:spPr>
            <a:xfrm flipH="1">
              <a:off x="5708945" y="1270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1" name="Google Shape;891;p34"/>
            <p:cNvCxnSpPr>
              <a:endCxn id="890" idx="2"/>
            </p:cNvCxnSpPr>
            <p:nvPr/>
          </p:nvCxnSpPr>
          <p:spPr>
            <a:xfrm flipH="1">
              <a:off x="5824745" y="-238375"/>
              <a:ext cx="846600" cy="423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892" name="Google Shape;892;p34"/>
            <p:cNvGrpSpPr/>
            <p:nvPr/>
          </p:nvGrpSpPr>
          <p:grpSpPr>
            <a:xfrm flipH="1">
              <a:off x="8290970" y="1401750"/>
              <a:ext cx="279600" cy="279600"/>
              <a:chOff x="2206950" y="697000"/>
              <a:chExt cx="279600" cy="279600"/>
            </a:xfrm>
          </p:grpSpPr>
          <p:sp>
            <p:nvSpPr>
              <p:cNvPr id="893" name="Google Shape;893;p3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35"/>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Processing</a:t>
            </a:r>
            <a:endParaRPr/>
          </a:p>
        </p:txBody>
      </p:sp>
      <p:sp>
        <p:nvSpPr>
          <p:cNvPr id="899" name="Google Shape;899;p35"/>
          <p:cNvSpPr txBox="1"/>
          <p:nvPr>
            <p:ph type="title"/>
          </p:nvPr>
        </p:nvSpPr>
        <p:spPr>
          <a:xfrm>
            <a:off x="720000" y="43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and processing</a:t>
            </a:r>
            <a:endParaRPr/>
          </a:p>
        </p:txBody>
      </p:sp>
      <p:sp>
        <p:nvSpPr>
          <p:cNvPr id="900" name="Google Shape;900;p35"/>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collecting the images, we encountered a range of formats and sizes. To ensure consistency, we employed a Python script utilizing the PIL and shutil image processing libraries. This script allowed us to filter and process the images into a more uniform format.</a:t>
            </a:r>
            <a:endParaRPr/>
          </a:p>
        </p:txBody>
      </p:sp>
      <p:sp>
        <p:nvSpPr>
          <p:cNvPr id="901" name="Google Shape;901;p35"/>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of the data is sourced from various datasets, as referenced below, while the remaining data is obtained through web scraping as the data is ranging from images of birds to images of </a:t>
            </a:r>
            <a:r>
              <a:rPr lang="en"/>
              <a:t>various</a:t>
            </a:r>
            <a:r>
              <a:rPr lang="en"/>
              <a:t> </a:t>
            </a:r>
            <a:r>
              <a:rPr lang="en"/>
              <a:t>aerial</a:t>
            </a:r>
            <a:r>
              <a:rPr lang="en"/>
              <a:t> </a:t>
            </a:r>
            <a:r>
              <a:rPr lang="en"/>
              <a:t>vehicles</a:t>
            </a:r>
            <a:r>
              <a:rPr lang="en"/>
              <a:t> </a:t>
            </a:r>
            <a:endParaRPr/>
          </a:p>
        </p:txBody>
      </p:sp>
      <p:sp>
        <p:nvSpPr>
          <p:cNvPr id="902" name="Google Shape;902;p35"/>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Collection</a:t>
            </a:r>
            <a:endParaRPr/>
          </a:p>
        </p:txBody>
      </p:sp>
      <p:cxnSp>
        <p:nvCxnSpPr>
          <p:cNvPr id="903" name="Google Shape;903;p35"/>
          <p:cNvCxnSpPr/>
          <p:nvPr/>
        </p:nvCxnSpPr>
        <p:spPr>
          <a:xfrm>
            <a:off x="1645275" y="2140675"/>
            <a:ext cx="0" cy="1643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904" name="Google Shape;904;p35"/>
          <p:cNvCxnSpPr/>
          <p:nvPr/>
        </p:nvCxnSpPr>
        <p:spPr>
          <a:xfrm>
            <a:off x="4840725" y="2140675"/>
            <a:ext cx="0" cy="16431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905" name="Google Shape;905;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35"/>
          <p:cNvGrpSpPr/>
          <p:nvPr/>
        </p:nvGrpSpPr>
        <p:grpSpPr>
          <a:xfrm>
            <a:off x="-313950" y="2285625"/>
            <a:ext cx="5023300" cy="2893700"/>
            <a:chOff x="-313950" y="2285625"/>
            <a:chExt cx="5023300" cy="2893700"/>
          </a:xfrm>
        </p:grpSpPr>
        <p:sp>
          <p:nvSpPr>
            <p:cNvPr id="907" name="Google Shape;907;p35"/>
            <p:cNvSpPr/>
            <p:nvPr/>
          </p:nvSpPr>
          <p:spPr>
            <a:xfrm flipH="1" rot="10800000">
              <a:off x="217150" y="458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flipH="1" rot="10800000">
              <a:off x="1645550" y="49022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flipH="1" rot="10800000">
              <a:off x="329525" y="2285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0" name="Google Shape;910;p35"/>
            <p:cNvCxnSpPr>
              <a:stCxn id="911" idx="0"/>
              <a:endCxn id="907" idx="4"/>
            </p:cNvCxnSpPr>
            <p:nvPr/>
          </p:nvCxnSpPr>
          <p:spPr>
            <a:xfrm rot="5400000">
              <a:off x="179500" y="3785600"/>
              <a:ext cx="928800" cy="6732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12" name="Google Shape;912;p35"/>
            <p:cNvCxnSpPr>
              <a:stCxn id="907" idx="6"/>
              <a:endCxn id="908" idx="2"/>
            </p:cNvCxnSpPr>
            <p:nvPr/>
          </p:nvCxnSpPr>
          <p:spPr>
            <a:xfrm>
              <a:off x="397450" y="467675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sp>
          <p:nvSpPr>
            <p:cNvPr id="913" name="Google Shape;913;p35"/>
            <p:cNvSpPr/>
            <p:nvPr/>
          </p:nvSpPr>
          <p:spPr>
            <a:xfrm flipH="1" rot="10800000">
              <a:off x="3217075" y="48852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flipH="1" rot="10800000">
              <a:off x="3707450" y="4385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35"/>
            <p:cNvCxnSpPr>
              <a:endCxn id="916" idx="2"/>
            </p:cNvCxnSpPr>
            <p:nvPr/>
          </p:nvCxnSpPr>
          <p:spPr>
            <a:xfrm flipH="1" rot="-5400000">
              <a:off x="-842250" y="37694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17" name="Google Shape;917;p35"/>
            <p:cNvCxnSpPr>
              <a:stCxn id="908" idx="2"/>
              <a:endCxn id="916" idx="6"/>
            </p:cNvCxnSpPr>
            <p:nvPr/>
          </p:nvCxnSpPr>
          <p:spPr>
            <a:xfrm flipH="1">
              <a:off x="663650" y="4992425"/>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18" name="Google Shape;918;p35"/>
            <p:cNvCxnSpPr>
              <a:stCxn id="911" idx="7"/>
              <a:endCxn id="913" idx="2"/>
            </p:cNvCxnSpPr>
            <p:nvPr/>
          </p:nvCxnSpPr>
          <p:spPr>
            <a:xfrm flipH="1" rot="-5400000">
              <a:off x="1485104" y="3211104"/>
              <a:ext cx="1326300" cy="2137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19" name="Google Shape;919;p35"/>
            <p:cNvCxnSpPr>
              <a:stCxn id="913" idx="6"/>
              <a:endCxn id="920" idx="1"/>
            </p:cNvCxnSpPr>
            <p:nvPr/>
          </p:nvCxnSpPr>
          <p:spPr>
            <a:xfrm>
              <a:off x="3332875" y="494315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21" name="Google Shape;921;p35"/>
            <p:cNvCxnSpPr>
              <a:stCxn id="920" idx="4"/>
              <a:endCxn id="914" idx="6"/>
            </p:cNvCxnSpPr>
            <p:nvPr/>
          </p:nvCxnSpPr>
          <p:spPr>
            <a:xfrm flipH="1" rot="5400000">
              <a:off x="4040350" y="43234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22" name="Google Shape;922;p35"/>
            <p:cNvCxnSpPr>
              <a:stCxn id="914" idx="2"/>
              <a:endCxn id="908" idx="6"/>
            </p:cNvCxnSpPr>
            <p:nvPr/>
          </p:nvCxnSpPr>
          <p:spPr>
            <a:xfrm flipH="1">
              <a:off x="1825850" y="447605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23" name="Google Shape;923;p35"/>
            <p:cNvCxnSpPr>
              <a:stCxn id="911" idx="4"/>
              <a:endCxn id="909" idx="0"/>
            </p:cNvCxnSpPr>
            <p:nvPr/>
          </p:nvCxnSpPr>
          <p:spPr>
            <a:xfrm flipH="1" rot="5400000">
              <a:off x="244000" y="2641700"/>
              <a:ext cx="912300" cy="560700"/>
            </a:xfrm>
            <a:prstGeom prst="curvedConnector3">
              <a:avLst>
                <a:gd fmla="val 49999" name="adj1"/>
              </a:avLst>
            </a:prstGeom>
            <a:noFill/>
            <a:ln cap="flat" cmpd="sng" w="19050">
              <a:solidFill>
                <a:schemeClr val="accent1"/>
              </a:solidFill>
              <a:prstDash val="dot"/>
              <a:round/>
              <a:headEnd len="med" w="med" type="none"/>
              <a:tailEnd len="med" w="med" type="none"/>
            </a:ln>
          </p:spPr>
        </p:cxnSp>
        <p:grpSp>
          <p:nvGrpSpPr>
            <p:cNvPr id="924" name="Google Shape;924;p35"/>
            <p:cNvGrpSpPr/>
            <p:nvPr/>
          </p:nvGrpSpPr>
          <p:grpSpPr>
            <a:xfrm flipH="1" rot="10800000">
              <a:off x="840700" y="3378200"/>
              <a:ext cx="279600" cy="279600"/>
              <a:chOff x="2206950" y="697000"/>
              <a:chExt cx="279600" cy="279600"/>
            </a:xfrm>
          </p:grpSpPr>
          <p:sp>
            <p:nvSpPr>
              <p:cNvPr id="925" name="Google Shape;925;p35"/>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5"/>
            <p:cNvGrpSpPr/>
            <p:nvPr/>
          </p:nvGrpSpPr>
          <p:grpSpPr>
            <a:xfrm flipH="1" rot="10800000">
              <a:off x="471450" y="4987025"/>
              <a:ext cx="192300" cy="192300"/>
              <a:chOff x="471450" y="43325"/>
              <a:chExt cx="192300" cy="192300"/>
            </a:xfrm>
          </p:grpSpPr>
          <p:sp>
            <p:nvSpPr>
              <p:cNvPr id="927" name="Google Shape;927;p35"/>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35"/>
            <p:cNvGrpSpPr/>
            <p:nvPr/>
          </p:nvGrpSpPr>
          <p:grpSpPr>
            <a:xfrm flipH="1" rot="10800000">
              <a:off x="4517050" y="4896275"/>
              <a:ext cx="192300" cy="192300"/>
              <a:chOff x="4587025" y="-72475"/>
              <a:chExt cx="192300" cy="192300"/>
            </a:xfrm>
          </p:grpSpPr>
          <p:sp>
            <p:nvSpPr>
              <p:cNvPr id="929" name="Google Shape;929;p35"/>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