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1" r:id="rId4"/>
    <p:sldId id="262" r:id="rId5"/>
    <p:sldId id="259" r:id="rId6"/>
    <p:sldId id="272" r:id="rId7"/>
    <p:sldId id="270" r:id="rId8"/>
    <p:sldId id="271" r:id="rId9"/>
    <p:sldId id="275" r:id="rId10"/>
    <p:sldId id="265" r:id="rId11"/>
    <p:sldId id="266" r:id="rId12"/>
    <p:sldId id="267" r:id="rId13"/>
    <p:sldId id="273" r:id="rId14"/>
    <p:sldId id="27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5FC64-721F-4EB1-B01C-DE56E4F7A4D4}" type="doc">
      <dgm:prSet loTypeId="urn:diagrams.loki3.com/VaryingWidthList" loCatId="list" qsTypeId="urn:microsoft.com/office/officeart/2005/8/quickstyle/simple2" qsCatId="simple" csTypeId="urn:microsoft.com/office/officeart/2005/8/colors/accent1_2" csCatId="accent1" phldr="1"/>
      <dgm:spPr/>
    </dgm:pt>
    <dgm:pt modelId="{E731B36F-E1F6-4754-B847-D04B2FC781AB}">
      <dgm:prSet phldrT="[Text]"/>
      <dgm:spPr/>
      <dgm:t>
        <a:bodyPr/>
        <a:lstStyle/>
        <a:p>
          <a:r>
            <a:rPr lang="en-US" dirty="0"/>
            <a:t>Confirmed</a:t>
          </a:r>
        </a:p>
      </dgm:t>
    </dgm:pt>
    <dgm:pt modelId="{F277AAC6-F39D-44FE-934C-2902C0FA08CA}" type="parTrans" cxnId="{04405E0B-3B8F-467A-8562-5E4F66CEEFBD}">
      <dgm:prSet/>
      <dgm:spPr/>
      <dgm:t>
        <a:bodyPr/>
        <a:lstStyle/>
        <a:p>
          <a:endParaRPr lang="en-US"/>
        </a:p>
      </dgm:t>
    </dgm:pt>
    <dgm:pt modelId="{B6E33E58-7613-4F8D-B0C7-4E1863744726}" type="sibTrans" cxnId="{04405E0B-3B8F-467A-8562-5E4F66CEEFBD}">
      <dgm:prSet/>
      <dgm:spPr/>
      <dgm:t>
        <a:bodyPr/>
        <a:lstStyle/>
        <a:p>
          <a:endParaRPr lang="en-US"/>
        </a:p>
      </dgm:t>
    </dgm:pt>
    <dgm:pt modelId="{B7D4C360-C98F-4E0A-9D3F-95A477F56EF9}">
      <dgm:prSet phldrT="[Text]"/>
      <dgm:spPr/>
      <dgm:t>
        <a:bodyPr/>
        <a:lstStyle/>
        <a:p>
          <a:r>
            <a:rPr lang="en-US" dirty="0"/>
            <a:t>Send to Kitchen</a:t>
          </a:r>
        </a:p>
      </dgm:t>
    </dgm:pt>
    <dgm:pt modelId="{BA378328-A557-473D-8C14-ABC5CCB0D9F7}" type="parTrans" cxnId="{665856B9-29C7-40C6-9982-C1C851D0C8CB}">
      <dgm:prSet/>
      <dgm:spPr/>
      <dgm:t>
        <a:bodyPr/>
        <a:lstStyle/>
        <a:p>
          <a:endParaRPr lang="en-US"/>
        </a:p>
      </dgm:t>
    </dgm:pt>
    <dgm:pt modelId="{8A94A1F0-E371-4F21-96D2-4D4AB5347180}" type="sibTrans" cxnId="{665856B9-29C7-40C6-9982-C1C851D0C8CB}">
      <dgm:prSet/>
      <dgm:spPr/>
      <dgm:t>
        <a:bodyPr/>
        <a:lstStyle/>
        <a:p>
          <a:endParaRPr lang="en-US"/>
        </a:p>
      </dgm:t>
    </dgm:pt>
    <dgm:pt modelId="{6A5859CE-A7CB-47E4-96F7-A31121DF9B9B}">
      <dgm:prSet phldrT="[Text]"/>
      <dgm:spPr/>
      <dgm:t>
        <a:bodyPr/>
        <a:lstStyle/>
        <a:p>
          <a:r>
            <a:rPr lang="en-US" dirty="0"/>
            <a:t>Ready to Delivery / Ready to Pickup</a:t>
          </a:r>
        </a:p>
      </dgm:t>
    </dgm:pt>
    <dgm:pt modelId="{DB9DABF2-1388-450D-A21B-B451ED3217B1}" type="parTrans" cxnId="{32FEACD1-2B23-4651-A645-AA32176C1E5B}">
      <dgm:prSet/>
      <dgm:spPr/>
      <dgm:t>
        <a:bodyPr/>
        <a:lstStyle/>
        <a:p>
          <a:endParaRPr lang="en-US"/>
        </a:p>
      </dgm:t>
    </dgm:pt>
    <dgm:pt modelId="{98BDA8CD-1BB6-4E52-B367-3C5641757843}" type="sibTrans" cxnId="{32FEACD1-2B23-4651-A645-AA32176C1E5B}">
      <dgm:prSet/>
      <dgm:spPr/>
      <dgm:t>
        <a:bodyPr/>
        <a:lstStyle/>
        <a:p>
          <a:endParaRPr lang="en-US"/>
        </a:p>
      </dgm:t>
    </dgm:pt>
    <dgm:pt modelId="{8D8C0CB7-7B8D-497C-A1F2-DBD5CC8041AB}">
      <dgm:prSet phldrT="[Text]"/>
      <dgm:spPr/>
      <dgm:t>
        <a:bodyPr/>
        <a:lstStyle/>
        <a:p>
          <a:r>
            <a:rPr lang="en-US" dirty="0"/>
            <a:t>Completed</a:t>
          </a:r>
        </a:p>
      </dgm:t>
    </dgm:pt>
    <dgm:pt modelId="{410332AF-A6A6-41CF-A46F-7953467606C2}" type="parTrans" cxnId="{DF12DCBB-C55B-4438-8F1D-93DFF90FB1B1}">
      <dgm:prSet/>
      <dgm:spPr/>
      <dgm:t>
        <a:bodyPr/>
        <a:lstStyle/>
        <a:p>
          <a:endParaRPr lang="en-US"/>
        </a:p>
      </dgm:t>
    </dgm:pt>
    <dgm:pt modelId="{DB2B67BD-2E80-4D32-8F5D-683D890EF9E0}" type="sibTrans" cxnId="{DF12DCBB-C55B-4438-8F1D-93DFF90FB1B1}">
      <dgm:prSet/>
      <dgm:spPr/>
      <dgm:t>
        <a:bodyPr/>
        <a:lstStyle/>
        <a:p>
          <a:endParaRPr lang="en-US"/>
        </a:p>
      </dgm:t>
    </dgm:pt>
    <dgm:pt modelId="{35B1441B-7B6B-4649-A5D6-71CBC1476EB6}" type="pres">
      <dgm:prSet presAssocID="{A7C5FC64-721F-4EB1-B01C-DE56E4F7A4D4}" presName="Name0" presStyleCnt="0">
        <dgm:presLayoutVars>
          <dgm:resizeHandles/>
        </dgm:presLayoutVars>
      </dgm:prSet>
      <dgm:spPr/>
    </dgm:pt>
    <dgm:pt modelId="{D0867137-D53F-4FE3-B721-4A70D3CA0B47}" type="pres">
      <dgm:prSet presAssocID="{E731B36F-E1F6-4754-B847-D04B2FC781AB}" presName="text" presStyleLbl="node1" presStyleIdx="0" presStyleCnt="4">
        <dgm:presLayoutVars>
          <dgm:bulletEnabled val="1"/>
        </dgm:presLayoutVars>
      </dgm:prSet>
      <dgm:spPr/>
    </dgm:pt>
    <dgm:pt modelId="{FA4C1605-6802-472E-9A47-72873ABD6186}" type="pres">
      <dgm:prSet presAssocID="{B6E33E58-7613-4F8D-B0C7-4E1863744726}" presName="space" presStyleCnt="0"/>
      <dgm:spPr/>
    </dgm:pt>
    <dgm:pt modelId="{31B1B153-FA5C-46DC-AA5A-B47A6C217D4F}" type="pres">
      <dgm:prSet presAssocID="{B7D4C360-C98F-4E0A-9D3F-95A477F56EF9}" presName="text" presStyleLbl="node1" presStyleIdx="1" presStyleCnt="4">
        <dgm:presLayoutVars>
          <dgm:bulletEnabled val="1"/>
        </dgm:presLayoutVars>
      </dgm:prSet>
      <dgm:spPr/>
    </dgm:pt>
    <dgm:pt modelId="{A16B1FD5-8695-4230-A2D5-5822F388CD5C}" type="pres">
      <dgm:prSet presAssocID="{8A94A1F0-E371-4F21-96D2-4D4AB5347180}" presName="space" presStyleCnt="0"/>
      <dgm:spPr/>
    </dgm:pt>
    <dgm:pt modelId="{FE7D8C2B-6658-48D5-8210-47D677FC425A}" type="pres">
      <dgm:prSet presAssocID="{6A5859CE-A7CB-47E4-96F7-A31121DF9B9B}" presName="text" presStyleLbl="node1" presStyleIdx="2" presStyleCnt="4">
        <dgm:presLayoutVars>
          <dgm:bulletEnabled val="1"/>
        </dgm:presLayoutVars>
      </dgm:prSet>
      <dgm:spPr/>
    </dgm:pt>
    <dgm:pt modelId="{3B9610F8-FBFE-4049-83FC-F568CD008E98}" type="pres">
      <dgm:prSet presAssocID="{98BDA8CD-1BB6-4E52-B367-3C5641757843}" presName="space" presStyleCnt="0"/>
      <dgm:spPr/>
    </dgm:pt>
    <dgm:pt modelId="{37AAE747-3760-44AD-B456-E3896B486CF2}" type="pres">
      <dgm:prSet presAssocID="{8D8C0CB7-7B8D-497C-A1F2-DBD5CC8041AB}" presName="text" presStyleLbl="node1" presStyleIdx="3" presStyleCnt="4">
        <dgm:presLayoutVars>
          <dgm:bulletEnabled val="1"/>
        </dgm:presLayoutVars>
      </dgm:prSet>
      <dgm:spPr/>
    </dgm:pt>
  </dgm:ptLst>
  <dgm:cxnLst>
    <dgm:cxn modelId="{04405E0B-3B8F-467A-8562-5E4F66CEEFBD}" srcId="{A7C5FC64-721F-4EB1-B01C-DE56E4F7A4D4}" destId="{E731B36F-E1F6-4754-B847-D04B2FC781AB}" srcOrd="0" destOrd="0" parTransId="{F277AAC6-F39D-44FE-934C-2902C0FA08CA}" sibTransId="{B6E33E58-7613-4F8D-B0C7-4E1863744726}"/>
    <dgm:cxn modelId="{E069E919-8AEF-499A-A0B3-9057C9CD85CE}" type="presOf" srcId="{8D8C0CB7-7B8D-497C-A1F2-DBD5CC8041AB}" destId="{37AAE747-3760-44AD-B456-E3896B486CF2}" srcOrd="0" destOrd="0" presId="urn:diagrams.loki3.com/VaryingWidthList"/>
    <dgm:cxn modelId="{94C8B656-962F-4E7C-8947-EE66242F390D}" type="presOf" srcId="{6A5859CE-A7CB-47E4-96F7-A31121DF9B9B}" destId="{FE7D8C2B-6658-48D5-8210-47D677FC425A}" srcOrd="0" destOrd="0" presId="urn:diagrams.loki3.com/VaryingWidthList"/>
    <dgm:cxn modelId="{01F66783-B00C-498C-B6BA-DDBA0608F51A}" type="presOf" srcId="{B7D4C360-C98F-4E0A-9D3F-95A477F56EF9}" destId="{31B1B153-FA5C-46DC-AA5A-B47A6C217D4F}" srcOrd="0" destOrd="0" presId="urn:diagrams.loki3.com/VaryingWidthList"/>
    <dgm:cxn modelId="{CFC6F19E-E239-42A6-AD95-75AB9D4FD66A}" type="presOf" srcId="{A7C5FC64-721F-4EB1-B01C-DE56E4F7A4D4}" destId="{35B1441B-7B6B-4649-A5D6-71CBC1476EB6}" srcOrd="0" destOrd="0" presId="urn:diagrams.loki3.com/VaryingWidthList"/>
    <dgm:cxn modelId="{665856B9-29C7-40C6-9982-C1C851D0C8CB}" srcId="{A7C5FC64-721F-4EB1-B01C-DE56E4F7A4D4}" destId="{B7D4C360-C98F-4E0A-9D3F-95A477F56EF9}" srcOrd="1" destOrd="0" parTransId="{BA378328-A557-473D-8C14-ABC5CCB0D9F7}" sibTransId="{8A94A1F0-E371-4F21-96D2-4D4AB5347180}"/>
    <dgm:cxn modelId="{DF12DCBB-C55B-4438-8F1D-93DFF90FB1B1}" srcId="{A7C5FC64-721F-4EB1-B01C-DE56E4F7A4D4}" destId="{8D8C0CB7-7B8D-497C-A1F2-DBD5CC8041AB}" srcOrd="3" destOrd="0" parTransId="{410332AF-A6A6-41CF-A46F-7953467606C2}" sibTransId="{DB2B67BD-2E80-4D32-8F5D-683D890EF9E0}"/>
    <dgm:cxn modelId="{32FEACD1-2B23-4651-A645-AA32176C1E5B}" srcId="{A7C5FC64-721F-4EB1-B01C-DE56E4F7A4D4}" destId="{6A5859CE-A7CB-47E4-96F7-A31121DF9B9B}" srcOrd="2" destOrd="0" parTransId="{DB9DABF2-1388-450D-A21B-B451ED3217B1}" sibTransId="{98BDA8CD-1BB6-4E52-B367-3C5641757843}"/>
    <dgm:cxn modelId="{1D222CFA-93AE-4A63-A1A8-5FFFBDB52893}" type="presOf" srcId="{E731B36F-E1F6-4754-B847-D04B2FC781AB}" destId="{D0867137-D53F-4FE3-B721-4A70D3CA0B47}" srcOrd="0" destOrd="0" presId="urn:diagrams.loki3.com/VaryingWidthList"/>
    <dgm:cxn modelId="{BDEAF479-9232-4CB5-81F1-06EAD9402D06}" type="presParOf" srcId="{35B1441B-7B6B-4649-A5D6-71CBC1476EB6}" destId="{D0867137-D53F-4FE3-B721-4A70D3CA0B47}" srcOrd="0" destOrd="0" presId="urn:diagrams.loki3.com/VaryingWidthList"/>
    <dgm:cxn modelId="{638D512D-D624-4F1D-81B2-9D0ACF77413B}" type="presParOf" srcId="{35B1441B-7B6B-4649-A5D6-71CBC1476EB6}" destId="{FA4C1605-6802-472E-9A47-72873ABD6186}" srcOrd="1" destOrd="0" presId="urn:diagrams.loki3.com/VaryingWidthList"/>
    <dgm:cxn modelId="{686D8BFF-2995-43A0-A0C5-23C28A008C63}" type="presParOf" srcId="{35B1441B-7B6B-4649-A5D6-71CBC1476EB6}" destId="{31B1B153-FA5C-46DC-AA5A-B47A6C217D4F}" srcOrd="2" destOrd="0" presId="urn:diagrams.loki3.com/VaryingWidthList"/>
    <dgm:cxn modelId="{EC275E88-2737-4456-B31D-2F0502C5348D}" type="presParOf" srcId="{35B1441B-7B6B-4649-A5D6-71CBC1476EB6}" destId="{A16B1FD5-8695-4230-A2D5-5822F388CD5C}" srcOrd="3" destOrd="0" presId="urn:diagrams.loki3.com/VaryingWidthList"/>
    <dgm:cxn modelId="{6F11E893-410F-4979-B4C8-2C926F07C6C6}" type="presParOf" srcId="{35B1441B-7B6B-4649-A5D6-71CBC1476EB6}" destId="{FE7D8C2B-6658-48D5-8210-47D677FC425A}" srcOrd="4" destOrd="0" presId="urn:diagrams.loki3.com/VaryingWidthList"/>
    <dgm:cxn modelId="{922C0FFD-B2FD-4372-ADA5-AEAB8EFE406A}" type="presParOf" srcId="{35B1441B-7B6B-4649-A5D6-71CBC1476EB6}" destId="{3B9610F8-FBFE-4049-83FC-F568CD008E98}" srcOrd="5" destOrd="0" presId="urn:diagrams.loki3.com/VaryingWidthList"/>
    <dgm:cxn modelId="{F93BB465-458D-43A1-9335-5C1575A37E47}" type="presParOf" srcId="{35B1441B-7B6B-4649-A5D6-71CBC1476EB6}" destId="{37AAE747-3760-44AD-B456-E3896B486CF2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5FC64-721F-4EB1-B01C-DE56E4F7A4D4}" type="doc">
      <dgm:prSet loTypeId="urn:diagrams.loki3.com/VaryingWidthList" loCatId="list" qsTypeId="urn:microsoft.com/office/officeart/2005/8/quickstyle/simple2" qsCatId="simple" csTypeId="urn:microsoft.com/office/officeart/2005/8/colors/accent1_2" csCatId="accent1" phldr="1"/>
      <dgm:spPr/>
    </dgm:pt>
    <dgm:pt modelId="{E731B36F-E1F6-4754-B847-D04B2FC781AB}">
      <dgm:prSet phldrT="[Text]"/>
      <dgm:spPr/>
      <dgm:t>
        <a:bodyPr/>
        <a:lstStyle/>
        <a:p>
          <a:r>
            <a:rPr lang="en-US" dirty="0"/>
            <a:t>Cancelled</a:t>
          </a:r>
        </a:p>
      </dgm:t>
    </dgm:pt>
    <dgm:pt modelId="{F277AAC6-F39D-44FE-934C-2902C0FA08CA}" type="parTrans" cxnId="{04405E0B-3B8F-467A-8562-5E4F66CEEFBD}">
      <dgm:prSet/>
      <dgm:spPr/>
      <dgm:t>
        <a:bodyPr/>
        <a:lstStyle/>
        <a:p>
          <a:endParaRPr lang="en-US"/>
        </a:p>
      </dgm:t>
    </dgm:pt>
    <dgm:pt modelId="{B6E33E58-7613-4F8D-B0C7-4E1863744726}" type="sibTrans" cxnId="{04405E0B-3B8F-467A-8562-5E4F66CEEFBD}">
      <dgm:prSet/>
      <dgm:spPr/>
      <dgm:t>
        <a:bodyPr/>
        <a:lstStyle/>
        <a:p>
          <a:endParaRPr lang="en-US"/>
        </a:p>
      </dgm:t>
    </dgm:pt>
    <dgm:pt modelId="{35B1441B-7B6B-4649-A5D6-71CBC1476EB6}" type="pres">
      <dgm:prSet presAssocID="{A7C5FC64-721F-4EB1-B01C-DE56E4F7A4D4}" presName="Name0" presStyleCnt="0">
        <dgm:presLayoutVars>
          <dgm:resizeHandles/>
        </dgm:presLayoutVars>
      </dgm:prSet>
      <dgm:spPr/>
    </dgm:pt>
    <dgm:pt modelId="{D0867137-D53F-4FE3-B721-4A70D3CA0B47}" type="pres">
      <dgm:prSet presAssocID="{E731B36F-E1F6-4754-B847-D04B2FC781AB}" presName="text" presStyleLbl="node1" presStyleIdx="0" presStyleCnt="1">
        <dgm:presLayoutVars>
          <dgm:bulletEnabled val="1"/>
        </dgm:presLayoutVars>
      </dgm:prSet>
      <dgm:spPr/>
    </dgm:pt>
  </dgm:ptLst>
  <dgm:cxnLst>
    <dgm:cxn modelId="{04405E0B-3B8F-467A-8562-5E4F66CEEFBD}" srcId="{A7C5FC64-721F-4EB1-B01C-DE56E4F7A4D4}" destId="{E731B36F-E1F6-4754-B847-D04B2FC781AB}" srcOrd="0" destOrd="0" parTransId="{F277AAC6-F39D-44FE-934C-2902C0FA08CA}" sibTransId="{B6E33E58-7613-4F8D-B0C7-4E1863744726}"/>
    <dgm:cxn modelId="{CFC6F19E-E239-42A6-AD95-75AB9D4FD66A}" type="presOf" srcId="{A7C5FC64-721F-4EB1-B01C-DE56E4F7A4D4}" destId="{35B1441B-7B6B-4649-A5D6-71CBC1476EB6}" srcOrd="0" destOrd="0" presId="urn:diagrams.loki3.com/VaryingWidthList"/>
    <dgm:cxn modelId="{1D222CFA-93AE-4A63-A1A8-5FFFBDB52893}" type="presOf" srcId="{E731B36F-E1F6-4754-B847-D04B2FC781AB}" destId="{D0867137-D53F-4FE3-B721-4A70D3CA0B47}" srcOrd="0" destOrd="0" presId="urn:diagrams.loki3.com/VaryingWidthList"/>
    <dgm:cxn modelId="{BDEAF479-9232-4CB5-81F1-06EAD9402D06}" type="presParOf" srcId="{35B1441B-7B6B-4649-A5D6-71CBC1476EB6}" destId="{D0867137-D53F-4FE3-B721-4A70D3CA0B47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67137-D53F-4FE3-B721-4A70D3CA0B47}">
      <dsp:nvSpPr>
        <dsp:cNvPr id="0" name=""/>
        <dsp:cNvSpPr/>
      </dsp:nvSpPr>
      <dsp:spPr>
        <a:xfrm>
          <a:off x="505946" y="1535"/>
          <a:ext cx="1417500" cy="738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Confirmed</a:t>
          </a:r>
        </a:p>
      </dsp:txBody>
      <dsp:txXfrm>
        <a:off x="505946" y="1535"/>
        <a:ext cx="1417500" cy="738385"/>
      </dsp:txXfrm>
    </dsp:sp>
    <dsp:sp modelId="{31B1B153-FA5C-46DC-AA5A-B47A6C217D4F}">
      <dsp:nvSpPr>
        <dsp:cNvPr id="0" name=""/>
        <dsp:cNvSpPr/>
      </dsp:nvSpPr>
      <dsp:spPr>
        <a:xfrm>
          <a:off x="685946" y="776840"/>
          <a:ext cx="1057500" cy="738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Send to Kitchen</a:t>
          </a:r>
        </a:p>
      </dsp:txBody>
      <dsp:txXfrm>
        <a:off x="685946" y="776840"/>
        <a:ext cx="1057500" cy="738385"/>
      </dsp:txXfrm>
    </dsp:sp>
    <dsp:sp modelId="{FE7D8C2B-6658-48D5-8210-47D677FC425A}">
      <dsp:nvSpPr>
        <dsp:cNvPr id="0" name=""/>
        <dsp:cNvSpPr/>
      </dsp:nvSpPr>
      <dsp:spPr>
        <a:xfrm>
          <a:off x="44696" y="1552145"/>
          <a:ext cx="2340000" cy="738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Ready to Delivery / Ready to Pickup</a:t>
          </a:r>
        </a:p>
      </dsp:txBody>
      <dsp:txXfrm>
        <a:off x="44696" y="1552145"/>
        <a:ext cx="2340000" cy="738385"/>
      </dsp:txXfrm>
    </dsp:sp>
    <dsp:sp modelId="{37AAE747-3760-44AD-B456-E3896B486CF2}">
      <dsp:nvSpPr>
        <dsp:cNvPr id="0" name=""/>
        <dsp:cNvSpPr/>
      </dsp:nvSpPr>
      <dsp:spPr>
        <a:xfrm>
          <a:off x="472196" y="2327450"/>
          <a:ext cx="1485000" cy="738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Completed</a:t>
          </a:r>
        </a:p>
      </dsp:txBody>
      <dsp:txXfrm>
        <a:off x="472196" y="2327450"/>
        <a:ext cx="1485000" cy="738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67137-D53F-4FE3-B721-4A70D3CA0B47}">
      <dsp:nvSpPr>
        <dsp:cNvPr id="0" name=""/>
        <dsp:cNvSpPr/>
      </dsp:nvSpPr>
      <dsp:spPr>
        <a:xfrm>
          <a:off x="7070" y="419"/>
          <a:ext cx="1530000" cy="858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Cancelled</a:t>
          </a:r>
        </a:p>
      </dsp:txBody>
      <dsp:txXfrm>
        <a:off x="7070" y="419"/>
        <a:ext cx="1530000" cy="858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fpt.workplace.com/groups/56082641186897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inhld15@fsoft.com.vn" TargetMode="External"/><Relationship Id="rId2" Type="http://schemas.openxmlformats.org/officeDocument/2006/relationships/hyperlink" Target="mailto:tanttn@fsoft.com.v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mailto:aungpmm@fsoft.com.vn" TargetMode="External"/><Relationship Id="rId4" Type="http://schemas.openxmlformats.org/officeDocument/2006/relationships/hyperlink" Target="mailto:nghiapm1@fsoft.com.v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1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Virtual Shopping Backend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4432339" cy="688947"/>
          </a:xfrm>
        </p:spPr>
        <p:txBody>
          <a:bodyPr/>
          <a:lstStyle/>
          <a:p>
            <a:pPr algn="l"/>
            <a:r>
              <a:rPr lang="en-US" dirty="0" err="1"/>
              <a:t>TanTTN</a:t>
            </a:r>
            <a:r>
              <a:rPr lang="en-US" dirty="0"/>
              <a:t>, NghiaPM1, </a:t>
            </a:r>
            <a:r>
              <a:rPr lang="en-US" dirty="0" err="1"/>
              <a:t>AungPMM</a:t>
            </a:r>
            <a:r>
              <a:rPr lang="en-US" dirty="0"/>
              <a:t>, MinhLD15</a:t>
            </a:r>
          </a:p>
        </p:txBody>
      </p:sp>
      <p:pic>
        <p:nvPicPr>
          <p:cNvPr id="1026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654" y="5088642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94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Mockup (</a:t>
            </a:r>
            <a:r>
              <a:rPr lang="en-US" dirty="0" err="1"/>
              <a:t>ReactJs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91" y="1737517"/>
            <a:ext cx="6880855" cy="3382966"/>
          </a:xfrm>
        </p:spPr>
      </p:pic>
      <p:pic>
        <p:nvPicPr>
          <p:cNvPr id="6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38" y="5162403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B2DFC0B-85E4-4F09-8352-A0A2616A4623}"/>
              </a:ext>
            </a:extLst>
          </p:cNvPr>
          <p:cNvSpPr txBox="1">
            <a:spLocks/>
          </p:cNvSpPr>
          <p:nvPr/>
        </p:nvSpPr>
        <p:spPr>
          <a:xfrm>
            <a:off x="7900255" y="2125983"/>
            <a:ext cx="4184035" cy="114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be updated</a:t>
            </a:r>
          </a:p>
          <a:p>
            <a:r>
              <a:rPr lang="en-US" dirty="0"/>
              <a:t>Find and download on Workplace group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9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Fronted Design (shop)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1" y="1444970"/>
            <a:ext cx="9289698" cy="4802409"/>
          </a:xfrm>
        </p:spPr>
      </p:pic>
      <p:pic>
        <p:nvPicPr>
          <p:cNvPr id="4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64" y="5313405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3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Design (Customer)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0" y="1468824"/>
            <a:ext cx="9693699" cy="5083051"/>
          </a:xfrm>
        </p:spPr>
      </p:pic>
      <p:pic>
        <p:nvPicPr>
          <p:cNvPr id="4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64" y="5313405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5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Bugs!!!</a:t>
            </a:r>
          </a:p>
        </p:txBody>
      </p:sp>
      <p:pic>
        <p:nvPicPr>
          <p:cNvPr id="7" name="Graphic 6" descr="Bug">
            <a:extLst>
              <a:ext uri="{FF2B5EF4-FFF2-40B4-BE49-F238E27FC236}">
                <a16:creationId xmlns:a16="http://schemas.microsoft.com/office/drawing/2014/main" id="{64C54892-2EB2-4168-9BF7-0BCAEE64E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7937" y="2159331"/>
            <a:ext cx="3882362" cy="38823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1446677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Needs support or Report bugs find us on Workplace</a:t>
            </a:r>
          </a:p>
          <a:p>
            <a:pPr marL="0" indent="0">
              <a:buNone/>
            </a:pPr>
            <a:r>
              <a:rPr lang="en-US" sz="1700" dirty="0">
                <a:hlinkClick r:id="rId4"/>
              </a:rPr>
              <a:t>https://fpt.workplace.com/groups/560826411868973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lvl="1"/>
            <a:endParaRPr lang="en-US" sz="1500" dirty="0"/>
          </a:p>
        </p:txBody>
      </p:sp>
      <p:pic>
        <p:nvPicPr>
          <p:cNvPr id="5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605" y="5306756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47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Project </a:t>
            </a:r>
            <a:r>
              <a:rPr lang="en-US"/>
              <a:t>Assessment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80144"/>
            <a:ext cx="6534499" cy="3880772"/>
          </a:xfrm>
        </p:spPr>
        <p:txBody>
          <a:bodyPr/>
          <a:lstStyle/>
          <a:p>
            <a:r>
              <a:rPr lang="en-US" dirty="0" err="1"/>
              <a:t>HungLPQ</a:t>
            </a:r>
            <a:endParaRPr lang="en-US" dirty="0"/>
          </a:p>
        </p:txBody>
      </p:sp>
      <p:pic>
        <p:nvPicPr>
          <p:cNvPr id="22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159" y="5120459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3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Thank you and Good luck</a:t>
            </a:r>
          </a:p>
          <a:p>
            <a:endParaRPr lang="en-US" dirty="0"/>
          </a:p>
        </p:txBody>
      </p:sp>
      <p:pic>
        <p:nvPicPr>
          <p:cNvPr id="4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64" y="5313405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73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Supervisors:</a:t>
            </a:r>
          </a:p>
          <a:p>
            <a:pPr lvl="1"/>
            <a:r>
              <a:rPr lang="en-US" dirty="0"/>
              <a:t>Le Pham Quoc Hung</a:t>
            </a:r>
          </a:p>
          <a:p>
            <a:pPr lvl="1"/>
            <a:r>
              <a:rPr lang="en-US" dirty="0"/>
              <a:t>Le Van Linh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Developers: </a:t>
            </a:r>
          </a:p>
          <a:p>
            <a:pPr lvl="1"/>
            <a:r>
              <a:rPr lang="en-US" dirty="0"/>
              <a:t>Ton That </a:t>
            </a:r>
            <a:r>
              <a:rPr lang="en-US" dirty="0" err="1"/>
              <a:t>Nhat</a:t>
            </a:r>
            <a:r>
              <a:rPr lang="en-US" dirty="0"/>
              <a:t> Tan: </a:t>
            </a:r>
            <a:r>
              <a:rPr lang="en-US" dirty="0">
                <a:hlinkClick r:id="rId2"/>
              </a:rPr>
              <a:t>tanttn@fsoft.com.vn</a:t>
            </a:r>
            <a:endParaRPr lang="en-US" dirty="0"/>
          </a:p>
          <a:p>
            <a:pPr lvl="1"/>
            <a:r>
              <a:rPr lang="en-US" dirty="0"/>
              <a:t>Le Duc Minh: </a:t>
            </a:r>
            <a:r>
              <a:rPr lang="en-US" dirty="0">
                <a:hlinkClick r:id="rId3"/>
              </a:rPr>
              <a:t>minhld15@fsoft.com.vn</a:t>
            </a:r>
            <a:endParaRPr lang="en-US" dirty="0"/>
          </a:p>
          <a:p>
            <a:pPr lvl="1"/>
            <a:r>
              <a:rPr lang="en-US" dirty="0"/>
              <a:t>Pham Minh Nghia: </a:t>
            </a:r>
            <a:r>
              <a:rPr lang="en-US" dirty="0">
                <a:hlinkClick r:id="rId4"/>
              </a:rPr>
              <a:t>nghiapm1@fsoft.com.vn</a:t>
            </a:r>
            <a:endParaRPr lang="en-US" dirty="0"/>
          </a:p>
          <a:p>
            <a:pPr lvl="1"/>
            <a:r>
              <a:rPr lang="en-US" dirty="0" err="1"/>
              <a:t>Phyo</a:t>
            </a:r>
            <a:r>
              <a:rPr lang="en-US" dirty="0"/>
              <a:t> Mie </a:t>
            </a:r>
            <a:r>
              <a:rPr lang="en-US" dirty="0" err="1"/>
              <a:t>Mie</a:t>
            </a:r>
            <a:r>
              <a:rPr lang="en-US" dirty="0"/>
              <a:t> Aung: </a:t>
            </a:r>
            <a:r>
              <a:rPr lang="en-US" dirty="0">
                <a:hlinkClick r:id="rId5"/>
              </a:rPr>
              <a:t>aungpmm@fsoft.com.vn</a:t>
            </a:r>
            <a:endParaRPr lang="en-US" dirty="0"/>
          </a:p>
        </p:txBody>
      </p:sp>
      <p:pic>
        <p:nvPicPr>
          <p:cNvPr id="4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880" y="5147365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13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823" y="1870590"/>
            <a:ext cx="4184035" cy="1946573"/>
          </a:xfrm>
        </p:spPr>
        <p:txBody>
          <a:bodyPr/>
          <a:lstStyle/>
          <a:p>
            <a:r>
              <a:rPr lang="en-US" dirty="0"/>
              <a:t>Host creates a shopping cart</a:t>
            </a:r>
          </a:p>
          <a:p>
            <a:r>
              <a:rPr lang="en-US" dirty="0"/>
              <a:t>Guests invited to co-make order</a:t>
            </a:r>
          </a:p>
          <a:p>
            <a:r>
              <a:rPr lang="en-US" dirty="0"/>
              <a:t>Shop confirms order </a:t>
            </a:r>
          </a:p>
          <a:p>
            <a:r>
              <a:rPr lang="en-US" dirty="0"/>
              <a:t>Shop notify order status to host/guest </a:t>
            </a:r>
          </a:p>
        </p:txBody>
      </p:sp>
      <p:pic>
        <p:nvPicPr>
          <p:cNvPr id="5" name="Picture 12" descr="Shop icon PNG, ICO or ICNS | Free vecto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909" y="4335031"/>
            <a:ext cx="2074490" cy="20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ree Icon | Shopping c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28" y="5093204"/>
            <a:ext cx="1316317" cy="131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rrow Png Icon Free - Arrow Png, Transparent Png is free transparent png  image. To explore more similar hd image on PNGit… | Png icons, Mind map  design, Arrow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19655" y="5381588"/>
            <a:ext cx="1207244" cy="6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Sample User Icon.png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78" y="3729758"/>
            <a:ext cx="1210545" cy="12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ile:Sample User Icon.png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29" y="4766718"/>
            <a:ext cx="1210545" cy="12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ile:Sample User Icon.png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69" y="5711474"/>
            <a:ext cx="1210545" cy="12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289409" y="4863015"/>
            <a:ext cx="624929" cy="508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2243074" y="5367192"/>
            <a:ext cx="1671264" cy="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</p:cNvCxnSpPr>
          <p:nvPr/>
        </p:nvCxnSpPr>
        <p:spPr>
          <a:xfrm flipV="1">
            <a:off x="3345114" y="5367192"/>
            <a:ext cx="569224" cy="94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35601" y="5089622"/>
            <a:ext cx="144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97807" y="5008984"/>
            <a:ext cx="96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"/>
          </p:nvPr>
        </p:nvSpPr>
        <p:spPr>
          <a:xfrm>
            <a:off x="5188781" y="1784417"/>
            <a:ext cx="4184035" cy="2404631"/>
          </a:xfrm>
        </p:spPr>
        <p:txBody>
          <a:bodyPr/>
          <a:lstStyle/>
          <a:p>
            <a:r>
              <a:rPr lang="en-US" dirty="0"/>
              <a:t>Guests can add/remove items before submitted</a:t>
            </a:r>
          </a:p>
          <a:p>
            <a:endParaRPr lang="en-US" dirty="0"/>
          </a:p>
        </p:txBody>
      </p:sp>
      <p:pic>
        <p:nvPicPr>
          <p:cNvPr id="16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20" y="5074724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03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80144"/>
            <a:ext cx="6534499" cy="3880772"/>
          </a:xfrm>
        </p:spPr>
        <p:txBody>
          <a:bodyPr/>
          <a:lstStyle/>
          <a:p>
            <a:r>
              <a:rPr lang="en-US" dirty="0"/>
              <a:t>Our application allows shops and users to receive live notifications whenever carts or orders are modified</a:t>
            </a:r>
          </a:p>
        </p:txBody>
      </p:sp>
      <p:pic>
        <p:nvPicPr>
          <p:cNvPr id="5" name="Picture 4" descr="Free Icon | Shopping c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32" y="2620342"/>
            <a:ext cx="1316317" cy="131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le:Sample User Icon.pn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88" y="2620342"/>
            <a:ext cx="1210545" cy="12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26650" y="3188467"/>
            <a:ext cx="985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6650" y="2751145"/>
            <a:ext cx="104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pic>
        <p:nvPicPr>
          <p:cNvPr id="11" name="Picture 4" descr="File:Sample User Icon.pn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54" y="3239751"/>
            <a:ext cx="1210545" cy="12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4071068" y="3225614"/>
            <a:ext cx="980406" cy="43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4071068" y="2620342"/>
            <a:ext cx="2135031" cy="60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4863" y="313073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</a:t>
            </a:r>
          </a:p>
        </p:txBody>
      </p:sp>
      <p:pic>
        <p:nvPicPr>
          <p:cNvPr id="21" name="Picture 20" descr="Free Icon | Shopping c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36" y="4900334"/>
            <a:ext cx="1316317" cy="131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1923954" y="5468459"/>
            <a:ext cx="985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95994" y="4571581"/>
            <a:ext cx="104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order status</a:t>
            </a:r>
          </a:p>
        </p:txBody>
      </p:sp>
      <p:pic>
        <p:nvPicPr>
          <p:cNvPr id="26" name="Picture 12" descr="Shop icon PNG, ICO or ICNS | Free vector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9" y="4773171"/>
            <a:ext cx="1390575" cy="1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4561271" y="5215803"/>
            <a:ext cx="170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61271" y="5215803"/>
            <a:ext cx="1644828" cy="71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4" descr="File:Sample User Icon.pn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23" y="4485749"/>
            <a:ext cx="1210545" cy="12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ile:Sample User Icon.pn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53" y="5573738"/>
            <a:ext cx="1210545" cy="12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673157" y="47960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</a:t>
            </a:r>
          </a:p>
        </p:txBody>
      </p:sp>
      <p:pic>
        <p:nvPicPr>
          <p:cNvPr id="22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687" y="5091021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File:Sample User Icon.png - Wikipedia">
            <a:extLst>
              <a:ext uri="{FF2B5EF4-FFF2-40B4-BE49-F238E27FC236}">
                <a16:creationId xmlns:a16="http://schemas.microsoft.com/office/drawing/2014/main" id="{A57E7E3A-68A1-4170-9F09-ECD5E2C5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567" y="1918838"/>
            <a:ext cx="1210545" cy="12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53294-2A70-4AA4-847E-D85E1FF34C83}"/>
              </a:ext>
            </a:extLst>
          </p:cNvPr>
          <p:cNvSpPr txBox="1"/>
          <p:nvPr/>
        </p:nvSpPr>
        <p:spPr>
          <a:xfrm>
            <a:off x="505419" y="3864882"/>
            <a:ext cx="12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Co-maker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38FDCC-5EE6-43F5-A2B7-CE76BFC5FA4B}"/>
              </a:ext>
            </a:extLst>
          </p:cNvPr>
          <p:cNvSpPr txBox="1"/>
          <p:nvPr/>
        </p:nvSpPr>
        <p:spPr>
          <a:xfrm>
            <a:off x="7211833" y="5591047"/>
            <a:ext cx="12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Co-maker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25E714-9B1D-4DD3-B766-5D475FBBBE3E}"/>
              </a:ext>
            </a:extLst>
          </p:cNvPr>
          <p:cNvSpPr txBox="1"/>
          <p:nvPr/>
        </p:nvSpPr>
        <p:spPr>
          <a:xfrm>
            <a:off x="577396" y="6246794"/>
            <a:ext cx="12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Co-maker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4AD9E39-A359-4143-A7D1-183FF2B78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879683"/>
              </p:ext>
            </p:extLst>
          </p:nvPr>
        </p:nvGraphicFramePr>
        <p:xfrm>
          <a:off x="8562173" y="415710"/>
          <a:ext cx="2429392" cy="306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AB34E365-429D-4CDD-A7AB-20FA439D7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762496"/>
              </p:ext>
            </p:extLst>
          </p:nvPr>
        </p:nvGraphicFramePr>
        <p:xfrm>
          <a:off x="8980178" y="4320786"/>
          <a:ext cx="1544141" cy="85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110631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0121"/>
            <a:ext cx="8596668" cy="3880773"/>
          </a:xfrm>
        </p:spPr>
        <p:txBody>
          <a:bodyPr/>
          <a:lstStyle/>
          <a:p>
            <a:r>
              <a:rPr lang="en-US" dirty="0"/>
              <a:t>For this project, we used Microsoft ASP.NET to build API endpoints</a:t>
            </a:r>
          </a:p>
          <a:p>
            <a:r>
              <a:rPr lang="en-US" dirty="0"/>
              <a:t>For live updates, we used </a:t>
            </a:r>
            <a:r>
              <a:rPr lang="en-US" dirty="0" err="1"/>
              <a:t>SignalR</a:t>
            </a:r>
            <a:r>
              <a:rPr lang="en-US" dirty="0"/>
              <a:t> to send notifications </a:t>
            </a:r>
          </a:p>
          <a:p>
            <a:r>
              <a:rPr lang="en-US" dirty="0"/>
              <a:t>To test API endpoint functionality, we used Swagger UI or Postman </a:t>
            </a:r>
          </a:p>
          <a:p>
            <a:r>
              <a:rPr lang="en-US" dirty="0"/>
              <a:t>For the front end, we used Angular JS, React JS</a:t>
            </a:r>
          </a:p>
          <a:p>
            <a:r>
              <a:rPr lang="en-US" dirty="0"/>
              <a:t>For the Database, we used SQL and SSMS</a:t>
            </a:r>
          </a:p>
        </p:txBody>
      </p:sp>
      <p:pic>
        <p:nvPicPr>
          <p:cNvPr id="4" name="Picture 2" descr="ASP.NET Core Logging -- Visual Studio Live!: Training Conferences and  Events for Enterprise Microsoft .NET and Azure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3790602"/>
            <a:ext cx="3315096" cy="22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SP.NET Core Swagger UI Authorization using IdentityServer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21" y="4462797"/>
            <a:ext cx="3145928" cy="8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File:Angular full color logo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28" y="4323140"/>
            <a:ext cx="1144988" cy="114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483" y="4445845"/>
            <a:ext cx="871944" cy="871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24" y="4423042"/>
            <a:ext cx="945184" cy="945184"/>
          </a:xfrm>
          <a:prstGeom prst="rect">
            <a:avLst/>
          </a:prstGeom>
        </p:spPr>
      </p:pic>
      <p:pic>
        <p:nvPicPr>
          <p:cNvPr id="4118" name="Picture 22" descr="Microsoft SQL Server Management Studio (SSMS) in 2021 | Sql server,  Microsoft sql server, Sql server management studi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32" y="5774980"/>
            <a:ext cx="1613750" cy="96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SQL Database Icon Logo Design UI or UX App Stock Vector - Illustration of  backup, drive: 9684196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611" y="5500075"/>
            <a:ext cx="1355755" cy="135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64" y="5313405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2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7E04-48C0-45AA-ABC0-C0C2658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and System Design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82E68FE-63FD-4142-93D4-AD9809B80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1074"/>
            <a:ext cx="8771466" cy="5503352"/>
          </a:xfrm>
        </p:spPr>
      </p:pic>
      <p:pic>
        <p:nvPicPr>
          <p:cNvPr id="4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605" y="5306756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4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379696" cy="3880773"/>
          </a:xfrm>
        </p:spPr>
        <p:txBody>
          <a:bodyPr/>
          <a:lstStyle/>
          <a:p>
            <a:r>
              <a:rPr lang="en-US" dirty="0"/>
              <a:t>Three Layers Architecture:</a:t>
            </a:r>
          </a:p>
          <a:p>
            <a:pPr lvl="1"/>
            <a:r>
              <a:rPr lang="en-US" dirty="0"/>
              <a:t>Presentation Layer (API)</a:t>
            </a:r>
          </a:p>
          <a:p>
            <a:pPr lvl="1"/>
            <a:r>
              <a:rPr lang="en-US" dirty="0"/>
              <a:t>Business Logic Layer (BLL)</a:t>
            </a:r>
          </a:p>
          <a:p>
            <a:pPr lvl="1"/>
            <a:r>
              <a:rPr lang="en-US" dirty="0"/>
              <a:t>Data Layer (DAL)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Distinct infrastructure in each layers allows for continuous and simultaneous development</a:t>
            </a:r>
          </a:p>
          <a:p>
            <a:pPr lvl="1"/>
            <a:r>
              <a:rPr lang="en-US" dirty="0"/>
              <a:t>Each layers can be updated and scaled independently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7332" y="1270000"/>
            <a:ext cx="3021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http:project/api/cart/get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7498080" y="1639332"/>
            <a:ext cx="0" cy="291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7332" y="1930400"/>
            <a:ext cx="3021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(API)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98080" y="2299732"/>
            <a:ext cx="0" cy="291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87332" y="2590800"/>
            <a:ext cx="3021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Cart Services (BLL)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498080" y="2960132"/>
            <a:ext cx="0" cy="291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87332" y="3251200"/>
            <a:ext cx="3021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Cart Repository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498080" y="3636434"/>
            <a:ext cx="0" cy="291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7332" y="3927502"/>
            <a:ext cx="3021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 Of Work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98080" y="4313821"/>
            <a:ext cx="0" cy="291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87332" y="4604889"/>
            <a:ext cx="3021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498080" y="4999078"/>
            <a:ext cx="0" cy="291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7332" y="5290146"/>
            <a:ext cx="3021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Database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F6244A6-5265-4FC6-A167-EED8DFA340DA}"/>
              </a:ext>
            </a:extLst>
          </p:cNvPr>
          <p:cNvSpPr/>
          <p:nvPr/>
        </p:nvSpPr>
        <p:spPr>
          <a:xfrm>
            <a:off x="5672843" y="3429000"/>
            <a:ext cx="239685" cy="1320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A6E79-A235-44D1-A764-57A21EBD5131}"/>
              </a:ext>
            </a:extLst>
          </p:cNvPr>
          <p:cNvSpPr txBox="1"/>
          <p:nvPr/>
        </p:nvSpPr>
        <p:spPr>
          <a:xfrm>
            <a:off x="5103324" y="3938798"/>
            <a:ext cx="91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DAL</a:t>
            </a:r>
          </a:p>
        </p:txBody>
      </p:sp>
      <p:pic>
        <p:nvPicPr>
          <p:cNvPr id="19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158" y="5144612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9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28D9-E96B-4356-925F-0ACABF0D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Swagger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27161B-3E7A-47BC-9FBA-1DDFD4E4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1386348"/>
            <a:ext cx="5283289" cy="50439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43F0-4588-42A8-8189-71B7E932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701355" cy="3880773"/>
          </a:xfrm>
        </p:spPr>
        <p:txBody>
          <a:bodyPr>
            <a:normAutofit/>
          </a:bodyPr>
          <a:lstStyle/>
          <a:p>
            <a:r>
              <a:rPr lang="en-US" dirty="0"/>
              <a:t>Powerful API documentation tool</a:t>
            </a:r>
          </a:p>
          <a:p>
            <a:r>
              <a:rPr lang="en-US" dirty="0"/>
              <a:t>Also allows endpoints testing</a:t>
            </a:r>
          </a:p>
          <a:p>
            <a:endParaRPr lang="en-US" sz="1500" dirty="0"/>
          </a:p>
        </p:txBody>
      </p:sp>
      <p:pic>
        <p:nvPicPr>
          <p:cNvPr id="5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605" y="5306756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3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Mockup (Angular) - DEMO</a:t>
            </a:r>
          </a:p>
        </p:txBody>
      </p:sp>
      <p:pic>
        <p:nvPicPr>
          <p:cNvPr id="6" name="Picture 2" descr="FPT Software | Digital Transformation &amp;amp; IT Consulting Compan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38" y="5162403"/>
            <a:ext cx="1728885" cy="15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D5735-1BF5-45AD-9055-8869C3DB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1899683"/>
          </a:xfrm>
        </p:spPr>
        <p:txBody>
          <a:bodyPr/>
          <a:lstStyle/>
          <a:p>
            <a:r>
              <a:rPr lang="en-US" dirty="0"/>
              <a:t>To be updated</a:t>
            </a:r>
          </a:p>
          <a:p>
            <a:r>
              <a:rPr lang="en-US" dirty="0"/>
              <a:t>Find and download on Workplace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679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363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Virtual Shopping Backend Project</vt:lpstr>
      <vt:lpstr>Introduction:</vt:lpstr>
      <vt:lpstr>How it works</vt:lpstr>
      <vt:lpstr>Live Updates</vt:lpstr>
      <vt:lpstr>Tech stack used</vt:lpstr>
      <vt:lpstr>APIs and System Design</vt:lpstr>
      <vt:lpstr>Project Structure</vt:lpstr>
      <vt:lpstr>Swagger</vt:lpstr>
      <vt:lpstr>Frontend Mockup (Angular) - DEMO</vt:lpstr>
      <vt:lpstr>Frontend Mockup (ReactJs)</vt:lpstr>
      <vt:lpstr>Fronted Design (shop)</vt:lpstr>
      <vt:lpstr>Frontend Design (Customer)</vt:lpstr>
      <vt:lpstr>Bugs!!!</vt:lpstr>
      <vt:lpstr>Frontend Project Assessment Criteria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Shopping Backend Project</dc:title>
  <dc:creator>Le Duc Minh (FDN.FIN5)</dc:creator>
  <cp:lastModifiedBy>Linh Le</cp:lastModifiedBy>
  <cp:revision>31</cp:revision>
  <dcterms:created xsi:type="dcterms:W3CDTF">2021-10-13T07:35:08Z</dcterms:created>
  <dcterms:modified xsi:type="dcterms:W3CDTF">2021-10-15T08:44:48Z</dcterms:modified>
</cp:coreProperties>
</file>