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53CC-3859-43A1-A935-B37BF061FDD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14B8-7941-439B-850A-FA00C874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0" y="630436"/>
            <a:ext cx="9542929" cy="5365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8918" y="2622176"/>
            <a:ext cx="1573306" cy="13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Hyperlink to product and vendor not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not asked this feature all customers should be active by default, only vendors require approval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not picking up properly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307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Product should be same as Latest Featured Product header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3884"/>
            <a:ext cx="9586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Back to vendor list not working</a:t>
            </a:r>
            <a:br>
              <a:rPr lang="en-US" sz="2800" dirty="0" smtClean="0"/>
            </a:br>
            <a:r>
              <a:rPr lang="en-US" sz="2800" dirty="0" smtClean="0"/>
              <a:t>Number of Active products not working</a:t>
            </a:r>
            <a:br>
              <a:rPr lang="en-US" sz="2800" dirty="0" smtClean="0"/>
            </a:br>
            <a:r>
              <a:rPr lang="en-US" sz="2800" dirty="0" smtClean="0"/>
              <a:t>Error message should be shown in the Header Page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Error message should be shown in the Header Page</a:t>
            </a:r>
            <a:br>
              <a:rPr lang="en-US" sz="2800" dirty="0"/>
            </a:br>
            <a:r>
              <a:rPr lang="en-US" sz="2800" dirty="0"/>
              <a:t>The layout should be same as Physical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3" y="2013883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able to scroll down after staff option in the panel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instruction should be small, just in a single line small fonts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39" y="1825625"/>
            <a:ext cx="9245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9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 to </a:t>
            </a:r>
            <a:r>
              <a:rPr lang="en-US" dirty="0" err="1" smtClean="0"/>
              <a:t>Chittisser</a:t>
            </a:r>
            <a:r>
              <a:rPr lang="en-US" dirty="0" smtClean="0"/>
              <a:t> but address is Karnataka once logged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748"/>
            <a:ext cx="9479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83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Location not picking up properly</vt:lpstr>
      <vt:lpstr>Related Product should be same as Latest Featured Product header</vt:lpstr>
      <vt:lpstr>Back to vendor list not working Number of Active products not working Error message should be shown in the Header Page</vt:lpstr>
      <vt:lpstr>Remove description</vt:lpstr>
      <vt:lpstr>Error message should be shown in the Header Page The layout should be same as Physical Product</vt:lpstr>
      <vt:lpstr>Not able to scroll down after staff option in the panel</vt:lpstr>
      <vt:lpstr>Password instruction should be small, just in a single line small fonts</vt:lpstr>
      <vt:lpstr>Deliver to Chittisser but address is Karnataka once logged in</vt:lpstr>
      <vt:lpstr>We have not asked this feature all customers should be active by default, only vendors require approval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Aadhav M V</dc:creator>
  <cp:lastModifiedBy>Aadhav M V</cp:lastModifiedBy>
  <cp:revision>13</cp:revision>
  <dcterms:created xsi:type="dcterms:W3CDTF">2021-04-02T05:42:24Z</dcterms:created>
  <dcterms:modified xsi:type="dcterms:W3CDTF">2021-04-05T04:58:50Z</dcterms:modified>
</cp:coreProperties>
</file>