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E6D4-72CC-4C5C-B3DE-F6CCD0233A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AFBB-DBFD-45E3-9619-CD159B2D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Cost is not getting calculated properly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069" y="1825625"/>
            <a:ext cx="9483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785" y="3864573"/>
            <a:ext cx="10515600" cy="2571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770" y="336175"/>
            <a:ext cx="1093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per the requirement we need to have Delivery Options = Same Day / Not same Day / Courier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Delivery Options you need populate the Delivery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Delivery Options the partner should be automatically 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a message or Information to choose Delivery Option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1346483"/>
            <a:ext cx="4184013" cy="22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profile not working properly, page not loading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not able to be selected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70" y="1825625"/>
            <a:ext cx="7813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font size and style, it should be as per the other font / styles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0" y="1825625"/>
            <a:ext cx="7323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this to create</a:t>
            </a:r>
            <a:br>
              <a:rPr lang="en-US" dirty="0" smtClean="0"/>
            </a:br>
            <a:r>
              <a:rPr lang="en-US" dirty="0" smtClean="0"/>
              <a:t>Profile Image is not appearing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94" y="1690688"/>
            <a:ext cx="4833134" cy="2691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4" y="4382080"/>
            <a:ext cx="7784734" cy="2225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31" y="1860977"/>
            <a:ext cx="5665948" cy="17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Latest Ticket in Customer vendor &amp; 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619"/>
            <a:ext cx="10515600" cy="42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Guest Checkout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Shipping Cost is not getting calculated properly</vt:lpstr>
      <vt:lpstr>PowerPoint Presentation</vt:lpstr>
      <vt:lpstr>Edit profile not working properly, page not loading</vt:lpstr>
      <vt:lpstr>Vendor not able to be selected</vt:lpstr>
      <vt:lpstr>Check the font size and style, it should be as per the other font / styles</vt:lpstr>
      <vt:lpstr>Change this to create Profile Image is not appearing</vt:lpstr>
      <vt:lpstr>Sort by Latest Ticket in Customer vendor &amp; Admin Panel</vt:lpstr>
      <vt:lpstr>Disable Guest Checkout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Cost is not getting calculated properly</dc:title>
  <dc:creator>Aadhav M V</dc:creator>
  <cp:lastModifiedBy>Aadhav M V</cp:lastModifiedBy>
  <cp:revision>5</cp:revision>
  <dcterms:created xsi:type="dcterms:W3CDTF">2021-04-05T05:56:22Z</dcterms:created>
  <dcterms:modified xsi:type="dcterms:W3CDTF">2021-04-05T09:26:04Z</dcterms:modified>
</cp:coreProperties>
</file>