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4" r:id="rId6"/>
    <p:sldId id="265" r:id="rId7"/>
    <p:sldId id="268" r:id="rId8"/>
    <p:sldId id="266" r:id="rId9"/>
    <p:sldId id="270" r:id="rId10"/>
    <p:sldId id="273" r:id="rId11"/>
    <p:sldId id="272" r:id="rId12"/>
    <p:sldId id="274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Medium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E02C"/>
    <a:srgbClr val="C8D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BA0F24-7127-4A4F-B611-182EA98081A5}" v="119" dt="2024-04-21T09:54:09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17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 Vukotić" userId="ed2010f5-c468-44dd-a317-8cbee01f6e78" providerId="ADAL" clId="{99BA0F24-7127-4A4F-B611-182EA98081A5}"/>
    <pc:docChg chg="undo redo custSel addSld delSld modSld">
      <pc:chgData name="Nikola Vukotić" userId="ed2010f5-c468-44dd-a317-8cbee01f6e78" providerId="ADAL" clId="{99BA0F24-7127-4A4F-B611-182EA98081A5}" dt="2024-04-21T09:54:09.704" v="2586" actId="27636"/>
      <pc:docMkLst>
        <pc:docMk/>
      </pc:docMkLst>
      <pc:sldChg chg="addSp delSp modSp mod">
        <pc:chgData name="Nikola Vukotić" userId="ed2010f5-c468-44dd-a317-8cbee01f6e78" providerId="ADAL" clId="{99BA0F24-7127-4A4F-B611-182EA98081A5}" dt="2024-04-21T09:46:30.019" v="2411" actId="1076"/>
        <pc:sldMkLst>
          <pc:docMk/>
          <pc:sldMk cId="0" sldId="256"/>
        </pc:sldMkLst>
        <pc:spChg chg="add del mod">
          <ac:chgData name="Nikola Vukotić" userId="ed2010f5-c468-44dd-a317-8cbee01f6e78" providerId="ADAL" clId="{99BA0F24-7127-4A4F-B611-182EA98081A5}" dt="2024-04-21T08:09:11.143" v="127" actId="478"/>
          <ac:spMkLst>
            <pc:docMk/>
            <pc:sldMk cId="0" sldId="256"/>
            <ac:spMk id="9" creationId="{09B844DB-2C81-0F0F-2781-7F8CA3E2467C}"/>
          </ac:spMkLst>
        </pc:spChg>
        <pc:spChg chg="del mod">
          <ac:chgData name="Nikola Vukotić" userId="ed2010f5-c468-44dd-a317-8cbee01f6e78" providerId="ADAL" clId="{99BA0F24-7127-4A4F-B611-182EA98081A5}" dt="2024-04-21T08:09:07.738" v="125" actId="478"/>
          <ac:spMkLst>
            <pc:docMk/>
            <pc:sldMk cId="0" sldId="256"/>
            <ac:spMk id="72" creationId="{00000000-0000-0000-0000-000000000000}"/>
          </ac:spMkLst>
        </pc:spChg>
        <pc:spChg chg="mod">
          <ac:chgData name="Nikola Vukotić" userId="ed2010f5-c468-44dd-a317-8cbee01f6e78" providerId="ADAL" clId="{99BA0F24-7127-4A4F-B611-182EA98081A5}" dt="2024-04-21T08:04:50.635" v="111" actId="27636"/>
          <ac:spMkLst>
            <pc:docMk/>
            <pc:sldMk cId="0" sldId="256"/>
            <ac:spMk id="73" creationId="{00000000-0000-0000-0000-000000000000}"/>
          </ac:spMkLst>
        </pc:spChg>
        <pc:grpChg chg="add mod">
          <ac:chgData name="Nikola Vukotić" userId="ed2010f5-c468-44dd-a317-8cbee01f6e78" providerId="ADAL" clId="{99BA0F24-7127-4A4F-B611-182EA98081A5}" dt="2024-04-21T08:13:26.465" v="168" actId="1076"/>
          <ac:grpSpMkLst>
            <pc:docMk/>
            <pc:sldMk cId="0" sldId="256"/>
            <ac:grpSpMk id="15" creationId="{FFCEE9F2-FB10-521B-4E41-EBAD91F11F50}"/>
          </ac:grpSpMkLst>
        </pc:grpChg>
        <pc:grpChg chg="add del mod">
          <ac:chgData name="Nikola Vukotić" userId="ed2010f5-c468-44dd-a317-8cbee01f6e78" providerId="ADAL" clId="{99BA0F24-7127-4A4F-B611-182EA98081A5}" dt="2024-04-21T08:13:20.746" v="167" actId="478"/>
          <ac:grpSpMkLst>
            <pc:docMk/>
            <pc:sldMk cId="0" sldId="256"/>
            <ac:grpSpMk id="16" creationId="{2F19AD1A-3F87-55B3-1593-D6E9C153AA82}"/>
          </ac:grpSpMkLst>
        </pc:grpChg>
        <pc:graphicFrameChg chg="mod">
          <ac:chgData name="Nikola Vukotić" userId="ed2010f5-c468-44dd-a317-8cbee01f6e78" providerId="ADAL" clId="{99BA0F24-7127-4A4F-B611-182EA98081A5}" dt="2024-04-21T08:06:18.749" v="117"/>
          <ac:graphicFrameMkLst>
            <pc:docMk/>
            <pc:sldMk cId="0" sldId="256"/>
            <ac:graphicFrameMk id="4" creationId="{3A276185-7308-5922-ACA7-AF6B689E1073}"/>
          </ac:graphicFrameMkLst>
        </pc:graphicFrameChg>
        <pc:graphicFrameChg chg="add del mod">
          <ac:chgData name="Nikola Vukotić" userId="ed2010f5-c468-44dd-a317-8cbee01f6e78" providerId="ADAL" clId="{99BA0F24-7127-4A4F-B611-182EA98081A5}" dt="2024-04-21T08:06:32.981" v="120" actId="478"/>
          <ac:graphicFrameMkLst>
            <pc:docMk/>
            <pc:sldMk cId="0" sldId="256"/>
            <ac:graphicFrameMk id="5" creationId="{B9744961-F115-FCBC-8F1A-A1A2C72F72E9}"/>
          </ac:graphicFrameMkLst>
        </pc:graphicFrameChg>
        <pc:picChg chg="add del mod">
          <ac:chgData name="Nikola Vukotić" userId="ed2010f5-c468-44dd-a317-8cbee01f6e78" providerId="ADAL" clId="{99BA0F24-7127-4A4F-B611-182EA98081A5}" dt="2024-04-21T08:04:56.820" v="116" actId="478"/>
          <ac:picMkLst>
            <pc:docMk/>
            <pc:sldMk cId="0" sldId="256"/>
            <ac:picMk id="3" creationId="{7C0DDC09-41E1-1F7E-BE42-B1CEA968FAD1}"/>
          </ac:picMkLst>
        </pc:picChg>
        <pc:picChg chg="add mod modCrop">
          <ac:chgData name="Nikola Vukotić" userId="ed2010f5-c468-44dd-a317-8cbee01f6e78" providerId="ADAL" clId="{99BA0F24-7127-4A4F-B611-182EA98081A5}" dt="2024-04-21T09:46:30.019" v="2411" actId="1076"/>
          <ac:picMkLst>
            <pc:docMk/>
            <pc:sldMk cId="0" sldId="256"/>
            <ac:picMk id="7" creationId="{0E28D755-EE6B-C5A5-A31B-ADF78A5E7C5A}"/>
          </ac:picMkLst>
        </pc:picChg>
        <pc:picChg chg="add mod modCrop">
          <ac:chgData name="Nikola Vukotić" userId="ed2010f5-c468-44dd-a317-8cbee01f6e78" providerId="ADAL" clId="{99BA0F24-7127-4A4F-B611-182EA98081A5}" dt="2024-04-21T08:12:16.529" v="160" actId="164"/>
          <ac:picMkLst>
            <pc:docMk/>
            <pc:sldMk cId="0" sldId="256"/>
            <ac:picMk id="10" creationId="{03AB3B3E-4F8C-9D77-0853-5D421D585FA4}"/>
          </ac:picMkLst>
        </pc:picChg>
        <pc:picChg chg="add mod modCrop">
          <ac:chgData name="Nikola Vukotić" userId="ed2010f5-c468-44dd-a317-8cbee01f6e78" providerId="ADAL" clId="{99BA0F24-7127-4A4F-B611-182EA98081A5}" dt="2024-04-21T08:12:16.529" v="160" actId="164"/>
          <ac:picMkLst>
            <pc:docMk/>
            <pc:sldMk cId="0" sldId="256"/>
            <ac:picMk id="11" creationId="{FAA73216-9555-04CF-3972-0203A898F873}"/>
          </ac:picMkLst>
        </pc:picChg>
        <pc:picChg chg="add del mod topLvl modCrop">
          <ac:chgData name="Nikola Vukotić" userId="ed2010f5-c468-44dd-a317-8cbee01f6e78" providerId="ADAL" clId="{99BA0F24-7127-4A4F-B611-182EA98081A5}" dt="2024-04-21T08:13:20.746" v="167" actId="478"/>
          <ac:picMkLst>
            <pc:docMk/>
            <pc:sldMk cId="0" sldId="256"/>
            <ac:picMk id="12" creationId="{AD81A30F-CDE4-0E3A-7F05-92CB502FCB12}"/>
          </ac:picMkLst>
        </pc:picChg>
        <pc:picChg chg="add del mod topLvl modCrop">
          <ac:chgData name="Nikola Vukotić" userId="ed2010f5-c468-44dd-a317-8cbee01f6e78" providerId="ADAL" clId="{99BA0F24-7127-4A4F-B611-182EA98081A5}" dt="2024-04-21T08:13:20.746" v="167" actId="478"/>
          <ac:picMkLst>
            <pc:docMk/>
            <pc:sldMk cId="0" sldId="256"/>
            <ac:picMk id="13" creationId="{62366492-D09A-C381-CC2E-D29A3E0E56AD}"/>
          </ac:picMkLst>
        </pc:picChg>
        <pc:picChg chg="add del mod">
          <ac:chgData name="Nikola Vukotić" userId="ed2010f5-c468-44dd-a317-8cbee01f6e78" providerId="ADAL" clId="{99BA0F24-7127-4A4F-B611-182EA98081A5}" dt="2024-04-21T08:13:20.746" v="167" actId="478"/>
          <ac:picMkLst>
            <pc:docMk/>
            <pc:sldMk cId="0" sldId="256"/>
            <ac:picMk id="14" creationId="{62B73697-5F66-A399-9111-850D7BDF6CC8}"/>
          </ac:picMkLst>
        </pc:picChg>
      </pc:sldChg>
      <pc:sldChg chg="addSp modSp mod">
        <pc:chgData name="Nikola Vukotić" userId="ed2010f5-c468-44dd-a317-8cbee01f6e78" providerId="ADAL" clId="{99BA0F24-7127-4A4F-B611-182EA98081A5}" dt="2024-04-21T08:27:17.085" v="546"/>
        <pc:sldMkLst>
          <pc:docMk/>
          <pc:sldMk cId="0" sldId="257"/>
        </pc:sldMkLst>
        <pc:spChg chg="mod">
          <ac:chgData name="Nikola Vukotić" userId="ed2010f5-c468-44dd-a317-8cbee01f6e78" providerId="ADAL" clId="{99BA0F24-7127-4A4F-B611-182EA98081A5}" dt="2024-04-21T08:14:48.661" v="175" actId="120"/>
          <ac:spMkLst>
            <pc:docMk/>
            <pc:sldMk cId="0" sldId="257"/>
            <ac:spMk id="79" creationId="{00000000-0000-0000-0000-000000000000}"/>
          </ac:spMkLst>
        </pc:spChg>
        <pc:spChg chg="mod">
          <ac:chgData name="Nikola Vukotić" userId="ed2010f5-c468-44dd-a317-8cbee01f6e78" providerId="ADAL" clId="{99BA0F24-7127-4A4F-B611-182EA98081A5}" dt="2024-04-21T08:14:51.507" v="176" actId="242"/>
          <ac:spMkLst>
            <pc:docMk/>
            <pc:sldMk cId="0" sldId="257"/>
            <ac:spMk id="80" creationId="{00000000-0000-0000-0000-000000000000}"/>
          </ac:spMkLst>
        </pc:spChg>
        <pc:spChg chg="mod">
          <ac:chgData name="Nikola Vukotić" userId="ed2010f5-c468-44dd-a317-8cbee01f6e78" providerId="ADAL" clId="{99BA0F24-7127-4A4F-B611-182EA98081A5}" dt="2024-04-21T08:14:54.884" v="177" actId="242"/>
          <ac:spMkLst>
            <pc:docMk/>
            <pc:sldMk cId="0" sldId="257"/>
            <ac:spMk id="81" creationId="{00000000-0000-0000-0000-000000000000}"/>
          </ac:spMkLst>
        </pc:spChg>
        <pc:grpChg chg="add mod">
          <ac:chgData name="Nikola Vukotić" userId="ed2010f5-c468-44dd-a317-8cbee01f6e78" providerId="ADAL" clId="{99BA0F24-7127-4A4F-B611-182EA98081A5}" dt="2024-04-21T08:27:17.085" v="546"/>
          <ac:grpSpMkLst>
            <pc:docMk/>
            <pc:sldMk cId="0" sldId="257"/>
            <ac:grpSpMk id="2" creationId="{2983F6E1-572A-D13C-15F5-977B7CDAE4AE}"/>
          </ac:grpSpMkLst>
        </pc:grpChg>
        <pc:picChg chg="mod">
          <ac:chgData name="Nikola Vukotić" userId="ed2010f5-c468-44dd-a317-8cbee01f6e78" providerId="ADAL" clId="{99BA0F24-7127-4A4F-B611-182EA98081A5}" dt="2024-04-21T08:27:17.085" v="546"/>
          <ac:picMkLst>
            <pc:docMk/>
            <pc:sldMk cId="0" sldId="257"/>
            <ac:picMk id="3" creationId="{A2739F7A-4DB1-FF24-1E5E-9299AAFD3BE4}"/>
          </ac:picMkLst>
        </pc:picChg>
        <pc:picChg chg="mod">
          <ac:chgData name="Nikola Vukotić" userId="ed2010f5-c468-44dd-a317-8cbee01f6e78" providerId="ADAL" clId="{99BA0F24-7127-4A4F-B611-182EA98081A5}" dt="2024-04-21T08:27:17.085" v="546"/>
          <ac:picMkLst>
            <pc:docMk/>
            <pc:sldMk cId="0" sldId="257"/>
            <ac:picMk id="4" creationId="{0A0A0E16-E02C-8224-41F4-05EA9884CE93}"/>
          </ac:picMkLst>
        </pc:picChg>
        <pc:picChg chg="mod">
          <ac:chgData name="Nikola Vukotić" userId="ed2010f5-c468-44dd-a317-8cbee01f6e78" providerId="ADAL" clId="{99BA0F24-7127-4A4F-B611-182EA98081A5}" dt="2024-04-21T08:27:17.085" v="546"/>
          <ac:picMkLst>
            <pc:docMk/>
            <pc:sldMk cId="0" sldId="257"/>
            <ac:picMk id="5" creationId="{F76E366C-68F2-D395-44A3-FCA58615FCA5}"/>
          </ac:picMkLst>
        </pc:picChg>
      </pc:sldChg>
      <pc:sldChg chg="addSp delSp modSp mod">
        <pc:chgData name="Nikola Vukotić" userId="ed2010f5-c468-44dd-a317-8cbee01f6e78" providerId="ADAL" clId="{99BA0F24-7127-4A4F-B611-182EA98081A5}" dt="2024-04-21T09:19:11.790" v="1164" actId="1076"/>
        <pc:sldMkLst>
          <pc:docMk/>
          <pc:sldMk cId="0" sldId="258"/>
        </pc:sldMkLst>
        <pc:spChg chg="mod">
          <ac:chgData name="Nikola Vukotić" userId="ed2010f5-c468-44dd-a317-8cbee01f6e78" providerId="ADAL" clId="{99BA0F24-7127-4A4F-B611-182EA98081A5}" dt="2024-04-21T09:18:21.286" v="1155" actId="6549"/>
          <ac:spMkLst>
            <pc:docMk/>
            <pc:sldMk cId="0" sldId="258"/>
            <ac:spMk id="86" creationId="{00000000-0000-0000-0000-000000000000}"/>
          </ac:spMkLst>
        </pc:spChg>
        <pc:grpChg chg="add del mod">
          <ac:chgData name="Nikola Vukotić" userId="ed2010f5-c468-44dd-a317-8cbee01f6e78" providerId="ADAL" clId="{99BA0F24-7127-4A4F-B611-182EA98081A5}" dt="2024-04-21T08:16:00.560" v="222" actId="478"/>
          <ac:grpSpMkLst>
            <pc:docMk/>
            <pc:sldMk cId="0" sldId="258"/>
            <ac:grpSpMk id="2" creationId="{D64B1866-5CFA-9CA0-5C4A-F48418305133}"/>
          </ac:grpSpMkLst>
        </pc:grpChg>
        <pc:grpChg chg="add mod">
          <ac:chgData name="Nikola Vukotić" userId="ed2010f5-c468-44dd-a317-8cbee01f6e78" providerId="ADAL" clId="{99BA0F24-7127-4A4F-B611-182EA98081A5}" dt="2024-04-21T08:27:15.635" v="545"/>
          <ac:grpSpMkLst>
            <pc:docMk/>
            <pc:sldMk cId="0" sldId="258"/>
            <ac:grpSpMk id="6" creationId="{BDC8A775-4B49-6BA1-0306-0631267AA0CC}"/>
          </ac:grpSpMkLst>
        </pc:grpChg>
        <pc:graphicFrameChg chg="add del modGraphic">
          <ac:chgData name="Nikola Vukotić" userId="ed2010f5-c468-44dd-a317-8cbee01f6e78" providerId="ADAL" clId="{99BA0F24-7127-4A4F-B611-182EA98081A5}" dt="2024-04-21T09:11:14.090" v="892" actId="27309"/>
          <ac:graphicFrameMkLst>
            <pc:docMk/>
            <pc:sldMk cId="0" sldId="258"/>
            <ac:graphicFrameMk id="11" creationId="{9FD9075E-B724-507E-B46F-505945F87CA7}"/>
          </ac:graphicFrameMkLst>
        </pc:graphicFrameChg>
        <pc:picChg chg="mod">
          <ac:chgData name="Nikola Vukotić" userId="ed2010f5-c468-44dd-a317-8cbee01f6e78" providerId="ADAL" clId="{99BA0F24-7127-4A4F-B611-182EA98081A5}" dt="2024-04-21T08:15:49.320" v="219"/>
          <ac:picMkLst>
            <pc:docMk/>
            <pc:sldMk cId="0" sldId="258"/>
            <ac:picMk id="3" creationId="{388F8178-C2C0-AE92-935E-108251C3282A}"/>
          </ac:picMkLst>
        </pc:picChg>
        <pc:picChg chg="mod">
          <ac:chgData name="Nikola Vukotić" userId="ed2010f5-c468-44dd-a317-8cbee01f6e78" providerId="ADAL" clId="{99BA0F24-7127-4A4F-B611-182EA98081A5}" dt="2024-04-21T08:15:49.320" v="219"/>
          <ac:picMkLst>
            <pc:docMk/>
            <pc:sldMk cId="0" sldId="258"/>
            <ac:picMk id="4" creationId="{EF287A25-AFF6-7347-1621-6B26B04FBAD8}"/>
          </ac:picMkLst>
        </pc:picChg>
        <pc:picChg chg="mod">
          <ac:chgData name="Nikola Vukotić" userId="ed2010f5-c468-44dd-a317-8cbee01f6e78" providerId="ADAL" clId="{99BA0F24-7127-4A4F-B611-182EA98081A5}" dt="2024-04-21T08:15:49.320" v="219"/>
          <ac:picMkLst>
            <pc:docMk/>
            <pc:sldMk cId="0" sldId="258"/>
            <ac:picMk id="5" creationId="{AB69D6DC-47C1-78B0-86BD-2E4C1305DC22}"/>
          </ac:picMkLst>
        </pc:picChg>
        <pc:picChg chg="mod">
          <ac:chgData name="Nikola Vukotić" userId="ed2010f5-c468-44dd-a317-8cbee01f6e78" providerId="ADAL" clId="{99BA0F24-7127-4A4F-B611-182EA98081A5}" dt="2024-04-21T08:27:15.635" v="545"/>
          <ac:picMkLst>
            <pc:docMk/>
            <pc:sldMk cId="0" sldId="258"/>
            <ac:picMk id="7" creationId="{6117BF3F-9CF4-02AC-D5AE-6F57235588D0}"/>
          </ac:picMkLst>
        </pc:picChg>
        <pc:picChg chg="mod">
          <ac:chgData name="Nikola Vukotić" userId="ed2010f5-c468-44dd-a317-8cbee01f6e78" providerId="ADAL" clId="{99BA0F24-7127-4A4F-B611-182EA98081A5}" dt="2024-04-21T08:27:15.635" v="545"/>
          <ac:picMkLst>
            <pc:docMk/>
            <pc:sldMk cId="0" sldId="258"/>
            <ac:picMk id="8" creationId="{518AEC76-D525-0246-E973-E20C13387F1C}"/>
          </ac:picMkLst>
        </pc:picChg>
        <pc:picChg chg="mod">
          <ac:chgData name="Nikola Vukotić" userId="ed2010f5-c468-44dd-a317-8cbee01f6e78" providerId="ADAL" clId="{99BA0F24-7127-4A4F-B611-182EA98081A5}" dt="2024-04-21T08:27:15.635" v="545"/>
          <ac:picMkLst>
            <pc:docMk/>
            <pc:sldMk cId="0" sldId="258"/>
            <ac:picMk id="9" creationId="{85DA8EDF-F276-78F5-C095-809981622970}"/>
          </ac:picMkLst>
        </pc:picChg>
        <pc:picChg chg="add del mod">
          <ac:chgData name="Nikola Vukotić" userId="ed2010f5-c468-44dd-a317-8cbee01f6e78" providerId="ADAL" clId="{99BA0F24-7127-4A4F-B611-182EA98081A5}" dt="2024-04-21T09:18:55.022" v="1160" actId="478"/>
          <ac:picMkLst>
            <pc:docMk/>
            <pc:sldMk cId="0" sldId="258"/>
            <ac:picMk id="13" creationId="{BF9D0113-9348-96B8-A714-C3D713826A33}"/>
          </ac:picMkLst>
        </pc:picChg>
        <pc:picChg chg="add mod">
          <ac:chgData name="Nikola Vukotić" userId="ed2010f5-c468-44dd-a317-8cbee01f6e78" providerId="ADAL" clId="{99BA0F24-7127-4A4F-B611-182EA98081A5}" dt="2024-04-21T09:19:11.790" v="1164" actId="1076"/>
          <ac:picMkLst>
            <pc:docMk/>
            <pc:sldMk cId="0" sldId="258"/>
            <ac:picMk id="15" creationId="{39E473C7-2201-C236-29A0-F083F091BC5B}"/>
          </ac:picMkLst>
        </pc:picChg>
      </pc:sldChg>
      <pc:sldChg chg="del">
        <pc:chgData name="Nikola Vukotić" userId="ed2010f5-c468-44dd-a317-8cbee01f6e78" providerId="ADAL" clId="{99BA0F24-7127-4A4F-B611-182EA98081A5}" dt="2024-04-21T09:10:47.642" v="887" actId="47"/>
        <pc:sldMkLst>
          <pc:docMk/>
          <pc:sldMk cId="0" sldId="259"/>
        </pc:sldMkLst>
      </pc:sldChg>
      <pc:sldChg chg="del">
        <pc:chgData name="Nikola Vukotić" userId="ed2010f5-c468-44dd-a317-8cbee01f6e78" providerId="ADAL" clId="{99BA0F24-7127-4A4F-B611-182EA98081A5}" dt="2024-04-21T09:10:49.874" v="888" actId="47"/>
        <pc:sldMkLst>
          <pc:docMk/>
          <pc:sldMk cId="0" sldId="260"/>
        </pc:sldMkLst>
      </pc:sldChg>
      <pc:sldChg chg="del">
        <pc:chgData name="Nikola Vukotić" userId="ed2010f5-c468-44dd-a317-8cbee01f6e78" providerId="ADAL" clId="{99BA0F24-7127-4A4F-B611-182EA98081A5}" dt="2024-04-21T09:10:51.649" v="889" actId="47"/>
        <pc:sldMkLst>
          <pc:docMk/>
          <pc:sldMk cId="0" sldId="261"/>
        </pc:sldMkLst>
      </pc:sldChg>
      <pc:sldChg chg="addSp modSp del modNotes">
        <pc:chgData name="Nikola Vukotić" userId="ed2010f5-c468-44dd-a317-8cbee01f6e78" providerId="ADAL" clId="{99BA0F24-7127-4A4F-B611-182EA98081A5}" dt="2024-04-21T09:11:07.699" v="890" actId="47"/>
        <pc:sldMkLst>
          <pc:docMk/>
          <pc:sldMk cId="0" sldId="262"/>
        </pc:sldMkLst>
        <pc:grpChg chg="add mod">
          <ac:chgData name="Nikola Vukotić" userId="ed2010f5-c468-44dd-a317-8cbee01f6e78" providerId="ADAL" clId="{99BA0F24-7127-4A4F-B611-182EA98081A5}" dt="2024-04-21T08:27:10.053" v="544"/>
          <ac:grpSpMkLst>
            <pc:docMk/>
            <pc:sldMk cId="0" sldId="262"/>
            <ac:grpSpMk id="2" creationId="{91AC8ED6-40F1-392F-CFA5-4F053B456E3E}"/>
          </ac:grpSpMkLst>
        </pc:grpChg>
        <pc:picChg chg="mod">
          <ac:chgData name="Nikola Vukotić" userId="ed2010f5-c468-44dd-a317-8cbee01f6e78" providerId="ADAL" clId="{99BA0F24-7127-4A4F-B611-182EA98081A5}" dt="2024-04-21T08:27:10.053" v="544"/>
          <ac:picMkLst>
            <pc:docMk/>
            <pc:sldMk cId="0" sldId="262"/>
            <ac:picMk id="3" creationId="{7B324566-5798-E565-DA59-DABF22BBD9D4}"/>
          </ac:picMkLst>
        </pc:picChg>
        <pc:picChg chg="mod">
          <ac:chgData name="Nikola Vukotić" userId="ed2010f5-c468-44dd-a317-8cbee01f6e78" providerId="ADAL" clId="{99BA0F24-7127-4A4F-B611-182EA98081A5}" dt="2024-04-21T08:27:10.053" v="544"/>
          <ac:picMkLst>
            <pc:docMk/>
            <pc:sldMk cId="0" sldId="262"/>
            <ac:picMk id="4" creationId="{7385D2D5-2B2A-08D0-3E73-F66D3C52EA40}"/>
          </ac:picMkLst>
        </pc:picChg>
        <pc:picChg chg="mod">
          <ac:chgData name="Nikola Vukotić" userId="ed2010f5-c468-44dd-a317-8cbee01f6e78" providerId="ADAL" clId="{99BA0F24-7127-4A4F-B611-182EA98081A5}" dt="2024-04-21T08:27:10.053" v="544"/>
          <ac:picMkLst>
            <pc:docMk/>
            <pc:sldMk cId="0" sldId="262"/>
            <ac:picMk id="5" creationId="{4F3FFB30-3102-07CA-94CA-E9D6765999DA}"/>
          </ac:picMkLst>
        </pc:picChg>
      </pc:sldChg>
      <pc:sldChg chg="new del">
        <pc:chgData name="Nikola Vukotić" userId="ed2010f5-c468-44dd-a317-8cbee01f6e78" providerId="ADAL" clId="{99BA0F24-7127-4A4F-B611-182EA98081A5}" dt="2024-04-21T06:50:24.577" v="1" actId="47"/>
        <pc:sldMkLst>
          <pc:docMk/>
          <pc:sldMk cId="904891036" sldId="263"/>
        </pc:sldMkLst>
      </pc:sldChg>
      <pc:sldChg chg="addSp delSp modSp new mod modAnim">
        <pc:chgData name="Nikola Vukotić" userId="ed2010f5-c468-44dd-a317-8cbee01f6e78" providerId="ADAL" clId="{99BA0F24-7127-4A4F-B611-182EA98081A5}" dt="2024-04-21T09:54:09.704" v="2586" actId="27636"/>
        <pc:sldMkLst>
          <pc:docMk/>
          <pc:sldMk cId="3937575607" sldId="263"/>
        </pc:sldMkLst>
        <pc:spChg chg="mod">
          <ac:chgData name="Nikola Vukotić" userId="ed2010f5-c468-44dd-a317-8cbee01f6e78" providerId="ADAL" clId="{99BA0F24-7127-4A4F-B611-182EA98081A5}" dt="2024-04-21T08:28:26.678" v="560" actId="1076"/>
          <ac:spMkLst>
            <pc:docMk/>
            <pc:sldMk cId="3937575607" sldId="263"/>
            <ac:spMk id="2" creationId="{823F713A-5A0B-EBB0-7F3A-BA5B09D4D8A2}"/>
          </ac:spMkLst>
        </pc:spChg>
        <pc:spChg chg="mod">
          <ac:chgData name="Nikola Vukotić" userId="ed2010f5-c468-44dd-a317-8cbee01f6e78" providerId="ADAL" clId="{99BA0F24-7127-4A4F-B611-182EA98081A5}" dt="2024-04-21T08:28:26.678" v="560" actId="1076"/>
          <ac:spMkLst>
            <pc:docMk/>
            <pc:sldMk cId="3937575607" sldId="263"/>
            <ac:spMk id="3" creationId="{8264B2FD-ECE4-ED8F-7F13-70660EF4CEAA}"/>
          </ac:spMkLst>
        </pc:spChg>
        <pc:spChg chg="add mod">
          <ac:chgData name="Nikola Vukotić" userId="ed2010f5-c468-44dd-a317-8cbee01f6e78" providerId="ADAL" clId="{99BA0F24-7127-4A4F-B611-182EA98081A5}" dt="2024-04-21T08:28:26.678" v="560" actId="1076"/>
          <ac:spMkLst>
            <pc:docMk/>
            <pc:sldMk cId="3937575607" sldId="263"/>
            <ac:spMk id="4" creationId="{3211F70D-8C71-32A9-A42B-2FDD2399FA99}"/>
          </ac:spMkLst>
        </pc:spChg>
        <pc:spChg chg="add mod">
          <ac:chgData name="Nikola Vukotić" userId="ed2010f5-c468-44dd-a317-8cbee01f6e78" providerId="ADAL" clId="{99BA0F24-7127-4A4F-B611-182EA98081A5}" dt="2024-04-21T09:54:09.704" v="2586" actId="27636"/>
          <ac:spMkLst>
            <pc:docMk/>
            <pc:sldMk cId="3937575607" sldId="263"/>
            <ac:spMk id="5" creationId="{E823FED9-61B2-184D-2B1E-CE21F92AC902}"/>
          </ac:spMkLst>
        </pc:spChg>
        <pc:grpChg chg="add mod">
          <ac:chgData name="Nikola Vukotić" userId="ed2010f5-c468-44dd-a317-8cbee01f6e78" providerId="ADAL" clId="{99BA0F24-7127-4A4F-B611-182EA98081A5}" dt="2024-04-21T09:28:27.840" v="1705" actId="1076"/>
          <ac:grpSpMkLst>
            <pc:docMk/>
            <pc:sldMk cId="3937575607" sldId="263"/>
            <ac:grpSpMk id="6" creationId="{090178A6-D8F0-55ED-342E-9E4A2395FE37}"/>
          </ac:grpSpMkLst>
        </pc:grpChg>
        <pc:picChg chg="mod">
          <ac:chgData name="Nikola Vukotić" userId="ed2010f5-c468-44dd-a317-8cbee01f6e78" providerId="ADAL" clId="{99BA0F24-7127-4A4F-B611-182EA98081A5}" dt="2024-04-21T08:21:50.038" v="333"/>
          <ac:picMkLst>
            <pc:docMk/>
            <pc:sldMk cId="3937575607" sldId="263"/>
            <ac:picMk id="7" creationId="{74C6B143-C480-36F3-1E0E-9D953CE8DC7E}"/>
          </ac:picMkLst>
        </pc:picChg>
        <pc:picChg chg="mod">
          <ac:chgData name="Nikola Vukotić" userId="ed2010f5-c468-44dd-a317-8cbee01f6e78" providerId="ADAL" clId="{99BA0F24-7127-4A4F-B611-182EA98081A5}" dt="2024-04-21T08:21:50.038" v="333"/>
          <ac:picMkLst>
            <pc:docMk/>
            <pc:sldMk cId="3937575607" sldId="263"/>
            <ac:picMk id="8" creationId="{3D42B809-55FE-6E4D-44B8-719873311C2F}"/>
          </ac:picMkLst>
        </pc:picChg>
        <pc:picChg chg="mod">
          <ac:chgData name="Nikola Vukotić" userId="ed2010f5-c468-44dd-a317-8cbee01f6e78" providerId="ADAL" clId="{99BA0F24-7127-4A4F-B611-182EA98081A5}" dt="2024-04-21T08:21:50.038" v="333"/>
          <ac:picMkLst>
            <pc:docMk/>
            <pc:sldMk cId="3937575607" sldId="263"/>
            <ac:picMk id="9" creationId="{A885283A-850B-984D-F0BB-EFAC4FF555EB}"/>
          </ac:picMkLst>
        </pc:picChg>
        <pc:picChg chg="add del mod">
          <ac:chgData name="Nikola Vukotić" userId="ed2010f5-c468-44dd-a317-8cbee01f6e78" providerId="ADAL" clId="{99BA0F24-7127-4A4F-B611-182EA98081A5}" dt="2024-04-21T08:49:26.967" v="567" actId="478"/>
          <ac:picMkLst>
            <pc:docMk/>
            <pc:sldMk cId="3937575607" sldId="263"/>
            <ac:picMk id="11" creationId="{2671E129-4CE3-B397-AD03-255797954CF7}"/>
          </ac:picMkLst>
        </pc:picChg>
        <pc:picChg chg="add del mod">
          <ac:chgData name="Nikola Vukotić" userId="ed2010f5-c468-44dd-a317-8cbee01f6e78" providerId="ADAL" clId="{99BA0F24-7127-4A4F-B611-182EA98081A5}" dt="2024-04-21T08:52:17.543" v="572" actId="478"/>
          <ac:picMkLst>
            <pc:docMk/>
            <pc:sldMk cId="3937575607" sldId="263"/>
            <ac:picMk id="13" creationId="{F23354CE-FC2B-CD95-2F2B-E7150D101CF9}"/>
          </ac:picMkLst>
        </pc:picChg>
        <pc:picChg chg="add del mod">
          <ac:chgData name="Nikola Vukotić" userId="ed2010f5-c468-44dd-a317-8cbee01f6e78" providerId="ADAL" clId="{99BA0F24-7127-4A4F-B611-182EA98081A5}" dt="2024-04-21T08:55:08.654" v="579" actId="478"/>
          <ac:picMkLst>
            <pc:docMk/>
            <pc:sldMk cId="3937575607" sldId="263"/>
            <ac:picMk id="15" creationId="{9B3D8C85-E17B-6D9A-C2A9-CBEAE9779652}"/>
          </ac:picMkLst>
        </pc:picChg>
        <pc:picChg chg="add del mod">
          <ac:chgData name="Nikola Vukotić" userId="ed2010f5-c468-44dd-a317-8cbee01f6e78" providerId="ADAL" clId="{99BA0F24-7127-4A4F-B611-182EA98081A5}" dt="2024-04-21T08:55:43.526" v="584" actId="478"/>
          <ac:picMkLst>
            <pc:docMk/>
            <pc:sldMk cId="3937575607" sldId="263"/>
            <ac:picMk id="17" creationId="{8EF0F36A-7102-111B-33BC-3FF9EB9DCC8E}"/>
          </ac:picMkLst>
        </pc:picChg>
        <pc:picChg chg="add del mod">
          <ac:chgData name="Nikola Vukotić" userId="ed2010f5-c468-44dd-a317-8cbee01f6e78" providerId="ADAL" clId="{99BA0F24-7127-4A4F-B611-182EA98081A5}" dt="2024-04-21T08:56:21.622" v="589" actId="478"/>
          <ac:picMkLst>
            <pc:docMk/>
            <pc:sldMk cId="3937575607" sldId="263"/>
            <ac:picMk id="19" creationId="{C0D17AAC-0ABD-9FC9-2A4F-6C1C40262CA5}"/>
          </ac:picMkLst>
        </pc:picChg>
        <pc:picChg chg="add mod">
          <ac:chgData name="Nikola Vukotić" userId="ed2010f5-c468-44dd-a317-8cbee01f6e78" providerId="ADAL" clId="{99BA0F24-7127-4A4F-B611-182EA98081A5}" dt="2024-04-21T09:28:41.398" v="1710" actId="1076"/>
          <ac:picMkLst>
            <pc:docMk/>
            <pc:sldMk cId="3937575607" sldId="263"/>
            <ac:picMk id="20" creationId="{7269131C-97C5-B01C-8AAA-226A4D9C4F0D}"/>
          </ac:picMkLst>
        </pc:picChg>
      </pc:sldChg>
      <pc:sldChg chg="addSp delSp modSp new mod">
        <pc:chgData name="Nikola Vukotić" userId="ed2010f5-c468-44dd-a317-8cbee01f6e78" providerId="ADAL" clId="{99BA0F24-7127-4A4F-B611-182EA98081A5}" dt="2024-04-21T09:28:53.435" v="1711"/>
        <pc:sldMkLst>
          <pc:docMk/>
          <pc:sldMk cId="3739613801" sldId="264"/>
        </pc:sldMkLst>
        <pc:spChg chg="mod">
          <ac:chgData name="Nikola Vukotić" userId="ed2010f5-c468-44dd-a317-8cbee01f6e78" providerId="ADAL" clId="{99BA0F24-7127-4A4F-B611-182EA98081A5}" dt="2024-04-21T09:01:51.599" v="649" actId="207"/>
          <ac:spMkLst>
            <pc:docMk/>
            <pc:sldMk cId="3739613801" sldId="264"/>
            <ac:spMk id="2" creationId="{174DDF2F-883A-61B4-A524-26428482FD28}"/>
          </ac:spMkLst>
        </pc:spChg>
        <pc:spChg chg="del mod">
          <ac:chgData name="Nikola Vukotić" userId="ed2010f5-c468-44dd-a317-8cbee01f6e78" providerId="ADAL" clId="{99BA0F24-7127-4A4F-B611-182EA98081A5}" dt="2024-04-21T08:56:50.398" v="594" actId="478"/>
          <ac:spMkLst>
            <pc:docMk/>
            <pc:sldMk cId="3739613801" sldId="264"/>
            <ac:spMk id="3" creationId="{8E610DB2-C51F-6BE0-76FA-DF81FAD36E98}"/>
          </ac:spMkLst>
        </pc:spChg>
        <pc:grpChg chg="add mod">
          <ac:chgData name="Nikola Vukotić" userId="ed2010f5-c468-44dd-a317-8cbee01f6e78" providerId="ADAL" clId="{99BA0F24-7127-4A4F-B611-182EA98081A5}" dt="2024-04-21T08:58:10.380" v="603"/>
          <ac:grpSpMkLst>
            <pc:docMk/>
            <pc:sldMk cId="3739613801" sldId="264"/>
            <ac:grpSpMk id="6" creationId="{1B140B00-1B52-EDEB-BF08-18D7C6B4295A}"/>
          </ac:grpSpMkLst>
        </pc:grpChg>
        <pc:grpChg chg="add mod">
          <ac:chgData name="Nikola Vukotić" userId="ed2010f5-c468-44dd-a317-8cbee01f6e78" providerId="ADAL" clId="{99BA0F24-7127-4A4F-B611-182EA98081A5}" dt="2024-04-21T09:01:44.907" v="647"/>
          <ac:grpSpMkLst>
            <pc:docMk/>
            <pc:sldMk cId="3739613801" sldId="264"/>
            <ac:grpSpMk id="13" creationId="{954AB8D6-4B9A-D465-B434-2AC52F9F92F4}"/>
          </ac:grpSpMkLst>
        </pc:grpChg>
        <pc:picChg chg="add mod modCrop">
          <ac:chgData name="Nikola Vukotić" userId="ed2010f5-c468-44dd-a317-8cbee01f6e78" providerId="ADAL" clId="{99BA0F24-7127-4A4F-B611-182EA98081A5}" dt="2024-04-21T09:02:00.401" v="650" actId="1076"/>
          <ac:picMkLst>
            <pc:docMk/>
            <pc:sldMk cId="3739613801" sldId="264"/>
            <ac:picMk id="5" creationId="{656BB8F7-05DF-D43C-AD7A-95BC695C3A29}"/>
          </ac:picMkLst>
        </pc:picChg>
        <pc:picChg chg="mod">
          <ac:chgData name="Nikola Vukotić" userId="ed2010f5-c468-44dd-a317-8cbee01f6e78" providerId="ADAL" clId="{99BA0F24-7127-4A4F-B611-182EA98081A5}" dt="2024-04-21T08:58:10.380" v="603"/>
          <ac:picMkLst>
            <pc:docMk/>
            <pc:sldMk cId="3739613801" sldId="264"/>
            <ac:picMk id="7" creationId="{F71B9368-730E-AEC9-8569-533C45C589AC}"/>
          </ac:picMkLst>
        </pc:picChg>
        <pc:picChg chg="mod">
          <ac:chgData name="Nikola Vukotić" userId="ed2010f5-c468-44dd-a317-8cbee01f6e78" providerId="ADAL" clId="{99BA0F24-7127-4A4F-B611-182EA98081A5}" dt="2024-04-21T08:58:10.380" v="603"/>
          <ac:picMkLst>
            <pc:docMk/>
            <pc:sldMk cId="3739613801" sldId="264"/>
            <ac:picMk id="8" creationId="{B1324A22-0DBC-9D21-8513-C34272AB7EF1}"/>
          </ac:picMkLst>
        </pc:picChg>
        <pc:picChg chg="mod">
          <ac:chgData name="Nikola Vukotić" userId="ed2010f5-c468-44dd-a317-8cbee01f6e78" providerId="ADAL" clId="{99BA0F24-7127-4A4F-B611-182EA98081A5}" dt="2024-04-21T08:58:10.380" v="603"/>
          <ac:picMkLst>
            <pc:docMk/>
            <pc:sldMk cId="3739613801" sldId="264"/>
            <ac:picMk id="9" creationId="{22F783C5-5D03-FFCB-5F85-576CE3C82FE0}"/>
          </ac:picMkLst>
        </pc:picChg>
        <pc:picChg chg="add del mod modCrop">
          <ac:chgData name="Nikola Vukotić" userId="ed2010f5-c468-44dd-a317-8cbee01f6e78" providerId="ADAL" clId="{99BA0F24-7127-4A4F-B611-182EA98081A5}" dt="2024-04-21T09:01:46.415" v="648" actId="478"/>
          <ac:picMkLst>
            <pc:docMk/>
            <pc:sldMk cId="3739613801" sldId="264"/>
            <ac:picMk id="10" creationId="{A2CFCA6D-2F24-85AB-FA65-8110BDB16D6A}"/>
          </ac:picMkLst>
        </pc:picChg>
        <pc:picChg chg="add mod">
          <ac:chgData name="Nikola Vukotić" userId="ed2010f5-c468-44dd-a317-8cbee01f6e78" providerId="ADAL" clId="{99BA0F24-7127-4A4F-B611-182EA98081A5}" dt="2024-04-21T09:00:15.529" v="620" actId="1076"/>
          <ac:picMkLst>
            <pc:docMk/>
            <pc:sldMk cId="3739613801" sldId="264"/>
            <ac:picMk id="11" creationId="{1AAF0829-CE32-770D-4C7F-BB9A476B70FC}"/>
          </ac:picMkLst>
        </pc:picChg>
        <pc:picChg chg="add mod">
          <ac:chgData name="Nikola Vukotić" userId="ed2010f5-c468-44dd-a317-8cbee01f6e78" providerId="ADAL" clId="{99BA0F24-7127-4A4F-B611-182EA98081A5}" dt="2024-04-21T09:00:15.848" v="621" actId="1076"/>
          <ac:picMkLst>
            <pc:docMk/>
            <pc:sldMk cId="3739613801" sldId="264"/>
            <ac:picMk id="12" creationId="{7C61A07A-E1EC-71AE-F28F-1783A680A503}"/>
          </ac:picMkLst>
        </pc:picChg>
        <pc:picChg chg="mod">
          <ac:chgData name="Nikola Vukotić" userId="ed2010f5-c468-44dd-a317-8cbee01f6e78" providerId="ADAL" clId="{99BA0F24-7127-4A4F-B611-182EA98081A5}" dt="2024-04-21T09:01:44.907" v="647"/>
          <ac:picMkLst>
            <pc:docMk/>
            <pc:sldMk cId="3739613801" sldId="264"/>
            <ac:picMk id="14" creationId="{508B7F72-1295-C26A-5614-E37A176BDD0D}"/>
          </ac:picMkLst>
        </pc:picChg>
        <pc:picChg chg="mod">
          <ac:chgData name="Nikola Vukotić" userId="ed2010f5-c468-44dd-a317-8cbee01f6e78" providerId="ADAL" clId="{99BA0F24-7127-4A4F-B611-182EA98081A5}" dt="2024-04-21T09:01:44.907" v="647"/>
          <ac:picMkLst>
            <pc:docMk/>
            <pc:sldMk cId="3739613801" sldId="264"/>
            <ac:picMk id="15" creationId="{35B36F23-8970-9797-6FA9-43772F5B338F}"/>
          </ac:picMkLst>
        </pc:picChg>
        <pc:picChg chg="mod">
          <ac:chgData name="Nikola Vukotić" userId="ed2010f5-c468-44dd-a317-8cbee01f6e78" providerId="ADAL" clId="{99BA0F24-7127-4A4F-B611-182EA98081A5}" dt="2024-04-21T09:01:44.907" v="647"/>
          <ac:picMkLst>
            <pc:docMk/>
            <pc:sldMk cId="3739613801" sldId="264"/>
            <ac:picMk id="16" creationId="{8D224921-98B4-55E5-AB95-11997434E377}"/>
          </ac:picMkLst>
        </pc:picChg>
        <pc:picChg chg="add mod">
          <ac:chgData name="Nikola Vukotić" userId="ed2010f5-c468-44dd-a317-8cbee01f6e78" providerId="ADAL" clId="{99BA0F24-7127-4A4F-B611-182EA98081A5}" dt="2024-04-21T09:28:53.435" v="1711"/>
          <ac:picMkLst>
            <pc:docMk/>
            <pc:sldMk cId="3739613801" sldId="264"/>
            <ac:picMk id="17" creationId="{AD16A422-CDF6-8547-EE5E-CC67902E6DD8}"/>
          </ac:picMkLst>
        </pc:picChg>
      </pc:sldChg>
      <pc:sldChg chg="addSp modSp new mod">
        <pc:chgData name="Nikola Vukotić" userId="ed2010f5-c468-44dd-a317-8cbee01f6e78" providerId="ADAL" clId="{99BA0F24-7127-4A4F-B611-182EA98081A5}" dt="2024-04-21T09:28:55.714" v="1712"/>
        <pc:sldMkLst>
          <pc:docMk/>
          <pc:sldMk cId="55058262" sldId="265"/>
        </pc:sldMkLst>
        <pc:spChg chg="mod">
          <ac:chgData name="Nikola Vukotić" userId="ed2010f5-c468-44dd-a317-8cbee01f6e78" providerId="ADAL" clId="{99BA0F24-7127-4A4F-B611-182EA98081A5}" dt="2024-04-21T09:10:18.071" v="879"/>
          <ac:spMkLst>
            <pc:docMk/>
            <pc:sldMk cId="55058262" sldId="265"/>
            <ac:spMk id="2" creationId="{E18F7323-8723-77F1-B620-CFB62CC0F2C7}"/>
          </ac:spMkLst>
        </pc:spChg>
        <pc:spChg chg="mod">
          <ac:chgData name="Nikola Vukotić" userId="ed2010f5-c468-44dd-a317-8cbee01f6e78" providerId="ADAL" clId="{99BA0F24-7127-4A4F-B611-182EA98081A5}" dt="2024-04-21T09:13:27.195" v="1154" actId="403"/>
          <ac:spMkLst>
            <pc:docMk/>
            <pc:sldMk cId="55058262" sldId="265"/>
            <ac:spMk id="3" creationId="{B3A38E45-F4D4-FF9E-E118-50FDD2770FC8}"/>
          </ac:spMkLst>
        </pc:spChg>
        <pc:grpChg chg="add mod">
          <ac:chgData name="Nikola Vukotić" userId="ed2010f5-c468-44dd-a317-8cbee01f6e78" providerId="ADAL" clId="{99BA0F24-7127-4A4F-B611-182EA98081A5}" dt="2024-04-21T09:27:35.737" v="1689"/>
          <ac:grpSpMkLst>
            <pc:docMk/>
            <pc:sldMk cId="55058262" sldId="265"/>
            <ac:grpSpMk id="4" creationId="{A9B92B87-D6B7-4275-8B0D-337731591C0D}"/>
          </ac:grpSpMkLst>
        </pc:grpChg>
        <pc:picChg chg="mod">
          <ac:chgData name="Nikola Vukotić" userId="ed2010f5-c468-44dd-a317-8cbee01f6e78" providerId="ADAL" clId="{99BA0F24-7127-4A4F-B611-182EA98081A5}" dt="2024-04-21T09:27:35.737" v="1689"/>
          <ac:picMkLst>
            <pc:docMk/>
            <pc:sldMk cId="55058262" sldId="265"/>
            <ac:picMk id="5" creationId="{C5F3F7EE-D274-564B-568A-6C6388F26511}"/>
          </ac:picMkLst>
        </pc:picChg>
        <pc:picChg chg="mod">
          <ac:chgData name="Nikola Vukotić" userId="ed2010f5-c468-44dd-a317-8cbee01f6e78" providerId="ADAL" clId="{99BA0F24-7127-4A4F-B611-182EA98081A5}" dt="2024-04-21T09:27:35.737" v="1689"/>
          <ac:picMkLst>
            <pc:docMk/>
            <pc:sldMk cId="55058262" sldId="265"/>
            <ac:picMk id="6" creationId="{4D6470FE-16CE-96E3-BDB7-22091D5C0FE5}"/>
          </ac:picMkLst>
        </pc:picChg>
        <pc:picChg chg="mod">
          <ac:chgData name="Nikola Vukotić" userId="ed2010f5-c468-44dd-a317-8cbee01f6e78" providerId="ADAL" clId="{99BA0F24-7127-4A4F-B611-182EA98081A5}" dt="2024-04-21T09:27:35.737" v="1689"/>
          <ac:picMkLst>
            <pc:docMk/>
            <pc:sldMk cId="55058262" sldId="265"/>
            <ac:picMk id="7" creationId="{A19B5A47-CA06-3215-A573-7A01FE27D110}"/>
          </ac:picMkLst>
        </pc:picChg>
        <pc:picChg chg="add mod">
          <ac:chgData name="Nikola Vukotić" userId="ed2010f5-c468-44dd-a317-8cbee01f6e78" providerId="ADAL" clId="{99BA0F24-7127-4A4F-B611-182EA98081A5}" dt="2024-04-21T09:28:55.714" v="1712"/>
          <ac:picMkLst>
            <pc:docMk/>
            <pc:sldMk cId="55058262" sldId="265"/>
            <ac:picMk id="8" creationId="{0D9FEDA3-D4AA-9170-348A-14061B16158E}"/>
          </ac:picMkLst>
        </pc:picChg>
      </pc:sldChg>
      <pc:sldChg chg="addSp modSp add mod">
        <pc:chgData name="Nikola Vukotić" userId="ed2010f5-c468-44dd-a317-8cbee01f6e78" providerId="ADAL" clId="{99BA0F24-7127-4A4F-B611-182EA98081A5}" dt="2024-04-21T09:39:52.166" v="2113" actId="207"/>
        <pc:sldMkLst>
          <pc:docMk/>
          <pc:sldMk cId="3053243336" sldId="266"/>
        </pc:sldMkLst>
        <pc:spChg chg="mod">
          <ac:chgData name="Nikola Vukotić" userId="ed2010f5-c468-44dd-a317-8cbee01f6e78" providerId="ADAL" clId="{99BA0F24-7127-4A4F-B611-182EA98081A5}" dt="2024-04-21T09:05:01.078" v="695" actId="20577"/>
          <ac:spMkLst>
            <pc:docMk/>
            <pc:sldMk cId="3053243336" sldId="266"/>
            <ac:spMk id="2" creationId="{E18F7323-8723-77F1-B620-CFB62CC0F2C7}"/>
          </ac:spMkLst>
        </pc:spChg>
        <pc:spChg chg="mod">
          <ac:chgData name="Nikola Vukotić" userId="ed2010f5-c468-44dd-a317-8cbee01f6e78" providerId="ADAL" clId="{99BA0F24-7127-4A4F-B611-182EA98081A5}" dt="2024-04-21T09:39:52.166" v="2113" actId="207"/>
          <ac:spMkLst>
            <pc:docMk/>
            <pc:sldMk cId="3053243336" sldId="266"/>
            <ac:spMk id="3" creationId="{B3A38E45-F4D4-FF9E-E118-50FDD2770FC8}"/>
          </ac:spMkLst>
        </pc:spChg>
        <pc:spChg chg="add mod">
          <ac:chgData name="Nikola Vukotić" userId="ed2010f5-c468-44dd-a317-8cbee01f6e78" providerId="ADAL" clId="{99BA0F24-7127-4A4F-B611-182EA98081A5}" dt="2024-04-21T09:39:37.919" v="2110" actId="20577"/>
          <ac:spMkLst>
            <pc:docMk/>
            <pc:sldMk cId="3053243336" sldId="266"/>
            <ac:spMk id="9" creationId="{B83B9573-CDCC-8A87-07A3-9B5AA1A73163}"/>
          </ac:spMkLst>
        </pc:spChg>
        <pc:spChg chg="add mod">
          <ac:chgData name="Nikola Vukotić" userId="ed2010f5-c468-44dd-a317-8cbee01f6e78" providerId="ADAL" clId="{99BA0F24-7127-4A4F-B611-182EA98081A5}" dt="2024-04-21T09:32:12.195" v="1853"/>
          <ac:spMkLst>
            <pc:docMk/>
            <pc:sldMk cId="3053243336" sldId="266"/>
            <ac:spMk id="10" creationId="{754A631B-2948-E2E9-0362-86EEB519BE9C}"/>
          </ac:spMkLst>
        </pc:spChg>
        <pc:grpChg chg="add mod">
          <ac:chgData name="Nikola Vukotić" userId="ed2010f5-c468-44dd-a317-8cbee01f6e78" providerId="ADAL" clId="{99BA0F24-7127-4A4F-B611-182EA98081A5}" dt="2024-04-21T09:27:36.954" v="1691"/>
          <ac:grpSpMkLst>
            <pc:docMk/>
            <pc:sldMk cId="3053243336" sldId="266"/>
            <ac:grpSpMk id="4" creationId="{98FC27F2-8513-ED19-C16A-E11116529E24}"/>
          </ac:grpSpMkLst>
        </pc:grpChg>
        <pc:picChg chg="mod">
          <ac:chgData name="Nikola Vukotić" userId="ed2010f5-c468-44dd-a317-8cbee01f6e78" providerId="ADAL" clId="{99BA0F24-7127-4A4F-B611-182EA98081A5}" dt="2024-04-21T09:27:36.954" v="1691"/>
          <ac:picMkLst>
            <pc:docMk/>
            <pc:sldMk cId="3053243336" sldId="266"/>
            <ac:picMk id="5" creationId="{6553871F-634B-4646-76A7-28E1DF43D28C}"/>
          </ac:picMkLst>
        </pc:picChg>
        <pc:picChg chg="mod">
          <ac:chgData name="Nikola Vukotić" userId="ed2010f5-c468-44dd-a317-8cbee01f6e78" providerId="ADAL" clId="{99BA0F24-7127-4A4F-B611-182EA98081A5}" dt="2024-04-21T09:27:36.954" v="1691"/>
          <ac:picMkLst>
            <pc:docMk/>
            <pc:sldMk cId="3053243336" sldId="266"/>
            <ac:picMk id="6" creationId="{0BBC8B12-B003-8B9A-0857-980E9D3D02B1}"/>
          </ac:picMkLst>
        </pc:picChg>
        <pc:picChg chg="mod">
          <ac:chgData name="Nikola Vukotić" userId="ed2010f5-c468-44dd-a317-8cbee01f6e78" providerId="ADAL" clId="{99BA0F24-7127-4A4F-B611-182EA98081A5}" dt="2024-04-21T09:27:36.954" v="1691"/>
          <ac:picMkLst>
            <pc:docMk/>
            <pc:sldMk cId="3053243336" sldId="266"/>
            <ac:picMk id="7" creationId="{7F4C8FE5-2277-6895-AB3D-3C9BEDF1ACFB}"/>
          </ac:picMkLst>
        </pc:picChg>
        <pc:picChg chg="add mod">
          <ac:chgData name="Nikola Vukotić" userId="ed2010f5-c468-44dd-a317-8cbee01f6e78" providerId="ADAL" clId="{99BA0F24-7127-4A4F-B611-182EA98081A5}" dt="2024-04-21T09:28:57.904" v="1714"/>
          <ac:picMkLst>
            <pc:docMk/>
            <pc:sldMk cId="3053243336" sldId="266"/>
            <ac:picMk id="8" creationId="{E1996CFA-7E77-3779-0AC1-7E448D5AA8CB}"/>
          </ac:picMkLst>
        </pc:picChg>
      </pc:sldChg>
      <pc:sldChg chg="modSp add del mod">
        <pc:chgData name="Nikola Vukotić" userId="ed2010f5-c468-44dd-a317-8cbee01f6e78" providerId="ADAL" clId="{99BA0F24-7127-4A4F-B611-182EA98081A5}" dt="2024-04-21T09:10:22.138" v="880" actId="47"/>
        <pc:sldMkLst>
          <pc:docMk/>
          <pc:sldMk cId="1012611695" sldId="267"/>
        </pc:sldMkLst>
        <pc:spChg chg="mod">
          <ac:chgData name="Nikola Vukotić" userId="ed2010f5-c468-44dd-a317-8cbee01f6e78" providerId="ADAL" clId="{99BA0F24-7127-4A4F-B611-182EA98081A5}" dt="2024-04-21T09:10:12.398" v="873" actId="20577"/>
          <ac:spMkLst>
            <pc:docMk/>
            <pc:sldMk cId="1012611695" sldId="267"/>
            <ac:spMk id="2" creationId="{E18F7323-8723-77F1-B620-CFB62CC0F2C7}"/>
          </ac:spMkLst>
        </pc:spChg>
      </pc:sldChg>
      <pc:sldChg chg="addSp modSp add mod">
        <pc:chgData name="Nikola Vukotić" userId="ed2010f5-c468-44dd-a317-8cbee01f6e78" providerId="ADAL" clId="{99BA0F24-7127-4A4F-B611-182EA98081A5}" dt="2024-04-21T09:28:57.284" v="1713"/>
        <pc:sldMkLst>
          <pc:docMk/>
          <pc:sldMk cId="785217096" sldId="268"/>
        </pc:sldMkLst>
        <pc:spChg chg="mod">
          <ac:chgData name="Nikola Vukotić" userId="ed2010f5-c468-44dd-a317-8cbee01f6e78" providerId="ADAL" clId="{99BA0F24-7127-4A4F-B611-182EA98081A5}" dt="2024-04-21T09:10:08.094" v="872" actId="20577"/>
          <ac:spMkLst>
            <pc:docMk/>
            <pc:sldMk cId="785217096" sldId="268"/>
            <ac:spMk id="2" creationId="{E18F7323-8723-77F1-B620-CFB62CC0F2C7}"/>
          </ac:spMkLst>
        </pc:spChg>
        <pc:spChg chg="mod">
          <ac:chgData name="Nikola Vukotić" userId="ed2010f5-c468-44dd-a317-8cbee01f6e78" providerId="ADAL" clId="{99BA0F24-7127-4A4F-B611-182EA98081A5}" dt="2024-04-21T09:27:23.895" v="1688" actId="20577"/>
          <ac:spMkLst>
            <pc:docMk/>
            <pc:sldMk cId="785217096" sldId="268"/>
            <ac:spMk id="3" creationId="{B3A38E45-F4D4-FF9E-E118-50FDD2770FC8}"/>
          </ac:spMkLst>
        </pc:spChg>
        <pc:grpChg chg="add mod">
          <ac:chgData name="Nikola Vukotić" userId="ed2010f5-c468-44dd-a317-8cbee01f6e78" providerId="ADAL" clId="{99BA0F24-7127-4A4F-B611-182EA98081A5}" dt="2024-04-21T09:27:36.388" v="1690"/>
          <ac:grpSpMkLst>
            <pc:docMk/>
            <pc:sldMk cId="785217096" sldId="268"/>
            <ac:grpSpMk id="6" creationId="{567F11CE-D3AE-1A1D-3B53-26AA921FEEEB}"/>
          </ac:grpSpMkLst>
        </pc:grpChg>
        <pc:picChg chg="add mod">
          <ac:chgData name="Nikola Vukotić" userId="ed2010f5-c468-44dd-a317-8cbee01f6e78" providerId="ADAL" clId="{99BA0F24-7127-4A4F-B611-182EA98081A5}" dt="2024-04-21T09:26:40.674" v="1629" actId="1076"/>
          <ac:picMkLst>
            <pc:docMk/>
            <pc:sldMk cId="785217096" sldId="268"/>
            <ac:picMk id="5" creationId="{0809C012-3F68-0CC7-077C-E795D1D19CBB}"/>
          </ac:picMkLst>
        </pc:picChg>
        <pc:picChg chg="mod">
          <ac:chgData name="Nikola Vukotić" userId="ed2010f5-c468-44dd-a317-8cbee01f6e78" providerId="ADAL" clId="{99BA0F24-7127-4A4F-B611-182EA98081A5}" dt="2024-04-21T09:27:36.388" v="1690"/>
          <ac:picMkLst>
            <pc:docMk/>
            <pc:sldMk cId="785217096" sldId="268"/>
            <ac:picMk id="7" creationId="{CFF04A13-5A14-2D2A-9ECA-806EDF08DBB9}"/>
          </ac:picMkLst>
        </pc:picChg>
        <pc:picChg chg="mod">
          <ac:chgData name="Nikola Vukotić" userId="ed2010f5-c468-44dd-a317-8cbee01f6e78" providerId="ADAL" clId="{99BA0F24-7127-4A4F-B611-182EA98081A5}" dt="2024-04-21T09:27:36.388" v="1690"/>
          <ac:picMkLst>
            <pc:docMk/>
            <pc:sldMk cId="785217096" sldId="268"/>
            <ac:picMk id="8" creationId="{91F5484C-5B7E-4808-3332-68199FB654D2}"/>
          </ac:picMkLst>
        </pc:picChg>
        <pc:picChg chg="mod">
          <ac:chgData name="Nikola Vukotić" userId="ed2010f5-c468-44dd-a317-8cbee01f6e78" providerId="ADAL" clId="{99BA0F24-7127-4A4F-B611-182EA98081A5}" dt="2024-04-21T09:27:36.388" v="1690"/>
          <ac:picMkLst>
            <pc:docMk/>
            <pc:sldMk cId="785217096" sldId="268"/>
            <ac:picMk id="9" creationId="{ADB7F816-0505-542C-F7DB-E3E39F1E9DD7}"/>
          </ac:picMkLst>
        </pc:picChg>
        <pc:picChg chg="add mod">
          <ac:chgData name="Nikola Vukotić" userId="ed2010f5-c468-44dd-a317-8cbee01f6e78" providerId="ADAL" clId="{99BA0F24-7127-4A4F-B611-182EA98081A5}" dt="2024-04-21T09:28:57.284" v="1713"/>
          <ac:picMkLst>
            <pc:docMk/>
            <pc:sldMk cId="785217096" sldId="268"/>
            <ac:picMk id="10" creationId="{CD21D5C1-463D-0CAA-4491-26CB42B5C99F}"/>
          </ac:picMkLst>
        </pc:picChg>
      </pc:sldChg>
      <pc:sldChg chg="add del">
        <pc:chgData name="Nikola Vukotić" userId="ed2010f5-c468-44dd-a317-8cbee01f6e78" providerId="ADAL" clId="{99BA0F24-7127-4A4F-B611-182EA98081A5}" dt="2024-04-21T09:06:25.685" v="755" actId="47"/>
        <pc:sldMkLst>
          <pc:docMk/>
          <pc:sldMk cId="1542147358" sldId="269"/>
        </pc:sldMkLst>
      </pc:sldChg>
      <pc:sldChg chg="addSp delSp modSp add mod">
        <pc:chgData name="Nikola Vukotić" userId="ed2010f5-c468-44dd-a317-8cbee01f6e78" providerId="ADAL" clId="{99BA0F24-7127-4A4F-B611-182EA98081A5}" dt="2024-04-21T09:45:59.413" v="2410" actId="1076"/>
        <pc:sldMkLst>
          <pc:docMk/>
          <pc:sldMk cId="1230743759" sldId="270"/>
        </pc:sldMkLst>
        <pc:spChg chg="mod">
          <ac:chgData name="Nikola Vukotić" userId="ed2010f5-c468-44dd-a317-8cbee01f6e78" providerId="ADAL" clId="{99BA0F24-7127-4A4F-B611-182EA98081A5}" dt="2024-04-21T09:10:34.845" v="885"/>
          <ac:spMkLst>
            <pc:docMk/>
            <pc:sldMk cId="1230743759" sldId="270"/>
            <ac:spMk id="2" creationId="{E18F7323-8723-77F1-B620-CFB62CC0F2C7}"/>
          </ac:spMkLst>
        </pc:spChg>
        <pc:spChg chg="mod">
          <ac:chgData name="Nikola Vukotić" userId="ed2010f5-c468-44dd-a317-8cbee01f6e78" providerId="ADAL" clId="{99BA0F24-7127-4A4F-B611-182EA98081A5}" dt="2024-04-21T09:45:28.614" v="2403" actId="20577"/>
          <ac:spMkLst>
            <pc:docMk/>
            <pc:sldMk cId="1230743759" sldId="270"/>
            <ac:spMk id="3" creationId="{B3A38E45-F4D4-FF9E-E118-50FDD2770FC8}"/>
          </ac:spMkLst>
        </pc:spChg>
        <pc:grpChg chg="add mod">
          <ac:chgData name="Nikola Vukotić" userId="ed2010f5-c468-44dd-a317-8cbee01f6e78" providerId="ADAL" clId="{99BA0F24-7127-4A4F-B611-182EA98081A5}" dt="2024-04-21T09:27:37.577" v="1692"/>
          <ac:grpSpMkLst>
            <pc:docMk/>
            <pc:sldMk cId="1230743759" sldId="270"/>
            <ac:grpSpMk id="4" creationId="{58C6E955-EE83-7FD8-66D3-2F7FBB8B3F25}"/>
          </ac:grpSpMkLst>
        </pc:grpChg>
        <pc:picChg chg="mod">
          <ac:chgData name="Nikola Vukotić" userId="ed2010f5-c468-44dd-a317-8cbee01f6e78" providerId="ADAL" clId="{99BA0F24-7127-4A4F-B611-182EA98081A5}" dt="2024-04-21T09:27:37.577" v="1692"/>
          <ac:picMkLst>
            <pc:docMk/>
            <pc:sldMk cId="1230743759" sldId="270"/>
            <ac:picMk id="5" creationId="{EE79C49F-E364-9C2F-3ACB-76AA4F310020}"/>
          </ac:picMkLst>
        </pc:picChg>
        <pc:picChg chg="mod">
          <ac:chgData name="Nikola Vukotić" userId="ed2010f5-c468-44dd-a317-8cbee01f6e78" providerId="ADAL" clId="{99BA0F24-7127-4A4F-B611-182EA98081A5}" dt="2024-04-21T09:27:37.577" v="1692"/>
          <ac:picMkLst>
            <pc:docMk/>
            <pc:sldMk cId="1230743759" sldId="270"/>
            <ac:picMk id="6" creationId="{068CAF22-1DD3-BF58-D442-E0658A23B04B}"/>
          </ac:picMkLst>
        </pc:picChg>
        <pc:picChg chg="mod">
          <ac:chgData name="Nikola Vukotić" userId="ed2010f5-c468-44dd-a317-8cbee01f6e78" providerId="ADAL" clId="{99BA0F24-7127-4A4F-B611-182EA98081A5}" dt="2024-04-21T09:27:37.577" v="1692"/>
          <ac:picMkLst>
            <pc:docMk/>
            <pc:sldMk cId="1230743759" sldId="270"/>
            <ac:picMk id="7" creationId="{AAB10EFE-A434-7F9E-7195-97A2CB7A0147}"/>
          </ac:picMkLst>
        </pc:picChg>
        <pc:picChg chg="add mod">
          <ac:chgData name="Nikola Vukotić" userId="ed2010f5-c468-44dd-a317-8cbee01f6e78" providerId="ADAL" clId="{99BA0F24-7127-4A4F-B611-182EA98081A5}" dt="2024-04-21T09:28:59.137" v="1715"/>
          <ac:picMkLst>
            <pc:docMk/>
            <pc:sldMk cId="1230743759" sldId="270"/>
            <ac:picMk id="8" creationId="{35BB0F6D-4474-E1FB-57E1-AC19456C62EB}"/>
          </ac:picMkLst>
        </pc:picChg>
        <pc:picChg chg="add mod">
          <ac:chgData name="Nikola Vukotić" userId="ed2010f5-c468-44dd-a317-8cbee01f6e78" providerId="ADAL" clId="{99BA0F24-7127-4A4F-B611-182EA98081A5}" dt="2024-04-21T09:28:59.952" v="1716"/>
          <ac:picMkLst>
            <pc:docMk/>
            <pc:sldMk cId="1230743759" sldId="270"/>
            <ac:picMk id="9" creationId="{3B2A0189-B6CD-C820-D9C0-358D81BA2EFD}"/>
          </ac:picMkLst>
        </pc:picChg>
        <pc:picChg chg="add mod">
          <ac:chgData name="Nikola Vukotić" userId="ed2010f5-c468-44dd-a317-8cbee01f6e78" providerId="ADAL" clId="{99BA0F24-7127-4A4F-B611-182EA98081A5}" dt="2024-04-21T09:29:01.923" v="1717"/>
          <ac:picMkLst>
            <pc:docMk/>
            <pc:sldMk cId="1230743759" sldId="270"/>
            <ac:picMk id="10" creationId="{16B13D5C-BA9E-5D88-8739-12E1FBA37E97}"/>
          </ac:picMkLst>
        </pc:picChg>
        <pc:picChg chg="add del mod modCrop">
          <ac:chgData name="Nikola Vukotić" userId="ed2010f5-c468-44dd-a317-8cbee01f6e78" providerId="ADAL" clId="{99BA0F24-7127-4A4F-B611-182EA98081A5}" dt="2024-04-21T09:43:07.630" v="2128" actId="21"/>
          <ac:picMkLst>
            <pc:docMk/>
            <pc:sldMk cId="1230743759" sldId="270"/>
            <ac:picMk id="12" creationId="{8890EA4E-36CA-E6A8-7FCE-CEEC20A80B7D}"/>
          </ac:picMkLst>
        </pc:picChg>
        <pc:picChg chg="add mod">
          <ac:chgData name="Nikola Vukotić" userId="ed2010f5-c468-44dd-a317-8cbee01f6e78" providerId="ADAL" clId="{99BA0F24-7127-4A4F-B611-182EA98081A5}" dt="2024-04-21T09:45:59.413" v="2410" actId="1076"/>
          <ac:picMkLst>
            <pc:docMk/>
            <pc:sldMk cId="1230743759" sldId="270"/>
            <ac:picMk id="14" creationId="{1F2AF409-8460-F566-5105-ACB0F4BE472F}"/>
          </ac:picMkLst>
        </pc:picChg>
      </pc:sldChg>
      <pc:sldChg chg="modSp add del mod">
        <pc:chgData name="Nikola Vukotić" userId="ed2010f5-c468-44dd-a317-8cbee01f6e78" providerId="ADAL" clId="{99BA0F24-7127-4A4F-B611-182EA98081A5}" dt="2024-04-21T09:10:38.342" v="886" actId="47"/>
        <pc:sldMkLst>
          <pc:docMk/>
          <pc:sldMk cId="2158401293" sldId="271"/>
        </pc:sldMkLst>
        <pc:spChg chg="mod">
          <ac:chgData name="Nikola Vukotić" userId="ed2010f5-c468-44dd-a317-8cbee01f6e78" providerId="ADAL" clId="{99BA0F24-7127-4A4F-B611-182EA98081A5}" dt="2024-04-21T09:10:31.247" v="881" actId="20577"/>
          <ac:spMkLst>
            <pc:docMk/>
            <pc:sldMk cId="2158401293" sldId="271"/>
            <ac:spMk id="2" creationId="{E18F7323-8723-77F1-B620-CFB62CC0F2C7}"/>
          </ac:spMkLst>
        </pc:spChg>
      </pc:sldChg>
      <pc:sldChg chg="addSp modSp new mod">
        <pc:chgData name="Nikola Vukotić" userId="ed2010f5-c468-44dd-a317-8cbee01f6e78" providerId="ADAL" clId="{99BA0F24-7127-4A4F-B611-182EA98081A5}" dt="2024-04-21T09:52:01.449" v="2575" actId="207"/>
        <pc:sldMkLst>
          <pc:docMk/>
          <pc:sldMk cId="3648483183" sldId="272"/>
        </pc:sldMkLst>
        <pc:spChg chg="mod">
          <ac:chgData name="Nikola Vukotić" userId="ed2010f5-c468-44dd-a317-8cbee01f6e78" providerId="ADAL" clId="{99BA0F24-7127-4A4F-B611-182EA98081A5}" dt="2024-04-21T09:08:00.117" v="805" actId="20577"/>
          <ac:spMkLst>
            <pc:docMk/>
            <pc:sldMk cId="3648483183" sldId="272"/>
            <ac:spMk id="2" creationId="{E82345E7-97FF-905A-2049-485D25A11188}"/>
          </ac:spMkLst>
        </pc:spChg>
        <pc:spChg chg="mod">
          <ac:chgData name="Nikola Vukotić" userId="ed2010f5-c468-44dd-a317-8cbee01f6e78" providerId="ADAL" clId="{99BA0F24-7127-4A4F-B611-182EA98081A5}" dt="2024-04-21T09:52:01.449" v="2575" actId="207"/>
          <ac:spMkLst>
            <pc:docMk/>
            <pc:sldMk cId="3648483183" sldId="272"/>
            <ac:spMk id="3" creationId="{DE0BBE6E-D775-804B-E7DB-ACF1E7BFC635}"/>
          </ac:spMkLst>
        </pc:spChg>
        <pc:grpChg chg="add mod">
          <ac:chgData name="Nikola Vukotić" userId="ed2010f5-c468-44dd-a317-8cbee01f6e78" providerId="ADAL" clId="{99BA0F24-7127-4A4F-B611-182EA98081A5}" dt="2024-04-21T09:27:39.571" v="1694"/>
          <ac:grpSpMkLst>
            <pc:docMk/>
            <pc:sldMk cId="3648483183" sldId="272"/>
            <ac:grpSpMk id="4" creationId="{3FC63667-BC07-052A-79E8-56FC34B1A741}"/>
          </ac:grpSpMkLst>
        </pc:grpChg>
        <pc:picChg chg="mod">
          <ac:chgData name="Nikola Vukotić" userId="ed2010f5-c468-44dd-a317-8cbee01f6e78" providerId="ADAL" clId="{99BA0F24-7127-4A4F-B611-182EA98081A5}" dt="2024-04-21T09:27:39.571" v="1694"/>
          <ac:picMkLst>
            <pc:docMk/>
            <pc:sldMk cId="3648483183" sldId="272"/>
            <ac:picMk id="5" creationId="{AF922F77-E460-ED53-6A0A-46D8985D3CD5}"/>
          </ac:picMkLst>
        </pc:picChg>
        <pc:picChg chg="mod">
          <ac:chgData name="Nikola Vukotić" userId="ed2010f5-c468-44dd-a317-8cbee01f6e78" providerId="ADAL" clId="{99BA0F24-7127-4A4F-B611-182EA98081A5}" dt="2024-04-21T09:27:39.571" v="1694"/>
          <ac:picMkLst>
            <pc:docMk/>
            <pc:sldMk cId="3648483183" sldId="272"/>
            <ac:picMk id="6" creationId="{9BF6BFD1-24DB-3C3A-3D09-77C5F8BAB109}"/>
          </ac:picMkLst>
        </pc:picChg>
        <pc:picChg chg="mod">
          <ac:chgData name="Nikola Vukotić" userId="ed2010f5-c468-44dd-a317-8cbee01f6e78" providerId="ADAL" clId="{99BA0F24-7127-4A4F-B611-182EA98081A5}" dt="2024-04-21T09:27:39.571" v="1694"/>
          <ac:picMkLst>
            <pc:docMk/>
            <pc:sldMk cId="3648483183" sldId="272"/>
            <ac:picMk id="7" creationId="{EDDEBF13-4815-1BD3-DD3A-31B6B83BE34D}"/>
          </ac:picMkLst>
        </pc:picChg>
        <pc:picChg chg="add mod">
          <ac:chgData name="Nikola Vukotić" userId="ed2010f5-c468-44dd-a317-8cbee01f6e78" providerId="ADAL" clId="{99BA0F24-7127-4A4F-B611-182EA98081A5}" dt="2024-04-21T09:29:06.547" v="1719"/>
          <ac:picMkLst>
            <pc:docMk/>
            <pc:sldMk cId="3648483183" sldId="272"/>
            <ac:picMk id="8" creationId="{AF43DE5E-BE67-25CA-88CC-F08FDAB8F60B}"/>
          </ac:picMkLst>
        </pc:picChg>
        <pc:picChg chg="add mod">
          <ac:chgData name="Nikola Vukotić" userId="ed2010f5-c468-44dd-a317-8cbee01f6e78" providerId="ADAL" clId="{99BA0F24-7127-4A4F-B611-182EA98081A5}" dt="2024-04-21T09:50:13.669" v="2535" actId="1076"/>
          <ac:picMkLst>
            <pc:docMk/>
            <pc:sldMk cId="3648483183" sldId="272"/>
            <ac:picMk id="10" creationId="{1B2CD9D4-508A-267E-4D7E-457192FF9FC1}"/>
          </ac:picMkLst>
        </pc:picChg>
      </pc:sldChg>
      <pc:sldChg chg="addSp delSp modSp new mod">
        <pc:chgData name="Nikola Vukotić" userId="ed2010f5-c468-44dd-a317-8cbee01f6e78" providerId="ADAL" clId="{99BA0F24-7127-4A4F-B611-182EA98081A5}" dt="2024-04-21T09:51:37.465" v="2572" actId="1076"/>
        <pc:sldMkLst>
          <pc:docMk/>
          <pc:sldMk cId="1256642220" sldId="273"/>
        </pc:sldMkLst>
        <pc:spChg chg="mod">
          <ac:chgData name="Nikola Vukotić" userId="ed2010f5-c468-44dd-a317-8cbee01f6e78" providerId="ADAL" clId="{99BA0F24-7127-4A4F-B611-182EA98081A5}" dt="2024-04-21T09:08:37.285" v="827" actId="20577"/>
          <ac:spMkLst>
            <pc:docMk/>
            <pc:sldMk cId="1256642220" sldId="273"/>
            <ac:spMk id="2" creationId="{679B01E8-CBCC-4C44-7B00-4710E80C3874}"/>
          </ac:spMkLst>
        </pc:spChg>
        <pc:spChg chg="del">
          <ac:chgData name="Nikola Vukotić" userId="ed2010f5-c468-44dd-a317-8cbee01f6e78" providerId="ADAL" clId="{99BA0F24-7127-4A4F-B611-182EA98081A5}" dt="2024-04-21T09:43:11.599" v="2130" actId="478"/>
          <ac:spMkLst>
            <pc:docMk/>
            <pc:sldMk cId="1256642220" sldId="273"/>
            <ac:spMk id="3" creationId="{5AEBAA0D-3089-0E76-A872-B5674BC3E715}"/>
          </ac:spMkLst>
        </pc:spChg>
        <pc:grpChg chg="add mod">
          <ac:chgData name="Nikola Vukotić" userId="ed2010f5-c468-44dd-a317-8cbee01f6e78" providerId="ADAL" clId="{99BA0F24-7127-4A4F-B611-182EA98081A5}" dt="2024-04-21T09:27:38.638" v="1693"/>
          <ac:grpSpMkLst>
            <pc:docMk/>
            <pc:sldMk cId="1256642220" sldId="273"/>
            <ac:grpSpMk id="4" creationId="{75C86750-B9E4-CEE6-379A-2550A60ACA14}"/>
          </ac:grpSpMkLst>
        </pc:grpChg>
        <pc:picChg chg="mod">
          <ac:chgData name="Nikola Vukotić" userId="ed2010f5-c468-44dd-a317-8cbee01f6e78" providerId="ADAL" clId="{99BA0F24-7127-4A4F-B611-182EA98081A5}" dt="2024-04-21T09:27:38.638" v="1693"/>
          <ac:picMkLst>
            <pc:docMk/>
            <pc:sldMk cId="1256642220" sldId="273"/>
            <ac:picMk id="5" creationId="{1DC54912-E916-85AC-D92F-59D4750B1766}"/>
          </ac:picMkLst>
        </pc:picChg>
        <pc:picChg chg="mod">
          <ac:chgData name="Nikola Vukotić" userId="ed2010f5-c468-44dd-a317-8cbee01f6e78" providerId="ADAL" clId="{99BA0F24-7127-4A4F-B611-182EA98081A5}" dt="2024-04-21T09:27:38.638" v="1693"/>
          <ac:picMkLst>
            <pc:docMk/>
            <pc:sldMk cId="1256642220" sldId="273"/>
            <ac:picMk id="6" creationId="{358D078A-0A9B-3483-F723-A63C3143ED81}"/>
          </ac:picMkLst>
        </pc:picChg>
        <pc:picChg chg="mod">
          <ac:chgData name="Nikola Vukotić" userId="ed2010f5-c468-44dd-a317-8cbee01f6e78" providerId="ADAL" clId="{99BA0F24-7127-4A4F-B611-182EA98081A5}" dt="2024-04-21T09:27:38.638" v="1693"/>
          <ac:picMkLst>
            <pc:docMk/>
            <pc:sldMk cId="1256642220" sldId="273"/>
            <ac:picMk id="7" creationId="{5770C844-F85F-9850-0AFF-8F7F6BF2115B}"/>
          </ac:picMkLst>
        </pc:picChg>
        <pc:picChg chg="add mod">
          <ac:chgData name="Nikola Vukotić" userId="ed2010f5-c468-44dd-a317-8cbee01f6e78" providerId="ADAL" clId="{99BA0F24-7127-4A4F-B611-182EA98081A5}" dt="2024-04-21T09:29:05.174" v="1718"/>
          <ac:picMkLst>
            <pc:docMk/>
            <pc:sldMk cId="1256642220" sldId="273"/>
            <ac:picMk id="8" creationId="{3FC54103-CA2F-8CDA-6D88-ACCD423E320C}"/>
          </ac:picMkLst>
        </pc:picChg>
        <pc:picChg chg="add mod">
          <ac:chgData name="Nikola Vukotić" userId="ed2010f5-c468-44dd-a317-8cbee01f6e78" providerId="ADAL" clId="{99BA0F24-7127-4A4F-B611-182EA98081A5}" dt="2024-04-21T09:51:37.465" v="2572" actId="1076"/>
          <ac:picMkLst>
            <pc:docMk/>
            <pc:sldMk cId="1256642220" sldId="273"/>
            <ac:picMk id="12" creationId="{8890EA4E-36CA-E6A8-7FCE-CEEC20A80B7D}"/>
          </ac:picMkLst>
        </pc:picChg>
      </pc:sldChg>
      <pc:sldChg chg="addSp delSp modSp new mod modClrScheme chgLayout">
        <pc:chgData name="Nikola Vukotić" userId="ed2010f5-c468-44dd-a317-8cbee01f6e78" providerId="ADAL" clId="{99BA0F24-7127-4A4F-B611-182EA98081A5}" dt="2024-04-21T09:40:36.047" v="2114" actId="207"/>
        <pc:sldMkLst>
          <pc:docMk/>
          <pc:sldMk cId="2391498658" sldId="274"/>
        </pc:sldMkLst>
        <pc:spChg chg="del mod ord">
          <ac:chgData name="Nikola Vukotić" userId="ed2010f5-c468-44dd-a317-8cbee01f6e78" providerId="ADAL" clId="{99BA0F24-7127-4A4F-B611-182EA98081A5}" dt="2024-04-21T09:09:15.071" v="829" actId="700"/>
          <ac:spMkLst>
            <pc:docMk/>
            <pc:sldMk cId="2391498658" sldId="274"/>
            <ac:spMk id="2" creationId="{FBA73512-D7EA-C902-B8E7-3B34307C6C5F}"/>
          </ac:spMkLst>
        </pc:spChg>
        <pc:spChg chg="del mod ord">
          <ac:chgData name="Nikola Vukotić" userId="ed2010f5-c468-44dd-a317-8cbee01f6e78" providerId="ADAL" clId="{99BA0F24-7127-4A4F-B611-182EA98081A5}" dt="2024-04-21T09:09:15.071" v="829" actId="700"/>
          <ac:spMkLst>
            <pc:docMk/>
            <pc:sldMk cId="2391498658" sldId="274"/>
            <ac:spMk id="3" creationId="{172133C5-2CE8-2F01-93E8-20A6C6482D00}"/>
          </ac:spMkLst>
        </pc:spChg>
        <pc:spChg chg="add mod ord">
          <ac:chgData name="Nikola Vukotić" userId="ed2010f5-c468-44dd-a317-8cbee01f6e78" providerId="ADAL" clId="{99BA0F24-7127-4A4F-B611-182EA98081A5}" dt="2024-04-21T09:40:36.047" v="2114" actId="207"/>
          <ac:spMkLst>
            <pc:docMk/>
            <pc:sldMk cId="2391498658" sldId="274"/>
            <ac:spMk id="4" creationId="{342765C0-A122-DAA1-534E-73576AE8F321}"/>
          </ac:spMkLst>
        </pc:spChg>
        <pc:spChg chg="add del mod ord">
          <ac:chgData name="Nikola Vukotić" userId="ed2010f5-c468-44dd-a317-8cbee01f6e78" providerId="ADAL" clId="{99BA0F24-7127-4A4F-B611-182EA98081A5}" dt="2024-04-21T09:09:41.998" v="853" actId="478"/>
          <ac:spMkLst>
            <pc:docMk/>
            <pc:sldMk cId="2391498658" sldId="274"/>
            <ac:spMk id="5" creationId="{F54418C3-4FFB-A1D9-590C-B0BEE570955B}"/>
          </ac:spMkLst>
        </pc:spChg>
        <pc:grpChg chg="add mod">
          <ac:chgData name="Nikola Vukotić" userId="ed2010f5-c468-44dd-a317-8cbee01f6e78" providerId="ADAL" clId="{99BA0F24-7127-4A4F-B611-182EA98081A5}" dt="2024-04-21T09:29:12.704" v="1720"/>
          <ac:grpSpMkLst>
            <pc:docMk/>
            <pc:sldMk cId="2391498658" sldId="274"/>
            <ac:grpSpMk id="6" creationId="{41773EF7-07EB-C670-D0B6-76370A34267C}"/>
          </ac:grpSpMkLst>
        </pc:grpChg>
        <pc:picChg chg="mod">
          <ac:chgData name="Nikola Vukotić" userId="ed2010f5-c468-44dd-a317-8cbee01f6e78" providerId="ADAL" clId="{99BA0F24-7127-4A4F-B611-182EA98081A5}" dt="2024-04-21T09:29:12.704" v="1720"/>
          <ac:picMkLst>
            <pc:docMk/>
            <pc:sldMk cId="2391498658" sldId="274"/>
            <ac:picMk id="7" creationId="{00392FCF-E58B-D74A-2383-C59CB2F6B4A6}"/>
          </ac:picMkLst>
        </pc:picChg>
        <pc:picChg chg="mod">
          <ac:chgData name="Nikola Vukotić" userId="ed2010f5-c468-44dd-a317-8cbee01f6e78" providerId="ADAL" clId="{99BA0F24-7127-4A4F-B611-182EA98081A5}" dt="2024-04-21T09:29:12.704" v="1720"/>
          <ac:picMkLst>
            <pc:docMk/>
            <pc:sldMk cId="2391498658" sldId="274"/>
            <ac:picMk id="8" creationId="{91F69B42-D11E-7335-C441-BF33F9B23EA1}"/>
          </ac:picMkLst>
        </pc:picChg>
        <pc:picChg chg="mod">
          <ac:chgData name="Nikola Vukotić" userId="ed2010f5-c468-44dd-a317-8cbee01f6e78" providerId="ADAL" clId="{99BA0F24-7127-4A4F-B611-182EA98081A5}" dt="2024-04-21T09:29:12.704" v="1720"/>
          <ac:picMkLst>
            <pc:docMk/>
            <pc:sldMk cId="2391498658" sldId="274"/>
            <ac:picMk id="9" creationId="{4534FAFA-4994-9C17-1CD2-DB4F70E196D4}"/>
          </ac:picMkLst>
        </pc:picChg>
        <pc:picChg chg="add mod">
          <ac:chgData name="Nikola Vukotić" userId="ed2010f5-c468-44dd-a317-8cbee01f6e78" providerId="ADAL" clId="{99BA0F24-7127-4A4F-B611-182EA98081A5}" dt="2024-04-21T09:29:12.704" v="1720"/>
          <ac:picMkLst>
            <pc:docMk/>
            <pc:sldMk cId="2391498658" sldId="274"/>
            <ac:picMk id="10" creationId="{2A623DB0-B786-9CA7-34B9-500DC02E1C35}"/>
          </ac:picMkLst>
        </pc:picChg>
      </pc:sldChg>
      <pc:sldMasterChg chg="delSldLayout">
        <pc:chgData name="Nikola Vukotić" userId="ed2010f5-c468-44dd-a317-8cbee01f6e78" providerId="ADAL" clId="{99BA0F24-7127-4A4F-B611-182EA98081A5}" dt="2024-04-21T09:10:51.649" v="889" actId="47"/>
        <pc:sldMasterMkLst>
          <pc:docMk/>
          <pc:sldMasterMk cId="0" sldId="2147483659"/>
        </pc:sldMasterMkLst>
        <pc:sldLayoutChg chg="del">
          <pc:chgData name="Nikola Vukotić" userId="ed2010f5-c468-44dd-a317-8cbee01f6e78" providerId="ADAL" clId="{99BA0F24-7127-4A4F-B611-182EA98081A5}" dt="2024-04-21T09:10:51.649" v="889" actId="47"/>
          <pc:sldLayoutMkLst>
            <pc:docMk/>
            <pc:sldMasterMk cId="0" sldId="2147483659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e1d696a84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e1d696a84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e1d696a84_8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e1d696a84_8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e1d696a84_8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e1d696a84_8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7150" y="-72850"/>
            <a:ext cx="9280701" cy="5313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1561550" y="2044375"/>
            <a:ext cx="57006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4054250" y="3195400"/>
            <a:ext cx="451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2"/>
          </p:nvPr>
        </p:nvSpPr>
        <p:spPr>
          <a:xfrm>
            <a:off x="1871375" y="2672575"/>
            <a:ext cx="5248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Članovi Tima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600" y="864175"/>
            <a:ext cx="8494799" cy="37990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324500" y="263350"/>
            <a:ext cx="8494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Medium"/>
              <a:buNone/>
              <a:defRPr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1"/>
          </p:nvPr>
        </p:nvSpPr>
        <p:spPr>
          <a:xfrm>
            <a:off x="543475" y="1047750"/>
            <a:ext cx="3109800" cy="5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2"/>
          </p:nvPr>
        </p:nvSpPr>
        <p:spPr>
          <a:xfrm>
            <a:off x="3017100" y="2502250"/>
            <a:ext cx="3109800" cy="5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3"/>
          </p:nvPr>
        </p:nvSpPr>
        <p:spPr>
          <a:xfrm>
            <a:off x="5480025" y="3976600"/>
            <a:ext cx="3109800" cy="5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50800" y="1227800"/>
            <a:ext cx="76425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473700" y="28030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668500" y="2592400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  <a:defRPr sz="2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28153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4">
            <a:alphaModFix/>
          </a:blip>
          <a:srcRect l="90636" b="58269"/>
          <a:stretch/>
        </p:blipFill>
        <p:spPr>
          <a:xfrm>
            <a:off x="-589400" y="494524"/>
            <a:ext cx="418226" cy="2146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-1191250" y="3216570"/>
            <a:ext cx="548700" cy="672844"/>
            <a:chOff x="128075" y="4365770"/>
            <a:chExt cx="548700" cy="672844"/>
          </a:xfrm>
        </p:grpSpPr>
        <p:sp>
          <p:nvSpPr>
            <p:cNvPr id="12" name="Google Shape;12;p1"/>
            <p:cNvSpPr/>
            <p:nvPr/>
          </p:nvSpPr>
          <p:spPr>
            <a:xfrm>
              <a:off x="135606" y="4690292"/>
              <a:ext cx="98100" cy="290400"/>
            </a:xfrm>
            <a:prstGeom prst="rtTriangle">
              <a:avLst/>
            </a:prstGeom>
            <a:noFill/>
            <a:ln w="9525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rot="10800000">
              <a:off x="159244" y="4365770"/>
              <a:ext cx="98100" cy="290400"/>
            </a:xfrm>
            <a:prstGeom prst="rtTriangle">
              <a:avLst/>
            </a:prstGeom>
            <a:noFill/>
            <a:ln w="9525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 rot="5400000">
              <a:off x="492875" y="4776231"/>
              <a:ext cx="111600" cy="256200"/>
            </a:xfrm>
            <a:prstGeom prst="rtTriangle">
              <a:avLst/>
            </a:prstGeom>
            <a:noFill/>
            <a:ln w="9525" cap="flat" cmpd="sng">
              <a:solidFill>
                <a:srgbClr val="BEE4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4261220">
              <a:off x="330351" y="4652597"/>
              <a:ext cx="109768" cy="261228"/>
            </a:xfrm>
            <a:prstGeom prst="rtTriangle">
              <a:avLst/>
            </a:prstGeom>
            <a:noFill/>
            <a:ln w="9525" cap="flat" cmpd="sng">
              <a:solidFill>
                <a:srgbClr val="3F97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6589348">
              <a:off x="217867" y="4524866"/>
              <a:ext cx="109700" cy="261471"/>
            </a:xfrm>
            <a:prstGeom prst="rtTriangle">
              <a:avLst/>
            </a:prstGeom>
            <a:solidFill>
              <a:srgbClr val="EEEEEE"/>
            </a:solidFill>
            <a:ln w="9525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3399981">
              <a:off x="206723" y="4772526"/>
              <a:ext cx="107004" cy="269076"/>
            </a:xfrm>
            <a:prstGeom prst="rtTriangle">
              <a:avLst/>
            </a:prstGeom>
            <a:solidFill>
              <a:srgbClr val="3F9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kaggle.com/code/liberoliber/a-data-science-point-of-view-of-ted-talk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pers.ssrn.com/sol3/papers.cfm?abstract_id=2960059" TargetMode="External"/><Relationship Id="rId5" Type="http://schemas.openxmlformats.org/officeDocument/2006/relationships/hyperlink" Target="https://www.tandfonline.com/doi/abs/10.3200/JECE.35.1.35-46" TargetMode="External"/><Relationship Id="rId4" Type="http://schemas.openxmlformats.org/officeDocument/2006/relationships/hyperlink" Target="https://www.researchgate.net/profile/Rafat-Rezapour-Nasrabad/publication/335201941_Mind_Map_Learning_Technique_An_Educational_Interactive_Approach/links/5d563dd992851cb74c6fa5a5/Mind-Map-Learning-Technique-An-Educational-Interactive-Approach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ctrTitle"/>
          </p:nvPr>
        </p:nvSpPr>
        <p:spPr>
          <a:xfrm>
            <a:off x="1663200" y="2151125"/>
            <a:ext cx="5817600" cy="47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EESTech Challenge 2024</a:t>
            </a:r>
            <a:endParaRPr sz="3680" b="1" dirty="0">
              <a:solidFill>
                <a:schemeClr val="lt1"/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2"/>
          </p:nvPr>
        </p:nvSpPr>
        <p:spPr>
          <a:xfrm>
            <a:off x="1985250" y="2520175"/>
            <a:ext cx="51735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Primena veštačke inteligencije za poboljšanje procesa učenja</a:t>
            </a:r>
            <a:endParaRPr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FCEE9F2-FB10-521B-4E41-EBAD91F11F50}"/>
              </a:ext>
            </a:extLst>
          </p:cNvPr>
          <p:cNvGrpSpPr/>
          <p:nvPr/>
        </p:nvGrpSpPr>
        <p:grpSpPr>
          <a:xfrm>
            <a:off x="4030643" y="2996875"/>
            <a:ext cx="3128107" cy="939556"/>
            <a:chOff x="5029145" y="2788036"/>
            <a:chExt cx="3128107" cy="939556"/>
          </a:xfrm>
        </p:grpSpPr>
        <p:pic>
          <p:nvPicPr>
            <p:cNvPr id="7" name="Picture 6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0E28D755-EE6B-C5A5-A31B-ADF78A5E7C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004"/>
            <a:stretch/>
          </p:blipFill>
          <p:spPr>
            <a:xfrm>
              <a:off x="5029145" y="2788036"/>
              <a:ext cx="1584319" cy="889254"/>
            </a:xfrm>
            <a:prstGeom prst="rect">
              <a:avLst/>
            </a:prstGeom>
          </p:spPr>
        </p:pic>
        <p:pic>
          <p:nvPicPr>
            <p:cNvPr id="10" name="Picture 9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03AB3B3E-4F8C-9D77-0853-5D421D585F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1997" r="39931"/>
            <a:stretch/>
          </p:blipFill>
          <p:spPr>
            <a:xfrm>
              <a:off x="6510755" y="2788036"/>
              <a:ext cx="1646497" cy="598395"/>
            </a:xfrm>
            <a:prstGeom prst="rect">
              <a:avLst/>
            </a:prstGeom>
          </p:spPr>
        </p:pic>
        <p:pic>
          <p:nvPicPr>
            <p:cNvPr id="11" name="Picture 10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FAA73216-9555-04CF-3972-0203A898F8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069" t="71997"/>
            <a:stretch/>
          </p:blipFill>
          <p:spPr>
            <a:xfrm>
              <a:off x="6563490" y="3129197"/>
              <a:ext cx="1094511" cy="5983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01E8-CBCC-4C44-7B00-4710E80C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Korisnički interfejs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C86750-B9E4-CEE6-379A-2550A60ACA14}"/>
              </a:ext>
            </a:extLst>
          </p:cNvPr>
          <p:cNvGrpSpPr/>
          <p:nvPr/>
        </p:nvGrpSpPr>
        <p:grpSpPr>
          <a:xfrm>
            <a:off x="7298278" y="38440"/>
            <a:ext cx="1769345" cy="534260"/>
            <a:chOff x="5002251" y="2788036"/>
            <a:chExt cx="3155001" cy="952663"/>
          </a:xfrm>
        </p:grpSpPr>
        <p:pic>
          <p:nvPicPr>
            <p:cNvPr id="5" name="Picture 4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1DC54912-E916-85AC-D92F-59D4750B17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004"/>
            <a:stretch/>
          </p:blipFill>
          <p:spPr>
            <a:xfrm>
              <a:off x="5002251" y="2851445"/>
              <a:ext cx="1584319" cy="889254"/>
            </a:xfrm>
            <a:prstGeom prst="rect">
              <a:avLst/>
            </a:prstGeom>
          </p:spPr>
        </p:pic>
        <p:pic>
          <p:nvPicPr>
            <p:cNvPr id="6" name="Picture 5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358D078A-0A9B-3483-F723-A63C3143ED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1997" r="39931"/>
            <a:stretch/>
          </p:blipFill>
          <p:spPr>
            <a:xfrm>
              <a:off x="6510755" y="2788036"/>
              <a:ext cx="1646497" cy="598395"/>
            </a:xfrm>
            <a:prstGeom prst="rect">
              <a:avLst/>
            </a:prstGeom>
          </p:spPr>
        </p:pic>
        <p:pic>
          <p:nvPicPr>
            <p:cNvPr id="7" name="Picture 6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5770C844-F85F-9850-0AFF-8F7F6BF211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0069" t="71997"/>
            <a:stretch/>
          </p:blipFill>
          <p:spPr>
            <a:xfrm>
              <a:off x="6563490" y="3129197"/>
              <a:ext cx="1094511" cy="598395"/>
            </a:xfrm>
            <a:prstGeom prst="rect">
              <a:avLst/>
            </a:prstGeom>
          </p:spPr>
        </p:pic>
      </p:grpSp>
      <p:pic>
        <p:nvPicPr>
          <p:cNvPr id="8" name="Picture 7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3FC54103-CA2F-8CDA-6D88-ACCD423E3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861" y="70810"/>
            <a:ext cx="1507136" cy="535787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8890EA4E-36CA-E6A8-7FCE-CEEC20A80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49" t="2314" r="10353" b="12998"/>
          <a:stretch/>
        </p:blipFill>
        <p:spPr>
          <a:xfrm>
            <a:off x="1466244" y="977622"/>
            <a:ext cx="6211511" cy="360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4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45E7-97FF-905A-2049-485D25A1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U budućnosti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BBE6E-D775-804B-E7DB-ACF1E7BFC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Web verzija aplikacije</a:t>
            </a:r>
          </a:p>
          <a:p>
            <a:r>
              <a:rPr lang="sr-Latn-RS" dirty="0">
                <a:solidFill>
                  <a:srgbClr val="CDE02C"/>
                </a:solidFill>
              </a:rPr>
              <a:t>Speech to text </a:t>
            </a:r>
            <a:r>
              <a:rPr lang="sr-Latn-RS" dirty="0"/>
              <a:t>implementacija</a:t>
            </a:r>
          </a:p>
          <a:p>
            <a:pPr lvl="1"/>
            <a:r>
              <a:rPr lang="sr-Latn-RS" dirty="0"/>
              <a:t>Za razumevanje video materijala</a:t>
            </a:r>
          </a:p>
          <a:p>
            <a:r>
              <a:rPr lang="sr-Latn-RS" dirty="0">
                <a:solidFill>
                  <a:srgbClr val="CDE02C"/>
                </a:solidFill>
              </a:rPr>
              <a:t>Multiplayer</a:t>
            </a:r>
            <a:r>
              <a:rPr lang="sr-Latn-RS" dirty="0"/>
              <a:t> izazovi</a:t>
            </a:r>
          </a:p>
          <a:p>
            <a:r>
              <a:rPr lang="sr-Latn-RS" dirty="0"/>
              <a:t>Razgovor sa </a:t>
            </a:r>
            <a:r>
              <a:rPr lang="sr-Latn-RS" dirty="0">
                <a:solidFill>
                  <a:srgbClr val="CDE02C"/>
                </a:solidFill>
              </a:rPr>
              <a:t>Chat botom</a:t>
            </a:r>
          </a:p>
          <a:p>
            <a:endParaRPr lang="sr-Latn-RS" dirty="0"/>
          </a:p>
          <a:p>
            <a:endParaRPr lang="sr-Latn-R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C63667-BC07-052A-79E8-56FC34B1A741}"/>
              </a:ext>
            </a:extLst>
          </p:cNvPr>
          <p:cNvGrpSpPr/>
          <p:nvPr/>
        </p:nvGrpSpPr>
        <p:grpSpPr>
          <a:xfrm>
            <a:off x="7298278" y="38440"/>
            <a:ext cx="1769345" cy="534260"/>
            <a:chOff x="5002251" y="2788036"/>
            <a:chExt cx="3155001" cy="952663"/>
          </a:xfrm>
        </p:grpSpPr>
        <p:pic>
          <p:nvPicPr>
            <p:cNvPr id="5" name="Picture 4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AF922F77-E460-ED53-6A0A-46D8985D3C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004"/>
            <a:stretch/>
          </p:blipFill>
          <p:spPr>
            <a:xfrm>
              <a:off x="5002251" y="2851445"/>
              <a:ext cx="1584319" cy="889254"/>
            </a:xfrm>
            <a:prstGeom prst="rect">
              <a:avLst/>
            </a:prstGeom>
          </p:spPr>
        </p:pic>
        <p:pic>
          <p:nvPicPr>
            <p:cNvPr id="6" name="Picture 5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9BF6BFD1-24DB-3C3A-3D09-77C5F8BAB1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1997" r="39931"/>
            <a:stretch/>
          </p:blipFill>
          <p:spPr>
            <a:xfrm>
              <a:off x="6510755" y="2788036"/>
              <a:ext cx="1646497" cy="598395"/>
            </a:xfrm>
            <a:prstGeom prst="rect">
              <a:avLst/>
            </a:prstGeom>
          </p:spPr>
        </p:pic>
        <p:pic>
          <p:nvPicPr>
            <p:cNvPr id="7" name="Picture 6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EDDEBF13-4815-1BD3-DD3A-31B6B83BE3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0069" t="71997"/>
            <a:stretch/>
          </p:blipFill>
          <p:spPr>
            <a:xfrm>
              <a:off x="6563490" y="3129197"/>
              <a:ext cx="1094511" cy="598395"/>
            </a:xfrm>
            <a:prstGeom prst="rect">
              <a:avLst/>
            </a:prstGeom>
          </p:spPr>
        </p:pic>
      </p:grpSp>
      <p:pic>
        <p:nvPicPr>
          <p:cNvPr id="8" name="Picture 7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AF43DE5E-BE67-25CA-88CC-F08FDAB8F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861" y="70810"/>
            <a:ext cx="1507136" cy="535787"/>
          </a:xfrm>
          <a:prstGeom prst="rect">
            <a:avLst/>
          </a:prstGeom>
        </p:spPr>
      </p:pic>
      <p:pic>
        <p:nvPicPr>
          <p:cNvPr id="10" name="Picture 9" descr="A person looking through a telescope&#10;&#10;Description automatically generated">
            <a:extLst>
              <a:ext uri="{FF2B5EF4-FFF2-40B4-BE49-F238E27FC236}">
                <a16:creationId xmlns:a16="http://schemas.microsoft.com/office/drawing/2014/main" id="{1B2CD9D4-508A-267E-4D7E-457192FF9FC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95585" y="1674157"/>
            <a:ext cx="2185150" cy="218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83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2765C0-A122-DAA1-534E-73576AE8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7200" dirty="0">
                <a:solidFill>
                  <a:srgbClr val="CDE02C"/>
                </a:solidFill>
              </a:rPr>
              <a:t>Hvala</a:t>
            </a:r>
            <a:r>
              <a:rPr lang="sr-Latn-RS" sz="7200" dirty="0"/>
              <a:t> na pažnji</a:t>
            </a:r>
            <a:endParaRPr lang="en-US" sz="7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773EF7-07EB-C670-D0B6-76370A34267C}"/>
              </a:ext>
            </a:extLst>
          </p:cNvPr>
          <p:cNvGrpSpPr/>
          <p:nvPr/>
        </p:nvGrpSpPr>
        <p:grpSpPr>
          <a:xfrm>
            <a:off x="7298278" y="38440"/>
            <a:ext cx="1769345" cy="534260"/>
            <a:chOff x="5002251" y="2788036"/>
            <a:chExt cx="3155001" cy="952663"/>
          </a:xfrm>
        </p:grpSpPr>
        <p:pic>
          <p:nvPicPr>
            <p:cNvPr id="7" name="Picture 6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00392FCF-E58B-D74A-2383-C59CB2F6B4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004"/>
            <a:stretch/>
          </p:blipFill>
          <p:spPr>
            <a:xfrm>
              <a:off x="5002251" y="2851445"/>
              <a:ext cx="1584319" cy="889254"/>
            </a:xfrm>
            <a:prstGeom prst="rect">
              <a:avLst/>
            </a:prstGeom>
          </p:spPr>
        </p:pic>
        <p:pic>
          <p:nvPicPr>
            <p:cNvPr id="8" name="Picture 7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91F69B42-D11E-7335-C441-BF33F9B23E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1997" r="39931"/>
            <a:stretch/>
          </p:blipFill>
          <p:spPr>
            <a:xfrm>
              <a:off x="6510755" y="2788036"/>
              <a:ext cx="1646497" cy="598395"/>
            </a:xfrm>
            <a:prstGeom prst="rect">
              <a:avLst/>
            </a:prstGeom>
          </p:spPr>
        </p:pic>
        <p:pic>
          <p:nvPicPr>
            <p:cNvPr id="9" name="Picture 8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4534FAFA-4994-9C17-1CD2-DB4F70E196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0069" t="71997"/>
            <a:stretch/>
          </p:blipFill>
          <p:spPr>
            <a:xfrm>
              <a:off x="6563490" y="3129197"/>
              <a:ext cx="1094511" cy="598395"/>
            </a:xfrm>
            <a:prstGeom prst="rect">
              <a:avLst/>
            </a:prstGeom>
          </p:spPr>
        </p:pic>
      </p:grpSp>
      <p:pic>
        <p:nvPicPr>
          <p:cNvPr id="10" name="Picture 9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2A623DB0-B786-9CA7-34B9-500DC02E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861" y="70810"/>
            <a:ext cx="1507136" cy="53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9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24500" y="263350"/>
            <a:ext cx="8494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Članovi tima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543475" y="1047750"/>
            <a:ext cx="31098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sr-Latn-RS" dirty="0"/>
              <a:t>Aleksa Zdravković</a:t>
            </a:r>
            <a:endParaRPr dirty="0"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2"/>
          </p:nvPr>
        </p:nvSpPr>
        <p:spPr>
          <a:xfrm>
            <a:off x="3017100" y="2502250"/>
            <a:ext cx="31098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sr-Latn-RS" dirty="0"/>
              <a:t>Luka Stojanović</a:t>
            </a:r>
            <a:endParaRPr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3"/>
          </p:nvPr>
        </p:nvSpPr>
        <p:spPr>
          <a:xfrm>
            <a:off x="5480025" y="3976600"/>
            <a:ext cx="31098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sr-Latn-RS" dirty="0"/>
              <a:t>Mihajlo Cekić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983F6E1-572A-D13C-15F5-977B7CDAE4AE}"/>
              </a:ext>
            </a:extLst>
          </p:cNvPr>
          <p:cNvGrpSpPr/>
          <p:nvPr/>
        </p:nvGrpSpPr>
        <p:grpSpPr>
          <a:xfrm>
            <a:off x="7298278" y="38440"/>
            <a:ext cx="1769345" cy="534260"/>
            <a:chOff x="5002251" y="2788036"/>
            <a:chExt cx="3155001" cy="952663"/>
          </a:xfrm>
        </p:grpSpPr>
        <p:pic>
          <p:nvPicPr>
            <p:cNvPr id="3" name="Picture 2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A2739F7A-4DB1-FF24-1E5E-9299AAFD3B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004"/>
            <a:stretch/>
          </p:blipFill>
          <p:spPr>
            <a:xfrm>
              <a:off x="5002251" y="2851445"/>
              <a:ext cx="1584319" cy="889254"/>
            </a:xfrm>
            <a:prstGeom prst="rect">
              <a:avLst/>
            </a:prstGeom>
          </p:spPr>
        </p:pic>
        <p:pic>
          <p:nvPicPr>
            <p:cNvPr id="4" name="Picture 3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0A0A0E16-E02C-8224-41F4-05EA9884CE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1997" r="39931"/>
            <a:stretch/>
          </p:blipFill>
          <p:spPr>
            <a:xfrm>
              <a:off x="6510755" y="2788036"/>
              <a:ext cx="1646497" cy="598395"/>
            </a:xfrm>
            <a:prstGeom prst="rect">
              <a:avLst/>
            </a:prstGeom>
          </p:spPr>
        </p:pic>
        <p:pic>
          <p:nvPicPr>
            <p:cNvPr id="5" name="Picture 4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F76E366C-68F2-D395-44A3-FCA58615FC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069" t="71997"/>
            <a:stretch/>
          </p:blipFill>
          <p:spPr>
            <a:xfrm>
              <a:off x="6563490" y="3129197"/>
              <a:ext cx="1094511" cy="5983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sr-Latn-RS" dirty="0"/>
            </a:br>
            <a:r>
              <a:rPr lang="sr-Latn-RS" sz="3600" dirty="0">
                <a:solidFill>
                  <a:srgbClr val="C8DA2B"/>
                </a:solidFill>
              </a:rPr>
              <a:t>Interaktivne mape uma</a:t>
            </a:r>
            <a:endParaRPr dirty="0">
              <a:solidFill>
                <a:srgbClr val="C8DA2B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DC8A775-4B49-6BA1-0306-0631267AA0CC}"/>
              </a:ext>
            </a:extLst>
          </p:cNvPr>
          <p:cNvGrpSpPr/>
          <p:nvPr/>
        </p:nvGrpSpPr>
        <p:grpSpPr>
          <a:xfrm>
            <a:off x="7298278" y="38440"/>
            <a:ext cx="1769345" cy="534260"/>
            <a:chOff x="5002251" y="2788036"/>
            <a:chExt cx="3155001" cy="952663"/>
          </a:xfrm>
        </p:grpSpPr>
        <p:pic>
          <p:nvPicPr>
            <p:cNvPr id="7" name="Picture 6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6117BF3F-9CF4-02AC-D5AE-6F57235588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004"/>
            <a:stretch/>
          </p:blipFill>
          <p:spPr>
            <a:xfrm>
              <a:off x="5002251" y="2851445"/>
              <a:ext cx="1584319" cy="889254"/>
            </a:xfrm>
            <a:prstGeom prst="rect">
              <a:avLst/>
            </a:prstGeom>
          </p:spPr>
        </p:pic>
        <p:pic>
          <p:nvPicPr>
            <p:cNvPr id="8" name="Picture 7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518AEC76-D525-0246-E973-E20C13387F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1997" r="39931"/>
            <a:stretch/>
          </p:blipFill>
          <p:spPr>
            <a:xfrm>
              <a:off x="6510755" y="2788036"/>
              <a:ext cx="1646497" cy="598395"/>
            </a:xfrm>
            <a:prstGeom prst="rect">
              <a:avLst/>
            </a:prstGeom>
          </p:spPr>
        </p:pic>
        <p:pic>
          <p:nvPicPr>
            <p:cNvPr id="9" name="Picture 8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85DA8EDF-F276-78F5-C095-8099816229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069" t="71997"/>
            <a:stretch/>
          </p:blipFill>
          <p:spPr>
            <a:xfrm>
              <a:off x="6563490" y="3129197"/>
              <a:ext cx="1094511" cy="598395"/>
            </a:xfrm>
            <a:prstGeom prst="rect">
              <a:avLst/>
            </a:prstGeom>
          </p:spPr>
        </p:pic>
      </p:grpSp>
      <p:pic>
        <p:nvPicPr>
          <p:cNvPr id="15" name="Picture 14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39E473C7-2201-C236-29A0-F083F091B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50" y="1414775"/>
            <a:ext cx="3040155" cy="1080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713A-5A0B-EBB0-7F3A-BA5B09D4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94" y="91528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PROBLEM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4B2FD-ECE4-ED8F-7F13-70660EF4C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4894" y="1328653"/>
            <a:ext cx="7642500" cy="1152329"/>
          </a:xfrm>
        </p:spPr>
        <p:txBody>
          <a:bodyPr/>
          <a:lstStyle/>
          <a:p>
            <a:r>
              <a:rPr lang="sr-Latn-RS" dirty="0"/>
              <a:t>Previše materijala i izvora za učenje</a:t>
            </a:r>
          </a:p>
          <a:p>
            <a:r>
              <a:rPr lang="sr-Latn-RS" dirty="0"/>
              <a:t>Motivacija prilikom učenja</a:t>
            </a:r>
          </a:p>
          <a:p>
            <a:r>
              <a:rPr lang="sr-Latn-RS" dirty="0"/>
              <a:t>Personalizacije</a:t>
            </a:r>
          </a:p>
          <a:p>
            <a:endParaRPr lang="sr-Latn-R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11F70D-8C71-32A9-A42B-2FDD2399FA99}"/>
              </a:ext>
            </a:extLst>
          </p:cNvPr>
          <p:cNvSpPr txBox="1">
            <a:spLocks/>
          </p:cNvSpPr>
          <p:nvPr/>
        </p:nvSpPr>
        <p:spPr>
          <a:xfrm>
            <a:off x="795794" y="278966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r-Latn-RS" dirty="0">
                <a:solidFill>
                  <a:srgbClr val="C8DA2B"/>
                </a:solidFill>
              </a:rPr>
              <a:t>REŠENJE</a:t>
            </a:r>
            <a:endParaRPr lang="en-US" dirty="0">
              <a:solidFill>
                <a:srgbClr val="C8DA2B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823FED9-61B2-184D-2B1E-CE21F92AC902}"/>
              </a:ext>
            </a:extLst>
          </p:cNvPr>
          <p:cNvSpPr txBox="1">
            <a:spLocks/>
          </p:cNvSpPr>
          <p:nvPr/>
        </p:nvSpPr>
        <p:spPr>
          <a:xfrm>
            <a:off x="1234894" y="3169028"/>
            <a:ext cx="7642500" cy="1152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sr-Latn-RS" dirty="0"/>
              <a:t>Jedan </a:t>
            </a:r>
            <a:r>
              <a:rPr lang="sr-Latn-RS" sz="2000" i="1" u="sng" dirty="0">
                <a:solidFill>
                  <a:srgbClr val="CDE02C"/>
                </a:solidFill>
              </a:rPr>
              <a:t>interaktivan materijal </a:t>
            </a:r>
            <a:r>
              <a:rPr lang="sr-Latn-RS" dirty="0"/>
              <a:t>koji obuhvata sve!</a:t>
            </a:r>
          </a:p>
          <a:p>
            <a:r>
              <a:rPr lang="sr-Latn-RS" sz="2000" i="1" u="sng" dirty="0">
                <a:solidFill>
                  <a:srgbClr val="CDE02C"/>
                </a:solidFill>
              </a:rPr>
              <a:t>Mapa</a:t>
            </a:r>
            <a:r>
              <a:rPr lang="sr-Latn-RS" dirty="0"/>
              <a:t> </a:t>
            </a:r>
            <a:r>
              <a:rPr lang="sr-Latn-RS" sz="2000" i="1" u="sng" dirty="0">
                <a:solidFill>
                  <a:srgbClr val="CDE02C"/>
                </a:solidFill>
              </a:rPr>
              <a:t>uma</a:t>
            </a:r>
            <a:endParaRPr lang="sr-Latn-RS" i="1" u="sng" dirty="0">
              <a:solidFill>
                <a:srgbClr val="CDE02C"/>
              </a:solidFill>
            </a:endParaRPr>
          </a:p>
          <a:p>
            <a:r>
              <a:rPr lang="sr-Latn-RS" dirty="0"/>
              <a:t>Izazovi primenom </a:t>
            </a:r>
            <a:r>
              <a:rPr lang="sr-Latn-RS" sz="2000" i="1" u="sng" dirty="0">
                <a:solidFill>
                  <a:srgbClr val="CDE02C"/>
                </a:solidFill>
              </a:rPr>
              <a:t>Gejmifikacije</a:t>
            </a:r>
            <a:r>
              <a:rPr lang="sr-Latn-RS" dirty="0"/>
              <a:t> </a:t>
            </a:r>
          </a:p>
          <a:p>
            <a:endParaRPr lang="sr-Latn-R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0178A6-D8F0-55ED-342E-9E4A2395FE37}"/>
              </a:ext>
            </a:extLst>
          </p:cNvPr>
          <p:cNvGrpSpPr/>
          <p:nvPr/>
        </p:nvGrpSpPr>
        <p:grpSpPr>
          <a:xfrm>
            <a:off x="7298278" y="38440"/>
            <a:ext cx="1769345" cy="534260"/>
            <a:chOff x="5002251" y="2788036"/>
            <a:chExt cx="3155001" cy="952663"/>
          </a:xfrm>
        </p:grpSpPr>
        <p:pic>
          <p:nvPicPr>
            <p:cNvPr id="7" name="Picture 6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74C6B143-C480-36F3-1E0E-9D953CE8DC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004"/>
            <a:stretch/>
          </p:blipFill>
          <p:spPr>
            <a:xfrm>
              <a:off x="5002251" y="2851445"/>
              <a:ext cx="1584319" cy="889254"/>
            </a:xfrm>
            <a:prstGeom prst="rect">
              <a:avLst/>
            </a:prstGeom>
          </p:spPr>
        </p:pic>
        <p:pic>
          <p:nvPicPr>
            <p:cNvPr id="8" name="Picture 7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3D42B809-55FE-6E4D-44B8-719873311C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1997" r="39931"/>
            <a:stretch/>
          </p:blipFill>
          <p:spPr>
            <a:xfrm>
              <a:off x="6510755" y="2788036"/>
              <a:ext cx="1646497" cy="598395"/>
            </a:xfrm>
            <a:prstGeom prst="rect">
              <a:avLst/>
            </a:prstGeom>
          </p:spPr>
        </p:pic>
        <p:pic>
          <p:nvPicPr>
            <p:cNvPr id="9" name="Picture 8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A885283A-850B-984D-F0BB-EFAC4FF555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0069" t="71997"/>
            <a:stretch/>
          </p:blipFill>
          <p:spPr>
            <a:xfrm>
              <a:off x="6563490" y="3129197"/>
              <a:ext cx="1094511" cy="598395"/>
            </a:xfrm>
            <a:prstGeom prst="rect">
              <a:avLst/>
            </a:prstGeom>
          </p:spPr>
        </p:pic>
      </p:grpSp>
      <p:pic>
        <p:nvPicPr>
          <p:cNvPr id="20" name="Picture 19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7269131C-97C5-B01C-8AAA-226A4D9C4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861" y="70810"/>
            <a:ext cx="1507136" cy="53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7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F2F-883A-61B4-A524-26428482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>
                <a:solidFill>
                  <a:srgbClr val="CDE02C"/>
                </a:solidFill>
              </a:rPr>
              <a:t>Rešenje</a:t>
            </a:r>
            <a:endParaRPr lang="en-US" dirty="0">
              <a:solidFill>
                <a:srgbClr val="CDE02C"/>
              </a:solidFill>
            </a:endParaRPr>
          </a:p>
        </p:txBody>
      </p:sp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656BB8F7-05DF-D43C-AD7A-95BC695C3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920" b="47068"/>
          <a:stretch/>
        </p:blipFill>
        <p:spPr>
          <a:xfrm>
            <a:off x="2394381" y="970261"/>
            <a:ext cx="4657745" cy="4173239"/>
          </a:xfrm>
          <a:prstGeom prst="corner">
            <a:avLst>
              <a:gd name="adj1" fmla="val 50000"/>
              <a:gd name="adj2" fmla="val 100082"/>
            </a:avLst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54AB8D6-4B9A-D465-B434-2AC52F9F92F4}"/>
              </a:ext>
            </a:extLst>
          </p:cNvPr>
          <p:cNvGrpSpPr/>
          <p:nvPr/>
        </p:nvGrpSpPr>
        <p:grpSpPr>
          <a:xfrm>
            <a:off x="7298278" y="38440"/>
            <a:ext cx="1769345" cy="534260"/>
            <a:chOff x="5002251" y="2788036"/>
            <a:chExt cx="3155001" cy="952663"/>
          </a:xfrm>
        </p:grpSpPr>
        <p:pic>
          <p:nvPicPr>
            <p:cNvPr id="14" name="Picture 13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508B7F72-1295-C26A-5614-E37A176BD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004"/>
            <a:stretch/>
          </p:blipFill>
          <p:spPr>
            <a:xfrm>
              <a:off x="5002251" y="2851445"/>
              <a:ext cx="1584319" cy="889254"/>
            </a:xfrm>
            <a:prstGeom prst="rect">
              <a:avLst/>
            </a:prstGeom>
          </p:spPr>
        </p:pic>
        <p:pic>
          <p:nvPicPr>
            <p:cNvPr id="15" name="Picture 14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35B36F23-8970-9797-6FA9-43772F5B33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1997" r="39931"/>
            <a:stretch/>
          </p:blipFill>
          <p:spPr>
            <a:xfrm>
              <a:off x="6510755" y="2788036"/>
              <a:ext cx="1646497" cy="598395"/>
            </a:xfrm>
            <a:prstGeom prst="rect">
              <a:avLst/>
            </a:prstGeom>
          </p:spPr>
        </p:pic>
        <p:pic>
          <p:nvPicPr>
            <p:cNvPr id="16" name="Picture 15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8D224921-98B4-55E5-AB95-11997434E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069" t="71997"/>
            <a:stretch/>
          </p:blipFill>
          <p:spPr>
            <a:xfrm>
              <a:off x="6563490" y="3129197"/>
              <a:ext cx="1094511" cy="598395"/>
            </a:xfrm>
            <a:prstGeom prst="rect">
              <a:avLst/>
            </a:prstGeom>
          </p:spPr>
        </p:pic>
      </p:grpSp>
      <p:pic>
        <p:nvPicPr>
          <p:cNvPr id="17" name="Picture 16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AD16A422-CDF6-8547-EE5E-CC67902E6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861" y="70810"/>
            <a:ext cx="1507136" cy="53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1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7323-8723-77F1-B620-CFB62CC0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Sumarizacija i Izdvajanje podnaslova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38E45-F4D4-FF9E-E118-50FDD2770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NLP za sažimanje teksta</a:t>
            </a:r>
          </a:p>
          <a:p>
            <a:pPr lvl="1"/>
            <a:r>
              <a:rPr lang="sr-Latn-RS" sz="1800" i="1" u="sng" dirty="0">
                <a:solidFill>
                  <a:srgbClr val="CDE02C"/>
                </a:solidFill>
              </a:rPr>
              <a:t>BART</a:t>
            </a:r>
            <a:r>
              <a:rPr lang="sr-Latn-RS" dirty="0"/>
              <a:t> algoritam</a:t>
            </a:r>
          </a:p>
          <a:p>
            <a:r>
              <a:rPr lang="sr-Latn-RS" dirty="0"/>
              <a:t>Podnaslovi su bitni zbog mape uma</a:t>
            </a:r>
          </a:p>
          <a:p>
            <a:pPr lvl="1"/>
            <a:r>
              <a:rPr lang="sr-Latn-RS" dirty="0"/>
              <a:t>Korišćen </a:t>
            </a:r>
            <a:r>
              <a:rPr lang="sr-Latn-RS" sz="1800" i="1" u="sng" dirty="0">
                <a:solidFill>
                  <a:srgbClr val="CDE02C"/>
                </a:solidFill>
              </a:rPr>
              <a:t>BERT</a:t>
            </a:r>
            <a:r>
              <a:rPr lang="sr-Latn-RS" dirty="0"/>
              <a:t> i </a:t>
            </a:r>
            <a:r>
              <a:rPr lang="sr-Latn-RS" sz="1800" i="1" u="sng" dirty="0">
                <a:solidFill>
                  <a:srgbClr val="CDE02C"/>
                </a:solidFill>
              </a:rPr>
              <a:t>NMF</a:t>
            </a:r>
            <a:r>
              <a:rPr lang="sr-Latn-RS" dirty="0"/>
              <a:t> model</a:t>
            </a:r>
          </a:p>
          <a:p>
            <a:r>
              <a:rPr lang="sr-Latn-RS" dirty="0"/>
              <a:t>Potrebno </a:t>
            </a:r>
            <a:r>
              <a:rPr lang="sr-Latn-RS" sz="2400" i="1" u="sng" dirty="0">
                <a:solidFill>
                  <a:srgbClr val="CDE02C"/>
                </a:solidFill>
              </a:rPr>
              <a:t>dotreniravanje</a:t>
            </a:r>
            <a:r>
              <a:rPr lang="sr-Latn-RS" dirty="0"/>
              <a:t> i </a:t>
            </a:r>
            <a:r>
              <a:rPr lang="sr-Latn-RS" sz="2400" i="1" u="sng" dirty="0">
                <a:solidFill>
                  <a:srgbClr val="CDE02C"/>
                </a:solidFill>
              </a:rPr>
              <a:t>fino podešavanje </a:t>
            </a:r>
            <a:r>
              <a:rPr lang="sr-Latn-RS" dirty="0"/>
              <a:t>modela za konkretan problem koji se rešava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B92B87-D6B7-4275-8B0D-337731591C0D}"/>
              </a:ext>
            </a:extLst>
          </p:cNvPr>
          <p:cNvGrpSpPr/>
          <p:nvPr/>
        </p:nvGrpSpPr>
        <p:grpSpPr>
          <a:xfrm>
            <a:off x="7298278" y="38440"/>
            <a:ext cx="1769345" cy="534260"/>
            <a:chOff x="5002251" y="2788036"/>
            <a:chExt cx="3155001" cy="952663"/>
          </a:xfrm>
        </p:grpSpPr>
        <p:pic>
          <p:nvPicPr>
            <p:cNvPr id="5" name="Picture 4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C5F3F7EE-D274-564B-568A-6C6388F26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004"/>
            <a:stretch/>
          </p:blipFill>
          <p:spPr>
            <a:xfrm>
              <a:off x="5002251" y="2851445"/>
              <a:ext cx="1584319" cy="889254"/>
            </a:xfrm>
            <a:prstGeom prst="rect">
              <a:avLst/>
            </a:prstGeom>
          </p:spPr>
        </p:pic>
        <p:pic>
          <p:nvPicPr>
            <p:cNvPr id="6" name="Picture 5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4D6470FE-16CE-96E3-BDB7-22091D5C0F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1997" r="39931"/>
            <a:stretch/>
          </p:blipFill>
          <p:spPr>
            <a:xfrm>
              <a:off x="6510755" y="2788036"/>
              <a:ext cx="1646497" cy="598395"/>
            </a:xfrm>
            <a:prstGeom prst="rect">
              <a:avLst/>
            </a:prstGeom>
          </p:spPr>
        </p:pic>
        <p:pic>
          <p:nvPicPr>
            <p:cNvPr id="7" name="Picture 6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A19B5A47-CA06-3215-A573-7A01FE27D1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0069" t="71997"/>
            <a:stretch/>
          </p:blipFill>
          <p:spPr>
            <a:xfrm>
              <a:off x="6563490" y="3129197"/>
              <a:ext cx="1094511" cy="598395"/>
            </a:xfrm>
            <a:prstGeom prst="rect">
              <a:avLst/>
            </a:prstGeom>
          </p:spPr>
        </p:pic>
      </p:grpSp>
      <p:pic>
        <p:nvPicPr>
          <p:cNvPr id="8" name="Picture 7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0D9FEDA3-D4AA-9170-348A-14061B161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861" y="70810"/>
            <a:ext cx="1507136" cy="53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7323-8723-77F1-B620-CFB62CC0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Treniranje modela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38E45-F4D4-FF9E-E118-50FDD2770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Model je treniran nad podacima sakupljenih sa TED Talks</a:t>
            </a:r>
          </a:p>
          <a:p>
            <a:pPr lvl="1"/>
            <a:r>
              <a:rPr lang="en-US" dirty="0">
                <a:hlinkClick r:id="rId2"/>
              </a:rPr>
              <a:t>https://www.kaggle.com/code/liberoliber/a-data-science-point-of-view-of-ted-talks</a:t>
            </a:r>
            <a:endParaRPr lang="sr-Latn-RS" dirty="0"/>
          </a:p>
          <a:p>
            <a:r>
              <a:rPr lang="sr-Latn-RS" dirty="0"/>
              <a:t>Korišćen je veliki jezički model BERT</a:t>
            </a:r>
          </a:p>
          <a:p>
            <a:pPr lvl="1"/>
            <a:r>
              <a:rPr lang="sr-Latn-RS" dirty="0"/>
              <a:t>Podaci su preprocesirani, pripremljeni, tokenizovani</a:t>
            </a:r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r>
              <a:rPr lang="sr-Latn-RS" dirty="0"/>
              <a:t>Atributi skupa podataka</a:t>
            </a:r>
          </a:p>
          <a:p>
            <a:pPr lvl="1"/>
            <a:r>
              <a:rPr lang="sr-Latn-RS" dirty="0"/>
              <a:t>Transcript (tekst)</a:t>
            </a:r>
          </a:p>
          <a:p>
            <a:pPr lvl="1"/>
            <a:r>
              <a:rPr lang="sr-Latn-RS" dirty="0"/>
              <a:t>Description (kratak opis teksta)</a:t>
            </a:r>
          </a:p>
          <a:p>
            <a:pPr lvl="1"/>
            <a:r>
              <a:rPr lang="sr-Latn-RS" dirty="0"/>
              <a:t>Title (naslov)</a:t>
            </a:r>
          </a:p>
          <a:p>
            <a:r>
              <a:rPr lang="sr-Latn-RS" dirty="0"/>
              <a:t>Klasni atribut</a:t>
            </a:r>
          </a:p>
          <a:p>
            <a:pPr lvl="1"/>
            <a:r>
              <a:rPr lang="sr-Latn-RS" dirty="0"/>
              <a:t>Lista podnaslova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9C012-3F68-0CC7-077C-E795D1D19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23" y="2245991"/>
            <a:ext cx="5447536" cy="65151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67F11CE-D3AE-1A1D-3B53-26AA921FEEEB}"/>
              </a:ext>
            </a:extLst>
          </p:cNvPr>
          <p:cNvGrpSpPr/>
          <p:nvPr/>
        </p:nvGrpSpPr>
        <p:grpSpPr>
          <a:xfrm>
            <a:off x="7298278" y="38440"/>
            <a:ext cx="1769345" cy="534260"/>
            <a:chOff x="5002251" y="2788036"/>
            <a:chExt cx="3155001" cy="952663"/>
          </a:xfrm>
        </p:grpSpPr>
        <p:pic>
          <p:nvPicPr>
            <p:cNvPr id="7" name="Picture 6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CFF04A13-5A14-2D2A-9ECA-806EDF08DB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8004"/>
            <a:stretch/>
          </p:blipFill>
          <p:spPr>
            <a:xfrm>
              <a:off x="5002251" y="2851445"/>
              <a:ext cx="1584319" cy="889254"/>
            </a:xfrm>
            <a:prstGeom prst="rect">
              <a:avLst/>
            </a:prstGeom>
          </p:spPr>
        </p:pic>
        <p:pic>
          <p:nvPicPr>
            <p:cNvPr id="8" name="Picture 7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91F5484C-5B7E-4808-3332-68199FB65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1997" r="39931"/>
            <a:stretch/>
          </p:blipFill>
          <p:spPr>
            <a:xfrm>
              <a:off x="6510755" y="2788036"/>
              <a:ext cx="1646497" cy="598395"/>
            </a:xfrm>
            <a:prstGeom prst="rect">
              <a:avLst/>
            </a:prstGeom>
          </p:spPr>
        </p:pic>
        <p:pic>
          <p:nvPicPr>
            <p:cNvPr id="9" name="Picture 8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ADB7F816-0505-542C-F7DB-E3E39F1E9D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069" t="71997"/>
            <a:stretch/>
          </p:blipFill>
          <p:spPr>
            <a:xfrm>
              <a:off x="6563490" y="3129197"/>
              <a:ext cx="1094511" cy="598395"/>
            </a:xfrm>
            <a:prstGeom prst="rect">
              <a:avLst/>
            </a:prstGeom>
          </p:spPr>
        </p:pic>
      </p:grpSp>
      <p:pic>
        <p:nvPicPr>
          <p:cNvPr id="10" name="Picture 9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CD21D5C1-463D-0CAA-4491-26CB42B5C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861" y="70810"/>
            <a:ext cx="1507136" cy="53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1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7323-8723-77F1-B620-CFB62CC0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Generisanje mape uma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38E45-F4D4-FF9E-E118-50FDD2770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800" y="1227800"/>
            <a:ext cx="6001129" cy="3265800"/>
          </a:xfrm>
        </p:spPr>
        <p:txBody>
          <a:bodyPr/>
          <a:lstStyle/>
          <a:p>
            <a:r>
              <a:rPr lang="sr-Latn-RS" dirty="0"/>
              <a:t>Po savetima psihologa </a:t>
            </a:r>
          </a:p>
          <a:p>
            <a:pPr lvl="1"/>
            <a:r>
              <a:rPr lang="sr-Latn-RS" dirty="0"/>
              <a:t>Mapa uma je jedan od </a:t>
            </a:r>
            <a:r>
              <a:rPr lang="sr-Latn-RS" sz="1600" i="1" u="sng" dirty="0">
                <a:solidFill>
                  <a:srgbClr val="CDE02C"/>
                </a:solidFill>
              </a:rPr>
              <a:t>najefikasnijih</a:t>
            </a:r>
            <a:r>
              <a:rPr lang="sr-Latn-RS" dirty="0"/>
              <a:t> metoda za učenje</a:t>
            </a:r>
          </a:p>
          <a:p>
            <a:r>
              <a:rPr lang="sr-Latn-RS" dirty="0"/>
              <a:t>Mapa uma generisana je pomoću </a:t>
            </a:r>
            <a:br>
              <a:rPr lang="sr-Latn-RS" dirty="0"/>
            </a:br>
            <a:r>
              <a:rPr lang="sr-Latn-RS" i="1" u="sng" dirty="0">
                <a:solidFill>
                  <a:srgbClr val="CDE02C"/>
                </a:solidFill>
              </a:rPr>
              <a:t>WordCloud</a:t>
            </a:r>
            <a:r>
              <a:rPr lang="sr-Latn-RS" dirty="0"/>
              <a:t> biblioteke</a:t>
            </a:r>
          </a:p>
          <a:p>
            <a:r>
              <a:rPr lang="sr-Latn-RS" dirty="0"/>
              <a:t>Ideja je da ova mapa uma bude interaktivna</a:t>
            </a:r>
          </a:p>
          <a:p>
            <a:pPr lvl="1"/>
            <a:r>
              <a:rPr lang="sr-Latn-RS" dirty="0"/>
              <a:t>Prelaskom preko pojma, otvara se detaljniji opis u vidu teksta i slika</a:t>
            </a:r>
          </a:p>
          <a:p>
            <a:pPr lvl="1"/>
            <a:endParaRPr lang="sr-Latn-RS" dirty="0"/>
          </a:p>
          <a:p>
            <a:pPr lvl="2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FC27F2-8513-ED19-C16A-E11116529E24}"/>
              </a:ext>
            </a:extLst>
          </p:cNvPr>
          <p:cNvGrpSpPr/>
          <p:nvPr/>
        </p:nvGrpSpPr>
        <p:grpSpPr>
          <a:xfrm>
            <a:off x="7298278" y="38440"/>
            <a:ext cx="1769345" cy="534260"/>
            <a:chOff x="5002251" y="2788036"/>
            <a:chExt cx="3155001" cy="952663"/>
          </a:xfrm>
        </p:grpSpPr>
        <p:pic>
          <p:nvPicPr>
            <p:cNvPr id="5" name="Picture 4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6553871F-634B-4646-76A7-28E1DF43D2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004"/>
            <a:stretch/>
          </p:blipFill>
          <p:spPr>
            <a:xfrm>
              <a:off x="5002251" y="2851445"/>
              <a:ext cx="1584319" cy="889254"/>
            </a:xfrm>
            <a:prstGeom prst="rect">
              <a:avLst/>
            </a:prstGeom>
          </p:spPr>
        </p:pic>
        <p:pic>
          <p:nvPicPr>
            <p:cNvPr id="6" name="Picture 5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0BBC8B12-B003-8B9A-0857-980E9D3D02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1997" r="39931"/>
            <a:stretch/>
          </p:blipFill>
          <p:spPr>
            <a:xfrm>
              <a:off x="6510755" y="2788036"/>
              <a:ext cx="1646497" cy="598395"/>
            </a:xfrm>
            <a:prstGeom prst="rect">
              <a:avLst/>
            </a:prstGeom>
          </p:spPr>
        </p:pic>
        <p:pic>
          <p:nvPicPr>
            <p:cNvPr id="7" name="Picture 6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7F4C8FE5-2277-6895-AB3D-3C9BEDF1A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0069" t="71997"/>
            <a:stretch/>
          </p:blipFill>
          <p:spPr>
            <a:xfrm>
              <a:off x="6563490" y="3129197"/>
              <a:ext cx="1094511" cy="598395"/>
            </a:xfrm>
            <a:prstGeom prst="rect">
              <a:avLst/>
            </a:prstGeom>
          </p:spPr>
        </p:pic>
      </p:grpSp>
      <p:pic>
        <p:nvPicPr>
          <p:cNvPr id="8" name="Picture 7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E1996CFA-7E77-3779-0AC1-7E448D5AA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861" y="70810"/>
            <a:ext cx="1507136" cy="535787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83B9573-CDCC-8A87-07A3-9B5AA1A73163}"/>
              </a:ext>
            </a:extLst>
          </p:cNvPr>
          <p:cNvSpPr txBox="1">
            <a:spLocks/>
          </p:cNvSpPr>
          <p:nvPr/>
        </p:nvSpPr>
        <p:spPr>
          <a:xfrm>
            <a:off x="6751928" y="584099"/>
            <a:ext cx="2392071" cy="2831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Aft>
                <a:spcPts val="600"/>
              </a:spcAft>
              <a:buSzPct val="103000"/>
            </a:pPr>
            <a:r>
              <a:rPr lang="sr-Latn-RS" sz="7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https://www.researchgate.net/profile/Rafat-Rezapour-Nasrabad/publication/335201941_Mind_Map_Learning_Technique_An_Educational_Interactive_Approach/links/5d563dd992851cb74c6fa5a5/Mind-Map-Learning-Technique-An-Educational-Interactive-Approach.pdf</a:t>
            </a:r>
            <a:endParaRPr lang="sr-Latn-RS" sz="7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  <a:buSzPct val="103000"/>
            </a:pPr>
            <a:r>
              <a:rPr lang="sr-Latn-RS" sz="7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https://www.tandfonline.com/doi/abs/10.3200/JECE.35.1.35-46</a:t>
            </a:r>
            <a:endParaRPr lang="sr-Latn-RS" sz="7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  <a:buSzPct val="103000"/>
            </a:pPr>
            <a:r>
              <a:rPr lang="sr-Latn-RS" sz="7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https://papers.ssrn.com/sol3/papers.cfm?abstract_id=2960059</a:t>
            </a:r>
            <a:endParaRPr lang="sr-Latn-RS" sz="7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  <a:buSzPct val="103000"/>
            </a:pPr>
            <a:r>
              <a:rPr lang="sr-Latn-RS" sz="700" dirty="0">
                <a:solidFill>
                  <a:schemeClr val="bg1"/>
                </a:solidFill>
              </a:rPr>
              <a:t>https://d1wqtxts1xzle7.cloudfront.net/52392777/mind_map_2_teaching-libre.pdf?1490926493=&amp;response-content-disposition=inline%3B+filename%3DEffectiveness_of_Teaching_through_Mind_M.pdf&amp;Expires=1713695652&amp;Signature=H44vn91TNoAc6vbdUBbJVQ0-dJ1wqvfZ4wWXNkfa1yWTka-bS61GTnNxSLsIG9H3eag6d8lx4kh1UySl5~WpVxGP73C5vGyY1Tc~5I8Tka7rSsMlLDCmBvJ7IKw9MMa-xn~VPrRyD7Is8F8YBU8WCAnwrzPOkkEhsN-NxRKmDT02hqqUcmLqnupz-r4RazxYNX-doQOdGdCjNgAC6ILzpKNbf6SFLNdsRd6VRcYuAhrZfViGLW~2ggwKHIOOBmlxY3Kp1WgFlwPMTWtw6WzRh1TemiVBfPPZ-fh0iMzWzo~VMe1Cwfy0SFNJF05WSU-EbJhgx2eouaO~ZunJZ4DuAg__&amp;Key-Pair-Id=APKAJLOHF5GGSLRBV4ZA</a:t>
            </a:r>
          </a:p>
          <a:p>
            <a:pPr>
              <a:spcAft>
                <a:spcPts val="600"/>
              </a:spcAft>
              <a:buSzPct val="103000"/>
            </a:pPr>
            <a:endParaRPr lang="sr-Latn-RS" sz="7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  <a:buSzPct val="103000"/>
            </a:pPr>
            <a:endParaRPr lang="sr-Latn-RS" sz="7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  <a:buSzPct val="103000"/>
            </a:pPr>
            <a:endParaRPr lang="sr-Latn-RS" sz="700" dirty="0">
              <a:solidFill>
                <a:schemeClr val="bg1"/>
              </a:solidFill>
            </a:endParaRPr>
          </a:p>
          <a:p>
            <a:endParaRPr lang="sr-Latn-R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24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7323-8723-77F1-B620-CFB62CC0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Gejmifikacija i Personalizovano učenje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38E45-F4D4-FF9E-E118-50FDD2770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Primena metoda Gejmifikacije</a:t>
            </a:r>
          </a:p>
          <a:p>
            <a:pPr lvl="1"/>
            <a:r>
              <a:rPr lang="sr-Latn-RS" dirty="0"/>
              <a:t>Generisanje zanimljivih pitalica i zadataka</a:t>
            </a:r>
          </a:p>
          <a:p>
            <a:pPr lvl="1"/>
            <a:r>
              <a:rPr lang="sr-Latn-RS" dirty="0"/>
              <a:t>Praćenje napretka kroz bedževe, nivoe, progres barove, novčiće</a:t>
            </a:r>
          </a:p>
          <a:p>
            <a:pPr lvl="1"/>
            <a:endParaRPr lang="sr-Latn-RS" dirty="0"/>
          </a:p>
          <a:p>
            <a:r>
              <a:rPr lang="sr-Latn-RS" dirty="0"/>
              <a:t>Personalizovano učenje</a:t>
            </a:r>
          </a:p>
          <a:p>
            <a:pPr lvl="1"/>
            <a:r>
              <a:rPr lang="sr-Latn-RS" dirty="0"/>
              <a:t>Praćenje motivacije korisnika</a:t>
            </a:r>
          </a:p>
          <a:p>
            <a:pPr lvl="1"/>
            <a:r>
              <a:rPr lang="sr-Latn-RS" dirty="0"/>
              <a:t>Uočavanje šablona učenja (vreme, tekst, slike, boje)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C6E955-EE83-7FD8-66D3-2F7FBB8B3F25}"/>
              </a:ext>
            </a:extLst>
          </p:cNvPr>
          <p:cNvGrpSpPr/>
          <p:nvPr/>
        </p:nvGrpSpPr>
        <p:grpSpPr>
          <a:xfrm>
            <a:off x="7298278" y="38440"/>
            <a:ext cx="1769345" cy="534260"/>
            <a:chOff x="5002251" y="2788036"/>
            <a:chExt cx="3155001" cy="952663"/>
          </a:xfrm>
        </p:grpSpPr>
        <p:pic>
          <p:nvPicPr>
            <p:cNvPr id="5" name="Picture 4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EE79C49F-E364-9C2F-3ACB-76AA4F3100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004"/>
            <a:stretch/>
          </p:blipFill>
          <p:spPr>
            <a:xfrm>
              <a:off x="5002251" y="2851445"/>
              <a:ext cx="1584319" cy="889254"/>
            </a:xfrm>
            <a:prstGeom prst="rect">
              <a:avLst/>
            </a:prstGeom>
          </p:spPr>
        </p:pic>
        <p:pic>
          <p:nvPicPr>
            <p:cNvPr id="6" name="Picture 5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068CAF22-1DD3-BF58-D442-E0658A23B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1997" r="39931"/>
            <a:stretch/>
          </p:blipFill>
          <p:spPr>
            <a:xfrm>
              <a:off x="6510755" y="2788036"/>
              <a:ext cx="1646497" cy="598395"/>
            </a:xfrm>
            <a:prstGeom prst="rect">
              <a:avLst/>
            </a:prstGeom>
          </p:spPr>
        </p:pic>
        <p:pic>
          <p:nvPicPr>
            <p:cNvPr id="7" name="Picture 6" descr="A logo with white and green lines&#10;&#10;Description automatically generated">
              <a:extLst>
                <a:ext uri="{FF2B5EF4-FFF2-40B4-BE49-F238E27FC236}">
                  <a16:creationId xmlns:a16="http://schemas.microsoft.com/office/drawing/2014/main" id="{AAB10EFE-A434-7F9E-7195-97A2CB7A0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0069" t="71997"/>
            <a:stretch/>
          </p:blipFill>
          <p:spPr>
            <a:xfrm>
              <a:off x="6563490" y="3129197"/>
              <a:ext cx="1094511" cy="598395"/>
            </a:xfrm>
            <a:prstGeom prst="rect">
              <a:avLst/>
            </a:prstGeom>
          </p:spPr>
        </p:pic>
      </p:grpSp>
      <p:pic>
        <p:nvPicPr>
          <p:cNvPr id="8" name="Picture 7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35BB0F6D-4474-E1FB-57E1-AC19456C6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861" y="70810"/>
            <a:ext cx="1507136" cy="535787"/>
          </a:xfrm>
          <a:prstGeom prst="rect">
            <a:avLst/>
          </a:prstGeom>
        </p:spPr>
      </p:pic>
      <p:pic>
        <p:nvPicPr>
          <p:cNvPr id="14" name="Picture 13" descr="A computer with a trophy and a crown&#10;&#10;Description automatically generated">
            <a:extLst>
              <a:ext uri="{FF2B5EF4-FFF2-40B4-BE49-F238E27FC236}">
                <a16:creationId xmlns:a16="http://schemas.microsoft.com/office/drawing/2014/main" id="{1F2AF409-8460-F566-5105-ACB0F4BE4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011" y="977622"/>
            <a:ext cx="2654989" cy="179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437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388</Words>
  <Application>Microsoft Office PowerPoint</Application>
  <PresentationFormat>On-screen Show (16:9)</PresentationFormat>
  <Paragraphs>65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Roboto</vt:lpstr>
      <vt:lpstr>Roboto Medium</vt:lpstr>
      <vt:lpstr>Arial</vt:lpstr>
      <vt:lpstr>Simple Light</vt:lpstr>
      <vt:lpstr>EESTech Challenge 2024</vt:lpstr>
      <vt:lpstr>Članovi tima</vt:lpstr>
      <vt:lpstr> Interaktivne mape uma</vt:lpstr>
      <vt:lpstr>PROBLEM</vt:lpstr>
      <vt:lpstr>Rešenje</vt:lpstr>
      <vt:lpstr>Sumarizacija i Izdvajanje podnaslova</vt:lpstr>
      <vt:lpstr>Treniranje modela</vt:lpstr>
      <vt:lpstr>Generisanje mape uma</vt:lpstr>
      <vt:lpstr>Gejmifikacija i Personalizovano učenje</vt:lpstr>
      <vt:lpstr>Korisnički interfejs</vt:lpstr>
      <vt:lpstr>U budućnosti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EESTech Challenge 2024</dc:title>
  <cp:lastModifiedBy>Nikola Vukotić</cp:lastModifiedBy>
  <cp:revision>1</cp:revision>
  <dcterms:modified xsi:type="dcterms:W3CDTF">2024-04-21T09:54:10Z</dcterms:modified>
</cp:coreProperties>
</file>