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22" Type="http://schemas.openxmlformats.org/officeDocument/2006/relationships/font" Target="fonts/OpenSans-bold.fntdata"/><Relationship Id="rId10" Type="http://schemas.openxmlformats.org/officeDocument/2006/relationships/slide" Target="slides/slide4.xml"/><Relationship Id="rId21" Type="http://schemas.openxmlformats.org/officeDocument/2006/relationships/font" Target="fonts/OpenSans-regular.fntdata"/><Relationship Id="rId13" Type="http://schemas.openxmlformats.org/officeDocument/2006/relationships/font" Target="fonts/ProximaNova-regular.fntdata"/><Relationship Id="rId24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ProximaNova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ca02dbb2b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ca02dbb2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ca02dbc14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ca02dbc1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ca02dbc14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ca02dbc1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ca02dbc1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ca02dbc1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eb3f85be7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eb3f85b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Đám mây trắng phía trước bầu trời đầy sao xanh thẫm" id="104" name="Google Shape;104;p25"/>
          <p:cNvPicPr preferRelativeResize="0"/>
          <p:nvPr/>
        </p:nvPicPr>
        <p:blipFill rotWithShape="1">
          <a:blip r:embed="rId3">
            <a:alphaModFix/>
          </a:blip>
          <a:srcRect b="17067" l="0" r="171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/>
          <p:nvPr>
            <p:ph type="ctrTitle"/>
          </p:nvPr>
        </p:nvSpPr>
        <p:spPr>
          <a:xfrm>
            <a:off x="510450" y="1257300"/>
            <a:ext cx="83919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6000"/>
              <a:t>Domain Model</a:t>
            </a:r>
            <a:endParaRPr sz="6000"/>
          </a:p>
        </p:txBody>
      </p:sp>
      <p:sp>
        <p:nvSpPr>
          <p:cNvPr id="106" name="Google Shape;106;p25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VTSign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25"/>
          <p:cNvSpPr txBox="1"/>
          <p:nvPr>
            <p:ph idx="1" type="subTitle"/>
          </p:nvPr>
        </p:nvSpPr>
        <p:spPr>
          <a:xfrm>
            <a:off x="510450" y="4370773"/>
            <a:ext cx="81231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latin typeface="Montserrat"/>
                <a:ea typeface="Montserrat"/>
                <a:cs typeface="Montserrat"/>
                <a:sym typeface="Montserrat"/>
              </a:rPr>
              <a:t>Ký kết văn bản/hợp đồng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" name="Google Shape;108;p25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/>
        </p:nvSpPr>
        <p:spPr>
          <a:xfrm>
            <a:off x="287125" y="474400"/>
            <a:ext cx="84144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600">
                <a:latin typeface="Proxima Nova"/>
                <a:ea typeface="Proxima Nova"/>
                <a:cs typeface="Proxima Nova"/>
                <a:sym typeface="Proxima Nova"/>
              </a:rPr>
              <a:t>Các thực thể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Contract: Thông tin thực thể hợp đồng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Party: Thông tin thực thể người tham gia ký kết</a:t>
            </a:r>
            <a:endParaRPr sz="1800"/>
          </a:p>
        </p:txBody>
      </p:sp>
      <p:pic>
        <p:nvPicPr>
          <p:cNvPr id="114" name="Google Shape;1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000" y="2307200"/>
            <a:ext cx="2119775" cy="24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7394" y="2571750"/>
            <a:ext cx="2119775" cy="1949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/>
        </p:nvSpPr>
        <p:spPr>
          <a:xfrm>
            <a:off x="287125" y="474400"/>
            <a:ext cx="84144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600">
                <a:latin typeface="Proxima Nova"/>
                <a:ea typeface="Proxima Nova"/>
                <a:cs typeface="Proxima Nova"/>
                <a:sym typeface="Proxima Nova"/>
              </a:rPr>
              <a:t>Các thực thể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Signature: Thông tin thực thể chữ ký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Stamp: Thông tin thực thể con dấu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1" name="Google Shape;1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9500" y="2903563"/>
            <a:ext cx="2349925" cy="913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6974" y="2670399"/>
            <a:ext cx="2436700" cy="13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/>
        </p:nvSpPr>
        <p:spPr>
          <a:xfrm>
            <a:off x="287125" y="474400"/>
            <a:ext cx="8414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600">
                <a:latin typeface="Proxima Nova"/>
                <a:ea typeface="Proxima Nova"/>
                <a:cs typeface="Proxima Nova"/>
                <a:sym typeface="Proxima Nova"/>
              </a:rPr>
              <a:t>Các thực thể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vi" sz="1800"/>
            </a:br>
            <a:r>
              <a:rPr lang="vi" sz="1800"/>
              <a:t>Signature: Thông tin thực thể chữ ký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Stamp: Thông tin thực thể con dấu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8" name="Google Shape;1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674" y="2201424"/>
            <a:ext cx="2436700" cy="138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7500" y="2434600"/>
            <a:ext cx="2286875" cy="9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/>
        </p:nvSpPr>
        <p:spPr>
          <a:xfrm>
            <a:off x="287125" y="474400"/>
            <a:ext cx="84144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600">
                <a:latin typeface="Proxima Nova"/>
                <a:ea typeface="Proxima Nova"/>
                <a:cs typeface="Proxima Nova"/>
                <a:sym typeface="Proxima Nova"/>
              </a:rPr>
              <a:t>Các thực thể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Signature: Thông tin thực thể chữ ký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Stamp: Thông tin thực thể con dấu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5" name="Google Shape;1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950" y="2333650"/>
            <a:ext cx="2119775" cy="24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9500" y="2903563"/>
            <a:ext cx="2349925" cy="913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/>
        </p:nvSpPr>
        <p:spPr>
          <a:xfrm>
            <a:off x="287125" y="474400"/>
            <a:ext cx="841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2" name="Google Shape;1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088" y="100500"/>
            <a:ext cx="6308474" cy="470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