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1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1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1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83CC-90BC-4A72-B747-44000EE9DF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9826-E655-428E-A205-538C77185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95515"/>
              </p:ext>
            </p:extLst>
          </p:nvPr>
        </p:nvGraphicFramePr>
        <p:xfrm>
          <a:off x="457617" y="871230"/>
          <a:ext cx="4813180" cy="54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636">
                  <a:extLst>
                    <a:ext uri="{9D8B030D-6E8A-4147-A177-3AD203B41FA5}">
                      <a16:colId xmlns:a16="http://schemas.microsoft.com/office/drawing/2014/main" val="1114178090"/>
                    </a:ext>
                  </a:extLst>
                </a:gridCol>
                <a:gridCol w="962636">
                  <a:extLst>
                    <a:ext uri="{9D8B030D-6E8A-4147-A177-3AD203B41FA5}">
                      <a16:colId xmlns:a16="http://schemas.microsoft.com/office/drawing/2014/main" val="4008374154"/>
                    </a:ext>
                  </a:extLst>
                </a:gridCol>
                <a:gridCol w="962636">
                  <a:extLst>
                    <a:ext uri="{9D8B030D-6E8A-4147-A177-3AD203B41FA5}">
                      <a16:colId xmlns:a16="http://schemas.microsoft.com/office/drawing/2014/main" val="3855203007"/>
                    </a:ext>
                  </a:extLst>
                </a:gridCol>
                <a:gridCol w="962636">
                  <a:extLst>
                    <a:ext uri="{9D8B030D-6E8A-4147-A177-3AD203B41FA5}">
                      <a16:colId xmlns:a16="http://schemas.microsoft.com/office/drawing/2014/main" val="4258639453"/>
                    </a:ext>
                  </a:extLst>
                </a:gridCol>
                <a:gridCol w="962636">
                  <a:extLst>
                    <a:ext uri="{9D8B030D-6E8A-4147-A177-3AD203B41FA5}">
                      <a16:colId xmlns:a16="http://schemas.microsoft.com/office/drawing/2014/main" val="399962902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426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Dokyung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Haeyoung1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Haeyoung2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Sukyung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Jinsang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13571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539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Taejin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Hun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Jiya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Kyungsu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Deogi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2023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06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Heeran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Jeongsuk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Anna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Hoijang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Soontack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4409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385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Sungjin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Gitae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Sangseok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Yijoon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Seohee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822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57617" y="460348"/>
            <a:ext cx="319189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en-US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또오해영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등장인물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7881" y="292551"/>
            <a:ext cx="2280432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Dokyung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에릭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Haeyoung1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서현진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Haeyoung2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전혜빈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Sukyung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예지원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Jinsang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김지석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Taejin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이재윤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Hun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허정민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Jiya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남기애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Kyungsu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이한위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Deogi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김미경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Heeran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하시은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Jeongsuk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이혜은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Anna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허영지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Hoijang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강남길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Soontack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최병모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Sungjin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권해성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Gitae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기태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Sangseok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조현식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Yijoon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최혁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Seohee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서예지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7" y="891641"/>
            <a:ext cx="925200" cy="10440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53" y="891641"/>
            <a:ext cx="925200" cy="1044000"/>
          </a:xfrm>
          <a:prstGeom prst="rect">
            <a:avLst/>
          </a:prstGeom>
        </p:spPr>
      </p:pic>
      <p:pic>
        <p:nvPicPr>
          <p:cNvPr id="12" name="그림 11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01261" y="891641"/>
            <a:ext cx="925200" cy="1044000"/>
          </a:xfrm>
          <a:prstGeom prst="rect">
            <a:avLst/>
          </a:prstGeom>
        </p:spPr>
      </p:pic>
      <p:pic>
        <p:nvPicPr>
          <p:cNvPr id="16" name="그림 15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86" y="891641"/>
            <a:ext cx="932400" cy="1044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27822" y="891641"/>
            <a:ext cx="932400" cy="1044000"/>
          </a:xfrm>
          <a:prstGeom prst="rect">
            <a:avLst/>
          </a:prstGeom>
        </p:spPr>
      </p:pic>
      <p:pic>
        <p:nvPicPr>
          <p:cNvPr id="26" name="그림 25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6667" y="2262869"/>
            <a:ext cx="925200" cy="1044000"/>
          </a:xfrm>
          <a:prstGeom prst="rect">
            <a:avLst/>
          </a:prstGeom>
        </p:spPr>
      </p:pic>
      <p:pic>
        <p:nvPicPr>
          <p:cNvPr id="27" name="그림 26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440053" y="2262869"/>
            <a:ext cx="925200" cy="1044000"/>
          </a:xfrm>
          <a:prstGeom prst="rect">
            <a:avLst/>
          </a:prstGeom>
        </p:spPr>
      </p:pic>
      <p:pic>
        <p:nvPicPr>
          <p:cNvPr id="29" name="그림 28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401261" y="2262869"/>
            <a:ext cx="925200" cy="1044000"/>
          </a:xfrm>
          <a:prstGeom prst="rect">
            <a:avLst/>
          </a:prstGeom>
        </p:spPr>
      </p:pic>
      <p:pic>
        <p:nvPicPr>
          <p:cNvPr id="30" name="그림 29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363286" y="2262869"/>
            <a:ext cx="925200" cy="1044000"/>
          </a:xfrm>
          <a:prstGeom prst="rect">
            <a:avLst/>
          </a:prstGeom>
        </p:spPr>
      </p:pic>
      <p:pic>
        <p:nvPicPr>
          <p:cNvPr id="31" name="그림 30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327822" y="2262869"/>
            <a:ext cx="925200" cy="1044000"/>
          </a:xfrm>
          <a:prstGeom prst="rect">
            <a:avLst/>
          </a:prstGeom>
        </p:spPr>
      </p:pic>
      <p:pic>
        <p:nvPicPr>
          <p:cNvPr id="32" name="그림 31"/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476667" y="3631723"/>
            <a:ext cx="925200" cy="1044000"/>
          </a:xfrm>
          <a:prstGeom prst="rect">
            <a:avLst/>
          </a:prstGeom>
        </p:spPr>
      </p:pic>
      <p:pic>
        <p:nvPicPr>
          <p:cNvPr id="33" name="그림 32"/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440053" y="3631723"/>
            <a:ext cx="925200" cy="1044000"/>
          </a:xfrm>
          <a:prstGeom prst="rect">
            <a:avLst/>
          </a:prstGeom>
        </p:spPr>
      </p:pic>
      <p:pic>
        <p:nvPicPr>
          <p:cNvPr id="34" name="그림 33"/>
          <p:cNvPicPr preferRelativeResize="0"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401261" y="3631723"/>
            <a:ext cx="925200" cy="1044000"/>
          </a:xfrm>
          <a:prstGeom prst="rect">
            <a:avLst/>
          </a:prstGeom>
        </p:spPr>
      </p:pic>
      <p:pic>
        <p:nvPicPr>
          <p:cNvPr id="35" name="그림 34"/>
          <p:cNvPicPr preferRelativeResize="0"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3363286" y="3631723"/>
            <a:ext cx="925200" cy="1044000"/>
          </a:xfrm>
          <a:prstGeom prst="rect">
            <a:avLst/>
          </a:prstGeom>
        </p:spPr>
      </p:pic>
      <p:pic>
        <p:nvPicPr>
          <p:cNvPr id="36" name="그림 35"/>
          <p:cNvPicPr preferRelativeResize="0"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4327822" y="3631723"/>
            <a:ext cx="925200" cy="1044000"/>
          </a:xfrm>
          <a:prstGeom prst="rect">
            <a:avLst/>
          </a:prstGeom>
        </p:spPr>
      </p:pic>
      <p:pic>
        <p:nvPicPr>
          <p:cNvPr id="37" name="그림 36"/>
          <p:cNvPicPr preferRelativeResize="0"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1440053" y="4995136"/>
            <a:ext cx="925200" cy="1044000"/>
          </a:xfrm>
          <a:prstGeom prst="rect">
            <a:avLst/>
          </a:prstGeom>
        </p:spPr>
      </p:pic>
      <p:pic>
        <p:nvPicPr>
          <p:cNvPr id="38" name="그림 37"/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476667" y="4995136"/>
            <a:ext cx="925200" cy="1044000"/>
          </a:xfrm>
          <a:prstGeom prst="rect">
            <a:avLst/>
          </a:prstGeom>
        </p:spPr>
      </p:pic>
      <p:pic>
        <p:nvPicPr>
          <p:cNvPr id="39" name="그림 38"/>
          <p:cNvPicPr preferRelativeResize="0"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261" y="4995136"/>
            <a:ext cx="925200" cy="1044000"/>
          </a:xfrm>
          <a:prstGeom prst="rect">
            <a:avLst/>
          </a:prstGeom>
        </p:spPr>
      </p:pic>
      <p:pic>
        <p:nvPicPr>
          <p:cNvPr id="40" name="그림 39"/>
          <p:cNvPicPr preferRelativeResize="0"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3363286" y="4995136"/>
            <a:ext cx="925200" cy="1044000"/>
          </a:xfrm>
          <a:prstGeom prst="rect">
            <a:avLst/>
          </a:prstGeom>
        </p:spPr>
      </p:pic>
      <p:pic>
        <p:nvPicPr>
          <p:cNvPr id="41" name="그림 40"/>
          <p:cNvPicPr preferRelativeResize="0"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4327822" y="4995136"/>
            <a:ext cx="9252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7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106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20</cp:revision>
  <dcterms:created xsi:type="dcterms:W3CDTF">2019-07-19T09:01:33Z</dcterms:created>
  <dcterms:modified xsi:type="dcterms:W3CDTF">2019-08-19T08:11:02Z</dcterms:modified>
</cp:coreProperties>
</file>