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55" d="100"/>
          <a:sy n="155" d="100"/>
        </p:scale>
        <p:origin x="-2264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A9D1-4622-4EBE-AF38-E60070263FD3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8E7F-B07A-404B-A444-3864F224E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6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A9D1-4622-4EBE-AF38-E60070263FD3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8E7F-B07A-404B-A444-3864F224E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4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A9D1-4622-4EBE-AF38-E60070263FD3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8E7F-B07A-404B-A444-3864F224E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3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A9D1-4622-4EBE-AF38-E60070263FD3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8E7F-B07A-404B-A444-3864F224E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92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A9D1-4622-4EBE-AF38-E60070263FD3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8E7F-B07A-404B-A444-3864F224E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18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A9D1-4622-4EBE-AF38-E60070263FD3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8E7F-B07A-404B-A444-3864F224E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9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A9D1-4622-4EBE-AF38-E60070263FD3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8E7F-B07A-404B-A444-3864F224E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46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A9D1-4622-4EBE-AF38-E60070263FD3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8E7F-B07A-404B-A444-3864F224E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2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A9D1-4622-4EBE-AF38-E60070263FD3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8E7F-B07A-404B-A444-3864F224E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48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A9D1-4622-4EBE-AF38-E60070263FD3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8E7F-B07A-404B-A444-3864F224E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4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A9D1-4622-4EBE-AF38-E60070263FD3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8E7F-B07A-404B-A444-3864F224E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8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BA9D1-4622-4EBE-AF38-E60070263FD3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A8E7F-B07A-404B-A444-3864F224E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11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VTT </a:t>
            </a:r>
            <a:r>
              <a:rPr lang="ko-KR" altLang="en-US" smtClean="0"/>
              <a:t>메타데이터 편집 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이미지 다운로드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8777898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509120"/>
            <a:ext cx="5743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AnotherMissOh01.mp </a:t>
            </a:r>
            <a:r>
              <a:rPr lang="ko-KR" altLang="en-US" smtClean="0"/>
              <a:t>를 선택 후 이미지 다운로드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압축파일 생성 된 후 다운로드 됨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2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6551293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68960"/>
            <a:ext cx="70485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15616" y="3212976"/>
            <a:ext cx="180020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7" y="3861048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압축파일 생성 시 위와 같은 구조로 생성된다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AnotherMissOh01</a:t>
            </a:r>
            <a:r>
              <a:rPr lang="ko-KR" altLang="en-US" smtClean="0"/>
              <a:t>은 등록된 이름인 </a:t>
            </a:r>
            <a:r>
              <a:rPr lang="en-US" altLang="ko-KR" smtClean="0"/>
              <a:t>AnotherMissOh01.mp4 </a:t>
            </a:r>
            <a:r>
              <a:rPr lang="ko-KR" altLang="en-US" smtClean="0"/>
              <a:t>에서 확장자 제외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AnotherMissOh01</a:t>
            </a:r>
            <a:r>
              <a:rPr lang="ko-KR" altLang="en-US" smtClean="0"/>
              <a:t>은 </a:t>
            </a:r>
            <a:r>
              <a:rPr lang="en-US" altLang="ko-KR" smtClean="0"/>
              <a:t>1</a:t>
            </a:r>
            <a:r>
              <a:rPr lang="ko-KR" altLang="en-US" smtClean="0"/>
              <a:t>과 동일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>+”_”+ </a:t>
            </a:r>
            <a:r>
              <a:rPr lang="ko-KR" altLang="en-US" smtClean="0"/>
              <a:t>추가</a:t>
            </a:r>
            <a:r>
              <a:rPr lang="en-US" altLang="ko-KR" smtClean="0"/>
              <a:t>, 001</a:t>
            </a:r>
            <a:r>
              <a:rPr lang="ko-KR" altLang="en-US" smtClean="0"/>
              <a:t>은 해당 영상에서 씬을 찾아서 순차적으로 </a:t>
            </a:r>
            <a:r>
              <a:rPr lang="en-US" altLang="ko-KR" smtClean="0"/>
              <a:t>1</a:t>
            </a:r>
            <a:r>
              <a:rPr lang="ko-KR" altLang="en-US" smtClean="0"/>
              <a:t>부터 </a:t>
            </a:r>
            <a:r>
              <a:rPr lang="en-US" altLang="ko-KR" smtClean="0"/>
              <a:t>3</a:t>
            </a:r>
            <a:r>
              <a:rPr lang="ko-KR" altLang="en-US" smtClean="0"/>
              <a:t>자리수로 기재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마지막 </a:t>
            </a:r>
            <a:r>
              <a:rPr lang="en-US" altLang="ko-KR" smtClean="0"/>
              <a:t>0078</a:t>
            </a:r>
            <a:r>
              <a:rPr lang="ko-KR" altLang="en-US" smtClean="0"/>
              <a:t>은 해당 샷에 포함되는 씬의 넘버로</a:t>
            </a:r>
            <a:r>
              <a:rPr lang="en-US" altLang="ko-KR"/>
              <a:t> </a:t>
            </a:r>
            <a:r>
              <a:rPr lang="ko-KR" altLang="en-US" smtClean="0"/>
              <a:t>실제 사용하지 않는 샷도 있기 때문에 실제 샷 번호로 폴더 생성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1+2+3</a:t>
            </a:r>
            <a:r>
              <a:rPr lang="ko-KR" altLang="en-US" smtClean="0"/>
              <a:t>이 진행된 후 해당 샷에 해당하는 이미지들을 복사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99592" y="3465004"/>
            <a:ext cx="288032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59832" y="3212976"/>
            <a:ext cx="223224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843808" y="3465004"/>
            <a:ext cx="288032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508104" y="3212976"/>
            <a:ext cx="244827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292080" y="3465004"/>
            <a:ext cx="288032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85935" y="692696"/>
            <a:ext cx="513695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169911" y="944724"/>
            <a:ext cx="288032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12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85</Words>
  <Application>Microsoft Office PowerPoint</Application>
  <PresentationFormat>화면 슬라이드 쇼(4:3)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VTT 메타데이터 편집 툴 이미지 다운로드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VTT 메타데이터 편집 툴 이미지 다운로드</dc:title>
  <dc:creator>Windows 사용자</dc:creator>
  <cp:lastModifiedBy>Windows 사용자</cp:lastModifiedBy>
  <cp:revision>2</cp:revision>
  <dcterms:created xsi:type="dcterms:W3CDTF">2019-12-13T06:16:05Z</dcterms:created>
  <dcterms:modified xsi:type="dcterms:W3CDTF">2019-12-13T06:32:29Z</dcterms:modified>
</cp:coreProperties>
</file>