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6CA1-8E52-AC29-EA55-19842DB32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4BE9A-C42A-9F1B-B045-DFE40C34E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74985-0756-D49D-821D-85D408BE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ACD4-52BA-4E64-8924-EEB95BBFECA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56BE6-E107-B955-E0BE-37ABBF1D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ED43-6E4D-90CD-EFAB-DFC8BF43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8205-BFAF-4503-8AED-48B567D2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0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4A7C-C218-C5B6-0569-1B416172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024D3-579B-5F93-C527-A9BA26E49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DE022-C532-4318-5B8B-DB271CC7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ACD4-52BA-4E64-8924-EEB95BBFECA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50C0C-457A-0895-48FE-D7F9BE73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65AC-0FE1-8513-7C51-20631A57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8205-BFAF-4503-8AED-48B567D2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2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6AEE9-9A1F-6B24-D7A3-F5FE081C0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7470-A2E2-D48C-2905-2B877F9A8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9DF5A-82E4-5874-6D48-946EB2D5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ACD4-52BA-4E64-8924-EEB95BBFECA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BEBA3-809C-CD48-1547-A03D685A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7162A-B23D-3CFE-E4CE-93B26C02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8205-BFAF-4503-8AED-48B567D2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2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D420-6B7B-7A6D-A4E2-A596D6DF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509F7-B8A4-101C-4ED7-4948DFB4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9C09-02A2-93F8-0F33-CF274299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ACD4-52BA-4E64-8924-EEB95BBFECA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D797F-BDC5-53C5-DA3D-7F8F91AB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40EA1-0D2A-693C-C815-C9E49E62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8205-BFAF-4503-8AED-48B567D2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1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B6DF-2F3F-CEB1-B0C2-12F7DDC4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45BAB-BCDF-F778-13AE-D15D1F649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9F9DD-A786-4523-CBD3-6631AACA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ACD4-52BA-4E64-8924-EEB95BBFECA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2F126-7101-7C1F-BF5B-688666BA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DF5A-EEDC-B3AF-1B5C-EE2C7DD2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8205-BFAF-4503-8AED-48B567D2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2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615A-EB6F-28FA-7F0B-2B8BC1E0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1876-99E9-5DD5-AAA1-4F4443465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04FE0-3444-69C8-968C-02B03A4CB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2F0B9-1E79-5FD9-42A6-6559460A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ACD4-52BA-4E64-8924-EEB95BBFECA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7A5ED-B9CE-1304-C3AE-50AA041D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CA019-6CA4-CFC5-2F22-B698BD26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8205-BFAF-4503-8AED-48B567D2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1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B32F-13BF-D584-0A47-1C742989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E535B-43B5-892E-4394-4F66A663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89934-CCF8-BEE1-217D-963ABE806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56ADC-9D84-4B4F-B9E0-67DED28DE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E168C-DA7D-40CE-7D65-D06245065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50B11-F099-0818-0CD0-067DDE0D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ACD4-52BA-4E64-8924-EEB95BBFECA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1792A-A9D3-A7A2-B917-9F6AEA19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B3E8D-E1AF-441B-B507-019767EB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8205-BFAF-4503-8AED-48B567D2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1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1565-AB11-833C-FDB2-12B7117C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854DB-B48E-879E-3205-5F87911B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ACD4-52BA-4E64-8924-EEB95BBFECA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7DA2A-8964-DA79-9B8C-D44C7C4F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306C6-C01A-E7E0-5201-B2C1AAFF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8205-BFAF-4503-8AED-48B567D2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E2088-CC5A-445F-4F18-D8939200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ACD4-52BA-4E64-8924-EEB95BBFECA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12FCF-AC4C-15A9-C7E0-8C191367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94FD5-FDA8-FC9A-92BF-FEC0BDE3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8205-BFAF-4503-8AED-48B567D2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5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947E-33FB-2F96-B7B0-10324266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8210-E6E4-9461-DC01-FF57C0D7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59DC-89D9-4204-9509-F09CF6111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9CD73-BA71-5CA2-8FD4-B565465E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ACD4-52BA-4E64-8924-EEB95BBFECA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9E099-309B-7F56-0DFC-0D8F7908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F0B2D-4D28-95AD-0BB9-72E8466F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8205-BFAF-4503-8AED-48B567D2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2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30AF-ABF8-F9DE-7892-F1CF3DF0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5CA5E-DE9B-0BBD-20D7-7563E54A9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A2CB8-1AA9-9903-A6DE-588A64C5E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67765-53A3-4F43-D83B-201D4B4A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ACD4-52BA-4E64-8924-EEB95BBFECA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606EF-E90A-BE6F-9D9B-6439195D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8FEA7-9A4A-064C-7914-CA5B7B80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8205-BFAF-4503-8AED-48B567D2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3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27F57-75A8-75BC-C85F-EF551A9A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AF5D1-295D-784A-3FC3-83B55EC99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F511D-4371-97BC-16B2-71CBFEA86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54ACD4-52BA-4E64-8924-EEB95BBFECA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DD480-AEED-542B-00C7-5E27B819A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A9892-D711-2B67-871C-16C5FA06B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898205-BFAF-4503-8AED-48B567D2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8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CF57-7B60-E31A-66FA-09D78B32B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0814F-D769-4AC5-E672-1D1809231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949C8-8F51-D65C-B21A-E9BDCCA0A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-37825"/>
            <a:ext cx="9144000" cy="69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0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FF3C-F8A8-DC7F-8B52-06C9E4C8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5 EXPORT PRODUCTS (2013-2018)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4B88C5-699B-2FFC-F4C1-40DC80F36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2787" y="2034241"/>
            <a:ext cx="8819213" cy="40517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C9D0E1-D871-E763-0161-7E5215E5F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73" y="1905473"/>
            <a:ext cx="4841822" cy="244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6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0BD2-9574-C999-F472-60302A8A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5 IMPORT PRODUCTS (2013-2018)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9B2AA8-530E-987E-D05B-49832F8AC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1622" y="1705675"/>
            <a:ext cx="7400378" cy="41079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344FB5-0798-3D1A-D916-D0B5DE63A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13" y="1690687"/>
            <a:ext cx="4746651" cy="18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1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F365-7957-98E3-D99C-D69E49A6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TOP 5 EXPORT PRODUCTS VS IMPORT PRODUCTS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342CFB-4514-E9B1-F527-08C22FE6B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145" y="1179372"/>
            <a:ext cx="8949128" cy="5678628"/>
          </a:xfrm>
        </p:spPr>
      </p:pic>
    </p:spTree>
    <p:extLst>
      <p:ext uri="{BB962C8B-B14F-4D97-AF65-F5344CB8AC3E}">
        <p14:creationId xmlns:p14="http://schemas.microsoft.com/office/powerpoint/2010/main" val="83957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TOP 5 EXPORT PRODUCTS (2013-2018)</vt:lpstr>
      <vt:lpstr>TOP 5 IMPORT PRODUCTS (2013-2018)</vt:lpstr>
      <vt:lpstr>TOP 5 EXPORT PRODUCTS VS IMPORT PRODUCTS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Lannon Grady</dc:creator>
  <cp:lastModifiedBy>Van Tran</cp:lastModifiedBy>
  <cp:revision>3</cp:revision>
  <dcterms:created xsi:type="dcterms:W3CDTF">2024-11-15T03:03:20Z</dcterms:created>
  <dcterms:modified xsi:type="dcterms:W3CDTF">2024-11-18T23:50:55Z</dcterms:modified>
</cp:coreProperties>
</file>