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6CA1-8E52-AC29-EA55-19842DB32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34BE9A-C42A-9F1B-B045-DFE40C34E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74985-0756-D49D-821D-85D408BE8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ACD4-52BA-4E64-8924-EEB95BBFECA7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56BE6-E107-B955-E0BE-37ABBF1D1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CED43-6E4D-90CD-EFAB-DFC8BF439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8205-BFAF-4503-8AED-48B567D28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04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64A7C-C218-C5B6-0569-1B4161725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D024D3-579B-5F93-C527-A9BA26E49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DE022-C532-4318-5B8B-DB271CC74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ACD4-52BA-4E64-8924-EEB95BBFECA7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50C0C-457A-0895-48FE-D7F9BE732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F65AC-0FE1-8513-7C51-20631A57E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8205-BFAF-4503-8AED-48B567D28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2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C6AEE9-9A1F-6B24-D7A3-F5FE081C05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F7470-A2E2-D48C-2905-2B877F9A8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9DF5A-82E4-5874-6D48-946EB2D59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ACD4-52BA-4E64-8924-EEB95BBFECA7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BEBA3-809C-CD48-1547-A03D685AA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7162A-B23D-3CFE-E4CE-93B26C028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8205-BFAF-4503-8AED-48B567D28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2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DD420-6B7B-7A6D-A4E2-A596D6DF6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509F7-B8A4-101C-4ED7-4948DFB48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09C09-02A2-93F8-0F33-CF274299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ACD4-52BA-4E64-8924-EEB95BBFECA7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D797F-BDC5-53C5-DA3D-7F8F91AB6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40EA1-0D2A-693C-C815-C9E49E629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8205-BFAF-4503-8AED-48B567D28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19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6B6DF-2F3F-CEB1-B0C2-12F7DDC47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45BAB-BCDF-F778-13AE-D15D1F649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9F9DD-A786-4523-CBD3-6631AACA3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ACD4-52BA-4E64-8924-EEB95BBFECA7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2F126-7101-7C1F-BF5B-688666BA9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CDF5A-EEDC-B3AF-1B5C-EE2C7DD2A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8205-BFAF-4503-8AED-48B567D28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21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8615A-EB6F-28FA-7F0B-2B8BC1E04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E1876-99E9-5DD5-AAA1-4F44434650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04FE0-3444-69C8-968C-02B03A4CB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2F0B9-1E79-5FD9-42A6-6559460A3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ACD4-52BA-4E64-8924-EEB95BBFECA7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7A5ED-B9CE-1304-C3AE-50AA041D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CA019-6CA4-CFC5-2F22-B698BD26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8205-BFAF-4503-8AED-48B567D28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13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B32F-13BF-D584-0A47-1C7429897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E535B-43B5-892E-4394-4F66A663A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389934-CCF8-BEE1-217D-963ABE806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156ADC-9D84-4B4F-B9E0-67DED28DE6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0E168C-DA7D-40CE-7D65-D06245065D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750B11-F099-0818-0CD0-067DDE0DD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ACD4-52BA-4E64-8924-EEB95BBFECA7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B1792A-A9D3-A7A2-B917-9F6AEA19A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BB3E8D-E1AF-441B-B507-019767EB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8205-BFAF-4503-8AED-48B567D28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1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91565-AB11-833C-FDB2-12B7117C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0854DB-B48E-879E-3205-5F87911B7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ACD4-52BA-4E64-8924-EEB95BBFECA7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97DA2A-8964-DA79-9B8C-D44C7C4F8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A306C6-C01A-E7E0-5201-B2C1AAFF9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8205-BFAF-4503-8AED-48B567D28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CE2088-CC5A-445F-4F18-D89392008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ACD4-52BA-4E64-8924-EEB95BBFECA7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E12FCF-AC4C-15A9-C7E0-8C191367F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94FD5-FDA8-FC9A-92BF-FEC0BDE38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8205-BFAF-4503-8AED-48B567D28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53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2947E-33FB-2F96-B7B0-10324266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58210-E6E4-9461-DC01-FF57C0D7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A59DC-89D9-4204-9509-F09CF6111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9CD73-BA71-5CA2-8FD4-B565465E9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ACD4-52BA-4E64-8924-EEB95BBFECA7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9E099-309B-7F56-0DFC-0D8F7908B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F0B2D-4D28-95AD-0BB9-72E8466F9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8205-BFAF-4503-8AED-48B567D28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2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D30AF-ABF8-F9DE-7892-F1CF3DF0E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B5CA5E-DE9B-0BBD-20D7-7563E54A9B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DA2CB8-1AA9-9903-A6DE-588A64C5E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67765-53A3-4F43-D83B-201D4B4A5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ACD4-52BA-4E64-8924-EEB95BBFECA7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606EF-E90A-BE6F-9D9B-6439195D4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8FEA7-9A4A-064C-7914-CA5B7B804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8205-BFAF-4503-8AED-48B567D28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37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E27F57-75A8-75BC-C85F-EF551A9A4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AF5D1-295D-784A-3FC3-83B55EC99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F511D-4371-97BC-16B2-71CBFEA86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54ACD4-52BA-4E64-8924-EEB95BBFECA7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DD480-AEED-542B-00C7-5E27B819A0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A9892-D711-2B67-871C-16C5FA06B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898205-BFAF-4503-8AED-48B567D28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8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ECF57-7B60-E31A-66FA-09D78B32BE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30814F-D769-4AC5-E672-1D1809231F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D949C8-8F51-D65C-B21A-E9BDCCA0A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-37825"/>
            <a:ext cx="9144000" cy="693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604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Lannon Grady</dc:creator>
  <cp:lastModifiedBy>Lannon Grady</cp:lastModifiedBy>
  <cp:revision>1</cp:revision>
  <dcterms:created xsi:type="dcterms:W3CDTF">2024-11-15T03:03:20Z</dcterms:created>
  <dcterms:modified xsi:type="dcterms:W3CDTF">2024-11-15T03:03:58Z</dcterms:modified>
</cp:coreProperties>
</file>