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8DFA-9E4F-AAF3-BEC8-E05C16D0D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3464D-D157-DEFB-433C-3B560C47A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5C07-2530-5CBE-E379-557ECDEB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F08F-5560-46BE-936D-8D6E35A87F3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375C3-EA4D-F5E0-5DC4-801A27A9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DB3FE-26C2-6B6A-E67A-D7AF6189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B80-B724-4A02-9B33-8102F7239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52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C994-3071-62B9-0A49-150F6FF1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6701F-FE69-86EC-8E19-4C0F20813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8C75-C60A-298A-18B4-32B3A0BB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F08F-5560-46BE-936D-8D6E35A87F3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1131-30C7-3987-3313-EE4BCCE3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0152-810A-DE48-2DAE-092DE30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B80-B724-4A02-9B33-8102F7239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6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E4C0D-26B4-4D90-3369-6B333BEA5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29672-8FF2-A9B1-EDE1-0E2B170E6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64ED-8E4F-A6F6-3832-314D0789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F08F-5560-46BE-936D-8D6E35A87F3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75EC5-CECE-6466-1441-64747C3C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3F73-F6FC-05EA-9AC1-64414DBF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B80-B724-4A02-9B33-8102F7239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49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2A7C-B4B7-B9DB-8159-D673806C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F8641-3670-F54A-B52D-2786BD85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94B5-815C-CCF3-72F4-6E851686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F08F-5560-46BE-936D-8D6E35A87F3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346E-7406-201A-0714-A7F0B5DE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227B-85C6-2EF2-BE06-66A64D61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B80-B724-4A02-9B33-8102F7239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25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D963-4114-8752-6595-A6838D93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2AA07-2069-A331-C6AF-DF2B8E9C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0A715-6B53-B7DD-6C3A-2C64A0E5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F08F-5560-46BE-936D-8D6E35A87F3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F2A45-D529-9486-D39F-0845CBD5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B43C-5822-C91F-5C54-4F9C7B0C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B80-B724-4A02-9B33-8102F7239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5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09E0-0770-39A2-B3D0-92BA8052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DB103-70D4-AABF-E618-05469B2D8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6A648-0CC7-0BAC-DC35-1BF6410D8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513C-162C-65D5-79D5-CC2D5D18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F08F-5560-46BE-936D-8D6E35A87F3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DDCED-2A3D-F977-A0EC-E1525FD4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A8726-F7CC-5601-9A84-6470DC2B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B80-B724-4A02-9B33-8102F7239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16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F122-B70B-D663-FA54-F519E098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28589-FDC2-F824-6E83-FD6070336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CF1A-D38D-3CD8-9B5B-0ECA040F2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63203-FA5D-616F-B8F9-D9DE65D5A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6444D-DA22-4EB2-BFA6-D2D9E0B5D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10E8F-4ACC-E9C6-9591-58DEAC84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F08F-5560-46BE-936D-8D6E35A87F3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921F1-8317-3AE5-BA16-0C13930F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7C38C-87BE-1A6B-DBF9-733E187A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B80-B724-4A02-9B33-8102F7239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2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51B5-B4FC-5299-E218-C23E306C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56D50-7E10-FE0D-C5AE-0730FCD1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F08F-5560-46BE-936D-8D6E35A87F3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C8CC2-8226-F3D1-A94A-AE6FFF43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09630-E08C-093B-17A4-E8DDFD65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B80-B724-4A02-9B33-8102F7239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9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81FCF-585F-3A49-BD62-BBDB2B7D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F08F-5560-46BE-936D-8D6E35A87F3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F414E-2100-775B-3A64-200D23FE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6FEE6-A01F-17C6-F2CB-033EC6E3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B80-B724-4A02-9B33-8102F7239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ECB1-196C-A1B0-A7DE-A80BA763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47F8-5F8B-A2A6-BBF4-217AD9900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FDE9E-3BAD-208D-01A3-4B727C325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74A7D-8BE6-DB48-DBBA-58DD23CD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F08F-5560-46BE-936D-8D6E35A87F3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599D2-4EE7-18FC-3906-0EAA588D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0BB38-C8CD-CCFC-1BEA-2E27495B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B80-B724-4A02-9B33-8102F7239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78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F48F-DBF9-01AC-B279-68F65B54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A4BE8-4B83-3EC9-18BB-645398180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284F9-7CDF-A811-9938-3910BE398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89073-086C-CA9A-9273-898CC929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F08F-5560-46BE-936D-8D6E35A87F3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EFFA7-31CE-8BA5-A7EA-4BDDA9DD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CB3C1-F1AF-73DB-A52E-3E562517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B80-B724-4A02-9B33-8102F7239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5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3458F-D28E-DB4D-55F3-A1634C5C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95223-2FD7-72FB-3272-1A033ED8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C7F8-C328-10B5-433B-BF9A9DB7F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FF08F-5560-46BE-936D-8D6E35A87F3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FE67-57A3-3FFF-EF6D-849638D9E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7F41-702C-B1B7-DF6C-FC38ACE0D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AFB80-B724-4A02-9B33-8102F7239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85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18E4-EA6A-0E0B-244B-A23963617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977538"/>
          </a:xfrm>
        </p:spPr>
        <p:txBody>
          <a:bodyPr>
            <a:normAutofit/>
          </a:bodyPr>
          <a:lstStyle/>
          <a:p>
            <a:r>
              <a:rPr lang="en-IN" sz="9600" dirty="0"/>
              <a:t>VTU 28014</a:t>
            </a:r>
            <a:br>
              <a:rPr lang="en-IN" sz="9600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E4C27-28E0-40AB-4F0D-60E983027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0" y="3602038"/>
            <a:ext cx="1524000" cy="1655762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17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VTU 28014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Varshini Gangavaram</dc:creator>
  <cp:lastModifiedBy>Sri Varshini Gangavaram</cp:lastModifiedBy>
  <cp:revision>1</cp:revision>
  <dcterms:created xsi:type="dcterms:W3CDTF">2025-10-16T05:37:11Z</dcterms:created>
  <dcterms:modified xsi:type="dcterms:W3CDTF">2025-10-16T05:37:11Z</dcterms:modified>
</cp:coreProperties>
</file>