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handoutMasterIdLst>
    <p:handoutMasterId r:id="rId14"/>
  </p:handoutMasterIdLst>
  <p:sldIdLst>
    <p:sldId id="257" r:id="rId2"/>
    <p:sldId id="267" r:id="rId3"/>
    <p:sldId id="269" r:id="rId4"/>
    <p:sldId id="260" r:id="rId5"/>
    <p:sldId id="271" r:id="rId6"/>
    <p:sldId id="276" r:id="rId7"/>
    <p:sldId id="277" r:id="rId8"/>
    <p:sldId id="281" r:id="rId9"/>
    <p:sldId id="280" r:id="rId10"/>
    <p:sldId id="272" r:id="rId11"/>
    <p:sldId id="286"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CFBD61-8BF9-452B-AA89-95AF58AA31F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IN"/>
              <a:t>REVIEW-I</a:t>
            </a:r>
          </a:p>
        </p:txBody>
      </p:sp>
      <p:sp>
        <p:nvSpPr>
          <p:cNvPr id="3" name="Date Placeholder 2">
            <a:extLst>
              <a:ext uri="{FF2B5EF4-FFF2-40B4-BE49-F238E27FC236}">
                <a16:creationId xmlns:a16="http://schemas.microsoft.com/office/drawing/2014/main" id="{5A33B63B-4809-4A0C-A7D2-55F9888DEF2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E1D4A7A-A04B-493A-B3A6-5D7BCC097D68}" type="datetimeFigureOut">
              <a:rPr lang="en-IN"/>
              <a:pPr>
                <a:defRPr/>
              </a:pPr>
              <a:t>18-05-2020</a:t>
            </a:fld>
            <a:endParaRPr lang="en-IN"/>
          </a:p>
        </p:txBody>
      </p:sp>
      <p:sp>
        <p:nvSpPr>
          <p:cNvPr id="4" name="Footer Placeholder 3">
            <a:extLst>
              <a:ext uri="{FF2B5EF4-FFF2-40B4-BE49-F238E27FC236}">
                <a16:creationId xmlns:a16="http://schemas.microsoft.com/office/drawing/2014/main" id="{6B0CE672-F6F3-47D1-932D-246F1AF4CBA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IN"/>
              <a:t>BATCH NO:                   PRESENTED DATE:</a:t>
            </a:r>
          </a:p>
        </p:txBody>
      </p:sp>
      <p:sp>
        <p:nvSpPr>
          <p:cNvPr id="5" name="Slide Number Placeholder 4">
            <a:extLst>
              <a:ext uri="{FF2B5EF4-FFF2-40B4-BE49-F238E27FC236}">
                <a16:creationId xmlns:a16="http://schemas.microsoft.com/office/drawing/2014/main" id="{25E3DFF9-D1D9-46B3-9BEA-5469F8B2F61B}"/>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482F3598-9FCC-4FBF-8C1E-78EE23EEAEFE}" type="slidenum">
              <a:rPr lang="en-IN"/>
              <a:pPr>
                <a:defRPr/>
              </a:pPr>
              <a:t>‹#›</a:t>
            </a:fld>
            <a:endParaRPr lang="en-IN"/>
          </a:p>
        </p:txBody>
      </p:sp>
    </p:spTree>
    <p:extLst>
      <p:ext uri="{BB962C8B-B14F-4D97-AF65-F5344CB8AC3E}">
        <p14:creationId xmlns:p14="http://schemas.microsoft.com/office/powerpoint/2010/main" val="132314305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EEBCA2-360C-4556-B0F2-0DD64B139E7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IN"/>
              <a:t>REVIEW-I</a:t>
            </a:r>
          </a:p>
        </p:txBody>
      </p:sp>
      <p:sp>
        <p:nvSpPr>
          <p:cNvPr id="3" name="Date Placeholder 2">
            <a:extLst>
              <a:ext uri="{FF2B5EF4-FFF2-40B4-BE49-F238E27FC236}">
                <a16:creationId xmlns:a16="http://schemas.microsoft.com/office/drawing/2014/main" id="{767AA284-7B24-4A2E-92C9-D4B1B5F9BAD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00E96766-8BAC-47B3-BCE0-2CC2874A6A67}" type="datetimeFigureOut">
              <a:rPr lang="en-IN"/>
              <a:pPr>
                <a:defRPr/>
              </a:pPr>
              <a:t>18-05-2020</a:t>
            </a:fld>
            <a:endParaRPr lang="en-IN"/>
          </a:p>
        </p:txBody>
      </p:sp>
      <p:sp>
        <p:nvSpPr>
          <p:cNvPr id="4" name="Slide Image Placeholder 3">
            <a:extLst>
              <a:ext uri="{FF2B5EF4-FFF2-40B4-BE49-F238E27FC236}">
                <a16:creationId xmlns:a16="http://schemas.microsoft.com/office/drawing/2014/main" id="{EB09C801-B6DA-4D45-A845-6A8A27E7D31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69777861-FB8C-4B18-B98C-497BD5F178B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5CE8ED56-106A-44D6-AD91-9AC21DD58A4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IN"/>
              <a:t>BATCH NO:                   PRESENTED DATE:</a:t>
            </a:r>
          </a:p>
        </p:txBody>
      </p:sp>
      <p:sp>
        <p:nvSpPr>
          <p:cNvPr id="7" name="Slide Number Placeholder 6">
            <a:extLst>
              <a:ext uri="{FF2B5EF4-FFF2-40B4-BE49-F238E27FC236}">
                <a16:creationId xmlns:a16="http://schemas.microsoft.com/office/drawing/2014/main" id="{B87D8755-CED7-4BE2-8C3D-FF26F485F923}"/>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18D5BAB-3A85-4E7C-8D93-ED85D7DEFD4E}" type="slidenum">
              <a:rPr lang="en-IN"/>
              <a:pPr>
                <a:defRPr/>
              </a:pPr>
              <a:t>‹#›</a:t>
            </a:fld>
            <a:endParaRPr lang="en-IN"/>
          </a:p>
        </p:txBody>
      </p:sp>
    </p:spTree>
    <p:extLst>
      <p:ext uri="{BB962C8B-B14F-4D97-AF65-F5344CB8AC3E}">
        <p14:creationId xmlns:p14="http://schemas.microsoft.com/office/powerpoint/2010/main" val="366075994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66333488-CF99-486E-9E96-670B0E6359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3701F4E1-6BB2-44BC-A3CC-6279596382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5124" name="Slide Number Placeholder 3">
            <a:extLst>
              <a:ext uri="{FF2B5EF4-FFF2-40B4-BE49-F238E27FC236}">
                <a16:creationId xmlns:a16="http://schemas.microsoft.com/office/drawing/2014/main" id="{00C97144-A5F9-4833-8011-59529E94A4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6378339-66C0-4E1F-97AE-E76AC0D042B4}" type="slidenum">
              <a:rPr lang="en-IN" altLang="en-US"/>
              <a:pPr fontAlgn="base">
                <a:spcBef>
                  <a:spcPct val="0"/>
                </a:spcBef>
                <a:spcAft>
                  <a:spcPct val="0"/>
                </a:spcAft>
              </a:pPr>
              <a:t>1</a:t>
            </a:fld>
            <a:endParaRPr lang="en-IN" altLang="en-US"/>
          </a:p>
        </p:txBody>
      </p:sp>
      <p:sp>
        <p:nvSpPr>
          <p:cNvPr id="5125" name="Footer Placeholder 4">
            <a:extLst>
              <a:ext uri="{FF2B5EF4-FFF2-40B4-BE49-F238E27FC236}">
                <a16:creationId xmlns:a16="http://schemas.microsoft.com/office/drawing/2014/main" id="{DAF8E1A7-5B8D-4172-94A5-51B827D1278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BATCH NO:                   PRESENTED DATE:</a:t>
            </a:r>
          </a:p>
        </p:txBody>
      </p:sp>
      <p:sp>
        <p:nvSpPr>
          <p:cNvPr id="5126" name="Header Placeholder 5">
            <a:extLst>
              <a:ext uri="{FF2B5EF4-FFF2-40B4-BE49-F238E27FC236}">
                <a16:creationId xmlns:a16="http://schemas.microsoft.com/office/drawing/2014/main" id="{063D4309-9860-429C-895F-605CE7D7720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REVIEW-I</a:t>
            </a:r>
          </a:p>
        </p:txBody>
      </p:sp>
    </p:spTree>
    <p:extLst>
      <p:ext uri="{BB962C8B-B14F-4D97-AF65-F5344CB8AC3E}">
        <p14:creationId xmlns:p14="http://schemas.microsoft.com/office/powerpoint/2010/main" val="147188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69272F-5E03-43E2-9C01-592DAA428307}"/>
              </a:ext>
            </a:extLst>
          </p:cNvPr>
          <p:cNvSpPr>
            <a:spLocks noGrp="1"/>
          </p:cNvSpPr>
          <p:nvPr>
            <p:ph type="dt" sz="half" idx="10"/>
          </p:nvPr>
        </p:nvSpPr>
        <p:spPr/>
        <p:txBody>
          <a:bodyPr/>
          <a:lstStyle>
            <a:lvl1pPr>
              <a:defRPr/>
            </a:lvl1pPr>
          </a:lstStyle>
          <a:p>
            <a:pPr>
              <a:defRPr/>
            </a:pPr>
            <a:fld id="{B79911EF-5458-43F3-814E-67F535A792FE}" type="datetime1">
              <a:rPr lang="en-IN" smtClean="0"/>
              <a:t>18-05-2020</a:t>
            </a:fld>
            <a:endParaRPr lang="en-IN"/>
          </a:p>
        </p:txBody>
      </p:sp>
      <p:sp>
        <p:nvSpPr>
          <p:cNvPr id="5" name="Footer Placeholder 4">
            <a:extLst>
              <a:ext uri="{FF2B5EF4-FFF2-40B4-BE49-F238E27FC236}">
                <a16:creationId xmlns:a16="http://schemas.microsoft.com/office/drawing/2014/main" id="{BE173861-A9FC-48B8-BC42-82193650914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94D343B-18B3-4321-BF52-EC4D1E5CB1B7}"/>
              </a:ext>
            </a:extLst>
          </p:cNvPr>
          <p:cNvSpPr>
            <a:spLocks noGrp="1"/>
          </p:cNvSpPr>
          <p:nvPr>
            <p:ph type="sldNum" sz="quarter" idx="12"/>
          </p:nvPr>
        </p:nvSpPr>
        <p:spPr/>
        <p:txBody>
          <a:bodyPr/>
          <a:lstStyle>
            <a:lvl1pPr>
              <a:defRPr/>
            </a:lvl1pPr>
          </a:lstStyle>
          <a:p>
            <a:pPr>
              <a:defRPr/>
            </a:pPr>
            <a:fld id="{BC5E9620-2D87-43FC-A92B-832D8D36409C}" type="slidenum">
              <a:rPr lang="en-IN"/>
              <a:pPr>
                <a:defRPr/>
              </a:pPr>
              <a:t>‹#›</a:t>
            </a:fld>
            <a:endParaRPr lang="en-IN"/>
          </a:p>
        </p:txBody>
      </p:sp>
    </p:spTree>
    <p:extLst>
      <p:ext uri="{BB962C8B-B14F-4D97-AF65-F5344CB8AC3E}">
        <p14:creationId xmlns:p14="http://schemas.microsoft.com/office/powerpoint/2010/main" val="394285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639E1-CAC2-40BE-8EDE-2320CB94B9A0}"/>
              </a:ext>
            </a:extLst>
          </p:cNvPr>
          <p:cNvSpPr>
            <a:spLocks noGrp="1"/>
          </p:cNvSpPr>
          <p:nvPr>
            <p:ph type="dt" sz="half" idx="10"/>
          </p:nvPr>
        </p:nvSpPr>
        <p:spPr/>
        <p:txBody>
          <a:bodyPr/>
          <a:lstStyle>
            <a:lvl1pPr>
              <a:defRPr/>
            </a:lvl1pPr>
          </a:lstStyle>
          <a:p>
            <a:pPr>
              <a:defRPr/>
            </a:pPr>
            <a:fld id="{F0B8F3A6-1C85-4F5B-A39B-AC3F70DE0218}" type="datetime1">
              <a:rPr lang="en-IN" smtClean="0"/>
              <a:t>18-05-2020</a:t>
            </a:fld>
            <a:endParaRPr lang="en-IN"/>
          </a:p>
        </p:txBody>
      </p:sp>
      <p:sp>
        <p:nvSpPr>
          <p:cNvPr id="5" name="Footer Placeholder 4">
            <a:extLst>
              <a:ext uri="{FF2B5EF4-FFF2-40B4-BE49-F238E27FC236}">
                <a16:creationId xmlns:a16="http://schemas.microsoft.com/office/drawing/2014/main" id="{DC5C2E6B-11DE-456E-851E-02BE877BD4A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6FAFC33-D04A-4331-B913-16BDC73759AD}"/>
              </a:ext>
            </a:extLst>
          </p:cNvPr>
          <p:cNvSpPr>
            <a:spLocks noGrp="1"/>
          </p:cNvSpPr>
          <p:nvPr>
            <p:ph type="sldNum" sz="quarter" idx="12"/>
          </p:nvPr>
        </p:nvSpPr>
        <p:spPr/>
        <p:txBody>
          <a:bodyPr/>
          <a:lstStyle>
            <a:lvl1pPr>
              <a:defRPr/>
            </a:lvl1pPr>
          </a:lstStyle>
          <a:p>
            <a:pPr>
              <a:defRPr/>
            </a:pPr>
            <a:fld id="{83417FE3-E292-4B26-9FA9-1B4F820CB048}" type="slidenum">
              <a:rPr lang="en-IN"/>
              <a:pPr>
                <a:defRPr/>
              </a:pPr>
              <a:t>‹#›</a:t>
            </a:fld>
            <a:endParaRPr lang="en-IN"/>
          </a:p>
        </p:txBody>
      </p:sp>
    </p:spTree>
    <p:extLst>
      <p:ext uri="{BB962C8B-B14F-4D97-AF65-F5344CB8AC3E}">
        <p14:creationId xmlns:p14="http://schemas.microsoft.com/office/powerpoint/2010/main" val="311779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055F4-07CB-46C5-A26A-C3E280CE387F}"/>
              </a:ext>
            </a:extLst>
          </p:cNvPr>
          <p:cNvSpPr>
            <a:spLocks noGrp="1"/>
          </p:cNvSpPr>
          <p:nvPr>
            <p:ph type="dt" sz="half" idx="10"/>
          </p:nvPr>
        </p:nvSpPr>
        <p:spPr/>
        <p:txBody>
          <a:bodyPr/>
          <a:lstStyle>
            <a:lvl1pPr>
              <a:defRPr/>
            </a:lvl1pPr>
          </a:lstStyle>
          <a:p>
            <a:pPr>
              <a:defRPr/>
            </a:pPr>
            <a:fld id="{86E03BC5-8E97-4691-A2ED-AA4834EA651D}" type="datetime1">
              <a:rPr lang="en-IN" smtClean="0"/>
              <a:t>18-05-2020</a:t>
            </a:fld>
            <a:endParaRPr lang="en-IN"/>
          </a:p>
        </p:txBody>
      </p:sp>
      <p:sp>
        <p:nvSpPr>
          <p:cNvPr id="5" name="Footer Placeholder 4">
            <a:extLst>
              <a:ext uri="{FF2B5EF4-FFF2-40B4-BE49-F238E27FC236}">
                <a16:creationId xmlns:a16="http://schemas.microsoft.com/office/drawing/2014/main" id="{9B6F2B8E-9645-4273-8563-9C872E8AF6B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B3E05B0-88A9-4175-ABD7-30D616137D37}"/>
              </a:ext>
            </a:extLst>
          </p:cNvPr>
          <p:cNvSpPr>
            <a:spLocks noGrp="1"/>
          </p:cNvSpPr>
          <p:nvPr>
            <p:ph type="sldNum" sz="quarter" idx="12"/>
          </p:nvPr>
        </p:nvSpPr>
        <p:spPr/>
        <p:txBody>
          <a:bodyPr/>
          <a:lstStyle>
            <a:lvl1pPr>
              <a:defRPr/>
            </a:lvl1pPr>
          </a:lstStyle>
          <a:p>
            <a:pPr>
              <a:defRPr/>
            </a:pPr>
            <a:fld id="{86DF90F3-A931-47E7-A1E4-BE5BFD59139F}" type="slidenum">
              <a:rPr lang="en-IN"/>
              <a:pPr>
                <a:defRPr/>
              </a:pPr>
              <a:t>‹#›</a:t>
            </a:fld>
            <a:endParaRPr lang="en-IN"/>
          </a:p>
        </p:txBody>
      </p:sp>
    </p:spTree>
    <p:extLst>
      <p:ext uri="{BB962C8B-B14F-4D97-AF65-F5344CB8AC3E}">
        <p14:creationId xmlns:p14="http://schemas.microsoft.com/office/powerpoint/2010/main" val="84140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FD84FE-C668-4DDA-B3E8-8B90741D610A}"/>
              </a:ext>
            </a:extLst>
          </p:cNvPr>
          <p:cNvSpPr>
            <a:spLocks noGrp="1"/>
          </p:cNvSpPr>
          <p:nvPr>
            <p:ph type="dt" sz="half" idx="10"/>
          </p:nvPr>
        </p:nvSpPr>
        <p:spPr/>
        <p:txBody>
          <a:bodyPr/>
          <a:lstStyle>
            <a:lvl1pPr>
              <a:defRPr/>
            </a:lvl1pPr>
          </a:lstStyle>
          <a:p>
            <a:pPr>
              <a:defRPr/>
            </a:pPr>
            <a:fld id="{322643E5-A008-47FE-96EA-4701F183737D}" type="datetime1">
              <a:rPr lang="en-IN" smtClean="0"/>
              <a:t>18-05-2020</a:t>
            </a:fld>
            <a:endParaRPr lang="en-IN"/>
          </a:p>
        </p:txBody>
      </p:sp>
      <p:sp>
        <p:nvSpPr>
          <p:cNvPr id="5" name="Footer Placeholder 4">
            <a:extLst>
              <a:ext uri="{FF2B5EF4-FFF2-40B4-BE49-F238E27FC236}">
                <a16:creationId xmlns:a16="http://schemas.microsoft.com/office/drawing/2014/main" id="{A71574F2-E402-4A81-A82F-326FD15AD4D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7C053B3-B740-4226-9EEC-3092EFE98337}"/>
              </a:ext>
            </a:extLst>
          </p:cNvPr>
          <p:cNvSpPr>
            <a:spLocks noGrp="1"/>
          </p:cNvSpPr>
          <p:nvPr>
            <p:ph type="sldNum" sz="quarter" idx="12"/>
          </p:nvPr>
        </p:nvSpPr>
        <p:spPr/>
        <p:txBody>
          <a:bodyPr/>
          <a:lstStyle>
            <a:lvl1pPr>
              <a:defRPr/>
            </a:lvl1pPr>
          </a:lstStyle>
          <a:p>
            <a:pPr>
              <a:defRPr/>
            </a:pPr>
            <a:fld id="{9FC7360A-9A7F-4B7F-9107-84145FDA34B6}" type="slidenum">
              <a:rPr lang="en-IN"/>
              <a:pPr>
                <a:defRPr/>
              </a:pPr>
              <a:t>‹#›</a:t>
            </a:fld>
            <a:endParaRPr lang="en-IN"/>
          </a:p>
        </p:txBody>
      </p:sp>
    </p:spTree>
    <p:extLst>
      <p:ext uri="{BB962C8B-B14F-4D97-AF65-F5344CB8AC3E}">
        <p14:creationId xmlns:p14="http://schemas.microsoft.com/office/powerpoint/2010/main" val="291516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CC4DA-9E89-4792-A7F9-BC9A080BD903}"/>
              </a:ext>
            </a:extLst>
          </p:cNvPr>
          <p:cNvSpPr>
            <a:spLocks noGrp="1"/>
          </p:cNvSpPr>
          <p:nvPr>
            <p:ph type="dt" sz="half" idx="10"/>
          </p:nvPr>
        </p:nvSpPr>
        <p:spPr/>
        <p:txBody>
          <a:bodyPr/>
          <a:lstStyle>
            <a:lvl1pPr>
              <a:defRPr/>
            </a:lvl1pPr>
          </a:lstStyle>
          <a:p>
            <a:pPr>
              <a:defRPr/>
            </a:pPr>
            <a:fld id="{51D7D18D-7B9A-4A47-92AC-DAC59FB7E069}" type="datetime1">
              <a:rPr lang="en-IN" smtClean="0"/>
              <a:t>18-05-2020</a:t>
            </a:fld>
            <a:endParaRPr lang="en-IN"/>
          </a:p>
        </p:txBody>
      </p:sp>
      <p:sp>
        <p:nvSpPr>
          <p:cNvPr id="5" name="Footer Placeholder 4">
            <a:extLst>
              <a:ext uri="{FF2B5EF4-FFF2-40B4-BE49-F238E27FC236}">
                <a16:creationId xmlns:a16="http://schemas.microsoft.com/office/drawing/2014/main" id="{A16FF07A-A2B6-4249-965D-0C13E086E64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ECCF0D2-A4BD-4F23-B9D5-B71C7AB9D41E}"/>
              </a:ext>
            </a:extLst>
          </p:cNvPr>
          <p:cNvSpPr>
            <a:spLocks noGrp="1"/>
          </p:cNvSpPr>
          <p:nvPr>
            <p:ph type="sldNum" sz="quarter" idx="12"/>
          </p:nvPr>
        </p:nvSpPr>
        <p:spPr/>
        <p:txBody>
          <a:bodyPr/>
          <a:lstStyle>
            <a:lvl1pPr>
              <a:defRPr/>
            </a:lvl1pPr>
          </a:lstStyle>
          <a:p>
            <a:pPr>
              <a:defRPr/>
            </a:pPr>
            <a:fld id="{DF9A76D8-66E7-4D84-8A30-37C5381DB197}" type="slidenum">
              <a:rPr lang="en-IN"/>
              <a:pPr>
                <a:defRPr/>
              </a:pPr>
              <a:t>‹#›</a:t>
            </a:fld>
            <a:endParaRPr lang="en-IN"/>
          </a:p>
        </p:txBody>
      </p:sp>
    </p:spTree>
    <p:extLst>
      <p:ext uri="{BB962C8B-B14F-4D97-AF65-F5344CB8AC3E}">
        <p14:creationId xmlns:p14="http://schemas.microsoft.com/office/powerpoint/2010/main" val="183904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C70E5F3-F988-4AF2-B6F0-BFB242E2293D}"/>
              </a:ext>
            </a:extLst>
          </p:cNvPr>
          <p:cNvSpPr>
            <a:spLocks noGrp="1"/>
          </p:cNvSpPr>
          <p:nvPr>
            <p:ph type="dt" sz="half" idx="10"/>
          </p:nvPr>
        </p:nvSpPr>
        <p:spPr/>
        <p:txBody>
          <a:bodyPr/>
          <a:lstStyle>
            <a:lvl1pPr>
              <a:defRPr/>
            </a:lvl1pPr>
          </a:lstStyle>
          <a:p>
            <a:pPr>
              <a:defRPr/>
            </a:pPr>
            <a:fld id="{5AF06330-FE89-451E-BF6A-4CF1FD057A9B}" type="datetime1">
              <a:rPr lang="en-IN" smtClean="0"/>
              <a:t>18-05-2020</a:t>
            </a:fld>
            <a:endParaRPr lang="en-IN"/>
          </a:p>
        </p:txBody>
      </p:sp>
      <p:sp>
        <p:nvSpPr>
          <p:cNvPr id="6" name="Footer Placeholder 4">
            <a:extLst>
              <a:ext uri="{FF2B5EF4-FFF2-40B4-BE49-F238E27FC236}">
                <a16:creationId xmlns:a16="http://schemas.microsoft.com/office/drawing/2014/main" id="{F2DEFA67-06EF-4CAC-82E5-094B79E158F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76EB4E2E-B575-441E-9FEC-445E00CFEA25}"/>
              </a:ext>
            </a:extLst>
          </p:cNvPr>
          <p:cNvSpPr>
            <a:spLocks noGrp="1"/>
          </p:cNvSpPr>
          <p:nvPr>
            <p:ph type="sldNum" sz="quarter" idx="12"/>
          </p:nvPr>
        </p:nvSpPr>
        <p:spPr/>
        <p:txBody>
          <a:bodyPr/>
          <a:lstStyle>
            <a:lvl1pPr>
              <a:defRPr/>
            </a:lvl1pPr>
          </a:lstStyle>
          <a:p>
            <a:pPr>
              <a:defRPr/>
            </a:pPr>
            <a:fld id="{65290596-AD0B-48B6-8FEB-E6169379C273}" type="slidenum">
              <a:rPr lang="en-IN"/>
              <a:pPr>
                <a:defRPr/>
              </a:pPr>
              <a:t>‹#›</a:t>
            </a:fld>
            <a:endParaRPr lang="en-IN"/>
          </a:p>
        </p:txBody>
      </p:sp>
    </p:spTree>
    <p:extLst>
      <p:ext uri="{BB962C8B-B14F-4D97-AF65-F5344CB8AC3E}">
        <p14:creationId xmlns:p14="http://schemas.microsoft.com/office/powerpoint/2010/main" val="220214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74C201FF-E26E-4A17-923F-B257A5526B56}"/>
              </a:ext>
            </a:extLst>
          </p:cNvPr>
          <p:cNvSpPr>
            <a:spLocks noGrp="1"/>
          </p:cNvSpPr>
          <p:nvPr>
            <p:ph type="dt" sz="half" idx="10"/>
          </p:nvPr>
        </p:nvSpPr>
        <p:spPr/>
        <p:txBody>
          <a:bodyPr/>
          <a:lstStyle>
            <a:lvl1pPr>
              <a:defRPr/>
            </a:lvl1pPr>
          </a:lstStyle>
          <a:p>
            <a:pPr>
              <a:defRPr/>
            </a:pPr>
            <a:fld id="{658DA7F3-1E48-4FAA-B5DC-23D1BE1C397F}" type="datetime1">
              <a:rPr lang="en-IN" smtClean="0"/>
              <a:t>18-05-2020</a:t>
            </a:fld>
            <a:endParaRPr lang="en-IN"/>
          </a:p>
        </p:txBody>
      </p:sp>
      <p:sp>
        <p:nvSpPr>
          <p:cNvPr id="8" name="Footer Placeholder 4">
            <a:extLst>
              <a:ext uri="{FF2B5EF4-FFF2-40B4-BE49-F238E27FC236}">
                <a16:creationId xmlns:a16="http://schemas.microsoft.com/office/drawing/2014/main" id="{B5455E20-AFB3-4078-A1FC-C59E91E10E09}"/>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51DC6AB4-F64D-4E78-966E-BC9D23AD7D96}"/>
              </a:ext>
            </a:extLst>
          </p:cNvPr>
          <p:cNvSpPr>
            <a:spLocks noGrp="1"/>
          </p:cNvSpPr>
          <p:nvPr>
            <p:ph type="sldNum" sz="quarter" idx="12"/>
          </p:nvPr>
        </p:nvSpPr>
        <p:spPr/>
        <p:txBody>
          <a:bodyPr/>
          <a:lstStyle>
            <a:lvl1pPr>
              <a:defRPr/>
            </a:lvl1pPr>
          </a:lstStyle>
          <a:p>
            <a:pPr>
              <a:defRPr/>
            </a:pPr>
            <a:fld id="{C5688F1F-2559-4418-B4F0-A49D772F582D}" type="slidenum">
              <a:rPr lang="en-IN"/>
              <a:pPr>
                <a:defRPr/>
              </a:pPr>
              <a:t>‹#›</a:t>
            </a:fld>
            <a:endParaRPr lang="en-IN"/>
          </a:p>
        </p:txBody>
      </p:sp>
    </p:spTree>
    <p:extLst>
      <p:ext uri="{BB962C8B-B14F-4D97-AF65-F5344CB8AC3E}">
        <p14:creationId xmlns:p14="http://schemas.microsoft.com/office/powerpoint/2010/main" val="27230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169B6CC9-7957-4146-8272-C2A16A557863}"/>
              </a:ext>
            </a:extLst>
          </p:cNvPr>
          <p:cNvSpPr>
            <a:spLocks noGrp="1"/>
          </p:cNvSpPr>
          <p:nvPr>
            <p:ph type="dt" sz="half" idx="10"/>
          </p:nvPr>
        </p:nvSpPr>
        <p:spPr/>
        <p:txBody>
          <a:bodyPr/>
          <a:lstStyle>
            <a:lvl1pPr>
              <a:defRPr/>
            </a:lvl1pPr>
          </a:lstStyle>
          <a:p>
            <a:pPr>
              <a:defRPr/>
            </a:pPr>
            <a:fld id="{9BFAEF5F-6029-40ED-A5BA-2F8A5610129C}" type="datetime1">
              <a:rPr lang="en-IN" smtClean="0"/>
              <a:t>18-05-2020</a:t>
            </a:fld>
            <a:endParaRPr lang="en-IN"/>
          </a:p>
        </p:txBody>
      </p:sp>
      <p:sp>
        <p:nvSpPr>
          <p:cNvPr id="4" name="Footer Placeholder 4">
            <a:extLst>
              <a:ext uri="{FF2B5EF4-FFF2-40B4-BE49-F238E27FC236}">
                <a16:creationId xmlns:a16="http://schemas.microsoft.com/office/drawing/2014/main" id="{2803EC1A-356C-4FCA-B3E3-EE054FC5AFEC}"/>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EA2E621D-B210-47CD-B657-D7FB0742611F}"/>
              </a:ext>
            </a:extLst>
          </p:cNvPr>
          <p:cNvSpPr>
            <a:spLocks noGrp="1"/>
          </p:cNvSpPr>
          <p:nvPr>
            <p:ph type="sldNum" sz="quarter" idx="12"/>
          </p:nvPr>
        </p:nvSpPr>
        <p:spPr/>
        <p:txBody>
          <a:bodyPr/>
          <a:lstStyle>
            <a:lvl1pPr>
              <a:defRPr/>
            </a:lvl1pPr>
          </a:lstStyle>
          <a:p>
            <a:pPr>
              <a:defRPr/>
            </a:pPr>
            <a:fld id="{EB106835-D50B-46AD-A8DF-A23312F206C3}" type="slidenum">
              <a:rPr lang="en-IN"/>
              <a:pPr>
                <a:defRPr/>
              </a:pPr>
              <a:t>‹#›</a:t>
            </a:fld>
            <a:endParaRPr lang="en-IN"/>
          </a:p>
        </p:txBody>
      </p:sp>
    </p:spTree>
    <p:extLst>
      <p:ext uri="{BB962C8B-B14F-4D97-AF65-F5344CB8AC3E}">
        <p14:creationId xmlns:p14="http://schemas.microsoft.com/office/powerpoint/2010/main" val="232320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0AA9427-904D-4F23-881A-F7B5158330A4}"/>
              </a:ext>
            </a:extLst>
          </p:cNvPr>
          <p:cNvSpPr>
            <a:spLocks noGrp="1"/>
          </p:cNvSpPr>
          <p:nvPr>
            <p:ph type="dt" sz="half" idx="10"/>
          </p:nvPr>
        </p:nvSpPr>
        <p:spPr/>
        <p:txBody>
          <a:bodyPr/>
          <a:lstStyle>
            <a:lvl1pPr>
              <a:defRPr/>
            </a:lvl1pPr>
          </a:lstStyle>
          <a:p>
            <a:pPr>
              <a:defRPr/>
            </a:pPr>
            <a:fld id="{1351E551-CDD3-4DF0-ABAD-BDBA0868C5BA}" type="datetime1">
              <a:rPr lang="en-IN" smtClean="0"/>
              <a:t>18-05-2020</a:t>
            </a:fld>
            <a:endParaRPr lang="en-IN"/>
          </a:p>
        </p:txBody>
      </p:sp>
      <p:sp>
        <p:nvSpPr>
          <p:cNvPr id="3" name="Footer Placeholder 4">
            <a:extLst>
              <a:ext uri="{FF2B5EF4-FFF2-40B4-BE49-F238E27FC236}">
                <a16:creationId xmlns:a16="http://schemas.microsoft.com/office/drawing/2014/main" id="{3ED86E24-99B2-41D2-972D-E6443B82FF07}"/>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AC4E89B2-8F53-4926-9CC3-6F44F6F710C5}"/>
              </a:ext>
            </a:extLst>
          </p:cNvPr>
          <p:cNvSpPr>
            <a:spLocks noGrp="1"/>
          </p:cNvSpPr>
          <p:nvPr>
            <p:ph type="sldNum" sz="quarter" idx="12"/>
          </p:nvPr>
        </p:nvSpPr>
        <p:spPr/>
        <p:txBody>
          <a:bodyPr/>
          <a:lstStyle>
            <a:lvl1pPr>
              <a:defRPr/>
            </a:lvl1pPr>
          </a:lstStyle>
          <a:p>
            <a:pPr>
              <a:defRPr/>
            </a:pPr>
            <a:fld id="{E42015DF-0F98-4C8A-A6F4-11609660E609}" type="slidenum">
              <a:rPr lang="en-IN"/>
              <a:pPr>
                <a:defRPr/>
              </a:pPr>
              <a:t>‹#›</a:t>
            </a:fld>
            <a:endParaRPr lang="en-IN"/>
          </a:p>
        </p:txBody>
      </p:sp>
    </p:spTree>
    <p:extLst>
      <p:ext uri="{BB962C8B-B14F-4D97-AF65-F5344CB8AC3E}">
        <p14:creationId xmlns:p14="http://schemas.microsoft.com/office/powerpoint/2010/main" val="191773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8BA18CAA-8C42-49CF-9ACD-0F89CA87EB76}"/>
              </a:ext>
            </a:extLst>
          </p:cNvPr>
          <p:cNvSpPr>
            <a:spLocks noGrp="1"/>
          </p:cNvSpPr>
          <p:nvPr>
            <p:ph type="dt" sz="half" idx="10"/>
          </p:nvPr>
        </p:nvSpPr>
        <p:spPr/>
        <p:txBody>
          <a:bodyPr/>
          <a:lstStyle>
            <a:lvl1pPr>
              <a:defRPr/>
            </a:lvl1pPr>
          </a:lstStyle>
          <a:p>
            <a:pPr>
              <a:defRPr/>
            </a:pPr>
            <a:fld id="{E044048E-73EC-473D-BC2A-921CF36D526E}" type="datetime1">
              <a:rPr lang="en-IN" smtClean="0"/>
              <a:t>18-05-2020</a:t>
            </a:fld>
            <a:endParaRPr lang="en-IN"/>
          </a:p>
        </p:txBody>
      </p:sp>
      <p:sp>
        <p:nvSpPr>
          <p:cNvPr id="6" name="Footer Placeholder 4">
            <a:extLst>
              <a:ext uri="{FF2B5EF4-FFF2-40B4-BE49-F238E27FC236}">
                <a16:creationId xmlns:a16="http://schemas.microsoft.com/office/drawing/2014/main" id="{5FC16155-234E-49DB-A438-6DC61981825B}"/>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EC80DDDA-A0D2-45DE-98E0-74E83C8D3C7C}"/>
              </a:ext>
            </a:extLst>
          </p:cNvPr>
          <p:cNvSpPr>
            <a:spLocks noGrp="1"/>
          </p:cNvSpPr>
          <p:nvPr>
            <p:ph type="sldNum" sz="quarter" idx="12"/>
          </p:nvPr>
        </p:nvSpPr>
        <p:spPr/>
        <p:txBody>
          <a:bodyPr/>
          <a:lstStyle>
            <a:lvl1pPr>
              <a:defRPr/>
            </a:lvl1pPr>
          </a:lstStyle>
          <a:p>
            <a:pPr>
              <a:defRPr/>
            </a:pPr>
            <a:fld id="{8092DF8B-5960-4559-A44D-949784F3570B}" type="slidenum">
              <a:rPr lang="en-IN"/>
              <a:pPr>
                <a:defRPr/>
              </a:pPr>
              <a:t>‹#›</a:t>
            </a:fld>
            <a:endParaRPr lang="en-IN"/>
          </a:p>
        </p:txBody>
      </p:sp>
    </p:spTree>
    <p:extLst>
      <p:ext uri="{BB962C8B-B14F-4D97-AF65-F5344CB8AC3E}">
        <p14:creationId xmlns:p14="http://schemas.microsoft.com/office/powerpoint/2010/main" val="75023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58140ECC-0524-4AC7-8BFF-7F96E2E6DC6B}"/>
              </a:ext>
            </a:extLst>
          </p:cNvPr>
          <p:cNvSpPr>
            <a:spLocks noGrp="1"/>
          </p:cNvSpPr>
          <p:nvPr>
            <p:ph type="dt" sz="half" idx="10"/>
          </p:nvPr>
        </p:nvSpPr>
        <p:spPr/>
        <p:txBody>
          <a:bodyPr/>
          <a:lstStyle>
            <a:lvl1pPr>
              <a:defRPr/>
            </a:lvl1pPr>
          </a:lstStyle>
          <a:p>
            <a:pPr>
              <a:defRPr/>
            </a:pPr>
            <a:fld id="{76B91343-5B49-4794-A755-7F3C66E06D75}" type="datetime1">
              <a:rPr lang="en-IN" smtClean="0"/>
              <a:t>18-05-2020</a:t>
            </a:fld>
            <a:endParaRPr lang="en-IN"/>
          </a:p>
        </p:txBody>
      </p:sp>
      <p:sp>
        <p:nvSpPr>
          <p:cNvPr id="6" name="Footer Placeholder 4">
            <a:extLst>
              <a:ext uri="{FF2B5EF4-FFF2-40B4-BE49-F238E27FC236}">
                <a16:creationId xmlns:a16="http://schemas.microsoft.com/office/drawing/2014/main" id="{8CDAE2BD-6635-499D-8056-D42085E7CD1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EFC8FCF3-E3CB-4D35-820E-3B1AC791A95F}"/>
              </a:ext>
            </a:extLst>
          </p:cNvPr>
          <p:cNvSpPr>
            <a:spLocks noGrp="1"/>
          </p:cNvSpPr>
          <p:nvPr>
            <p:ph type="sldNum" sz="quarter" idx="12"/>
          </p:nvPr>
        </p:nvSpPr>
        <p:spPr/>
        <p:txBody>
          <a:bodyPr/>
          <a:lstStyle>
            <a:lvl1pPr>
              <a:defRPr/>
            </a:lvl1pPr>
          </a:lstStyle>
          <a:p>
            <a:pPr>
              <a:defRPr/>
            </a:pPr>
            <a:fld id="{720228F1-992E-4097-93BF-FA5AA41F79D9}" type="slidenum">
              <a:rPr lang="en-IN"/>
              <a:pPr>
                <a:defRPr/>
              </a:pPr>
              <a:t>‹#›</a:t>
            </a:fld>
            <a:endParaRPr lang="en-IN"/>
          </a:p>
        </p:txBody>
      </p:sp>
    </p:spTree>
    <p:extLst>
      <p:ext uri="{BB962C8B-B14F-4D97-AF65-F5344CB8AC3E}">
        <p14:creationId xmlns:p14="http://schemas.microsoft.com/office/powerpoint/2010/main" val="342745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5FB4B1D-38A1-4BBD-9A22-1E33FB120F7A}"/>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3" name="Text Placeholder 2">
            <a:extLst>
              <a:ext uri="{FF2B5EF4-FFF2-40B4-BE49-F238E27FC236}">
                <a16:creationId xmlns:a16="http://schemas.microsoft.com/office/drawing/2014/main" id="{CABDCE2B-A01C-468D-9D78-A9E043ED881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899440-0E92-4546-8357-0599B87020D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a:defRPr/>
            </a:pPr>
            <a:fld id="{E8B29276-226C-4128-ABBA-F761F69F40BB}" type="datetime1">
              <a:rPr lang="en-IN" smtClean="0"/>
              <a:t>18-05-2020</a:t>
            </a:fld>
            <a:endParaRPr lang="en-IN"/>
          </a:p>
        </p:txBody>
      </p:sp>
      <p:sp>
        <p:nvSpPr>
          <p:cNvPr id="5" name="Footer Placeholder 4">
            <a:extLst>
              <a:ext uri="{FF2B5EF4-FFF2-40B4-BE49-F238E27FC236}">
                <a16:creationId xmlns:a16="http://schemas.microsoft.com/office/drawing/2014/main" id="{5240B5DF-81B7-4F3B-9E70-6A80E9C9840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739310E4-E426-4E47-ACF1-470E78FCAE0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7BE40344-B47B-4DFA-A472-6FF44D6EC10E}"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Logo VTU">
            <a:extLst>
              <a:ext uri="{FF2B5EF4-FFF2-40B4-BE49-F238E27FC236}">
                <a16:creationId xmlns:a16="http://schemas.microsoft.com/office/drawing/2014/main" id="{96ED2427-46B1-4349-9D84-DBEDAF4A3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549275"/>
            <a:ext cx="50403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a:extLst>
              <a:ext uri="{FF2B5EF4-FFF2-40B4-BE49-F238E27FC236}">
                <a16:creationId xmlns:a16="http://schemas.microsoft.com/office/drawing/2014/main" id="{24D867C0-B4CF-439A-8A1A-18254818FB40}"/>
              </a:ext>
            </a:extLst>
          </p:cNvPr>
          <p:cNvSpPr>
            <a:spLocks noChangeArrowheads="1"/>
          </p:cNvSpPr>
          <p:nvPr/>
        </p:nvSpPr>
        <p:spPr bwMode="auto">
          <a:xfrm>
            <a:off x="755650" y="1700213"/>
            <a:ext cx="7848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eaLnBrk="1" hangingPunct="1"/>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eaLnBrk="1" hangingPunct="1"/>
            <a:endParaRPr lang="en-IN" altLang="en-US" dirty="0">
              <a:ea typeface="Verdana" panose="020B0604030504040204" pitchFamily="34" charset="0"/>
              <a:cs typeface="Times New Roman" panose="02020603050405020304" pitchFamily="18" charset="0"/>
            </a:endParaRPr>
          </a:p>
        </p:txBody>
      </p:sp>
      <p:sp>
        <p:nvSpPr>
          <p:cNvPr id="4100" name="Rectangle 6">
            <a:extLst>
              <a:ext uri="{FF2B5EF4-FFF2-40B4-BE49-F238E27FC236}">
                <a16:creationId xmlns:a16="http://schemas.microsoft.com/office/drawing/2014/main" id="{2125A69D-7FDC-40ED-AA31-C3D81197909A}"/>
              </a:ext>
            </a:extLst>
          </p:cNvPr>
          <p:cNvSpPr>
            <a:spLocks noChangeArrowheads="1"/>
          </p:cNvSpPr>
          <p:nvPr/>
        </p:nvSpPr>
        <p:spPr bwMode="auto">
          <a:xfrm>
            <a:off x="2897775" y="2658696"/>
            <a:ext cx="3348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3200" b="1" dirty="0">
                <a:latin typeface="Times New Roman" panose="02020603050405020304" pitchFamily="18" charset="0"/>
                <a:cs typeface="Times New Roman" panose="02020603050405020304" pitchFamily="18" charset="0"/>
              </a:rPr>
              <a:t>“</a:t>
            </a:r>
            <a:r>
              <a:rPr lang="en-IN" altLang="en-US" sz="3200" b="1" dirty="0" err="1">
                <a:latin typeface="Times New Roman" panose="02020603050405020304" pitchFamily="18" charset="0"/>
                <a:cs typeface="Times New Roman" panose="02020603050405020304" pitchFamily="18" charset="0"/>
              </a:rPr>
              <a:t>Praja</a:t>
            </a:r>
            <a:r>
              <a:rPr lang="en-IN" altLang="en-US" sz="3200" b="1" dirty="0">
                <a:latin typeface="Times New Roman" panose="02020603050405020304" pitchFamily="18" charset="0"/>
                <a:cs typeface="Times New Roman" panose="02020603050405020304" pitchFamily="18" charset="0"/>
              </a:rPr>
              <a:t> </a:t>
            </a:r>
            <a:r>
              <a:rPr lang="en-IN" altLang="en-US" sz="3200" b="1" dirty="0" err="1">
                <a:latin typeface="Times New Roman" panose="02020603050405020304" pitchFamily="18" charset="0"/>
                <a:cs typeface="Times New Roman" panose="02020603050405020304" pitchFamily="18" charset="0"/>
              </a:rPr>
              <a:t>Sahayak</a:t>
            </a:r>
            <a:r>
              <a:rPr lang="en-IN" altLang="en-US" sz="3200" b="1" dirty="0">
                <a:latin typeface="Times New Roman" panose="02020603050405020304" pitchFamily="18" charset="0"/>
                <a:cs typeface="Times New Roman" panose="02020603050405020304" pitchFamily="18" charset="0"/>
              </a:rPr>
              <a:t>”</a:t>
            </a:r>
            <a:endParaRPr lang="en-IN" altLang="en-US" sz="3200" dirty="0"/>
          </a:p>
        </p:txBody>
      </p:sp>
      <p:sp>
        <p:nvSpPr>
          <p:cNvPr id="4101" name="Rectangle 7">
            <a:extLst>
              <a:ext uri="{FF2B5EF4-FFF2-40B4-BE49-F238E27FC236}">
                <a16:creationId xmlns:a16="http://schemas.microsoft.com/office/drawing/2014/main" id="{84E00BAA-74D3-4368-A897-98D2597D5313}"/>
              </a:ext>
            </a:extLst>
          </p:cNvPr>
          <p:cNvSpPr>
            <a:spLocks noChangeArrowheads="1"/>
          </p:cNvSpPr>
          <p:nvPr/>
        </p:nvSpPr>
        <p:spPr bwMode="auto">
          <a:xfrm>
            <a:off x="1403648" y="3501311"/>
            <a:ext cx="60486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IN" altLang="en-US" sz="2000" b="1" dirty="0">
                <a:latin typeface="Times New Roman" panose="02020603050405020304" pitchFamily="18" charset="0"/>
                <a:cs typeface="Times New Roman" panose="02020603050405020304" pitchFamily="18" charset="0"/>
              </a:rPr>
              <a:t>PRESENTED BY</a:t>
            </a:r>
          </a:p>
          <a:p>
            <a:pPr algn="ctr" eaLnBrk="1" hangingPunct="1"/>
            <a:r>
              <a:rPr lang="en-IN" altLang="en-US" sz="2000" b="1" dirty="0">
                <a:latin typeface="Times New Roman" panose="02020603050405020304" pitchFamily="18" charset="0"/>
                <a:cs typeface="Times New Roman" panose="02020603050405020304" pitchFamily="18" charset="0"/>
              </a:rPr>
              <a:t>T. Arun </a:t>
            </a:r>
            <a:r>
              <a:rPr lang="en-IN" altLang="en-US" sz="2000" b="1" dirty="0" err="1">
                <a:latin typeface="Times New Roman" panose="02020603050405020304" pitchFamily="18" charset="0"/>
                <a:cs typeface="Times New Roman" panose="02020603050405020304" pitchFamily="18" charset="0"/>
              </a:rPr>
              <a:t>kumar</a:t>
            </a:r>
            <a:r>
              <a:rPr lang="en-IN" altLang="en-US" sz="2000" b="1" dirty="0">
                <a:latin typeface="Times New Roman" panose="02020603050405020304" pitchFamily="18" charset="0"/>
                <a:cs typeface="Times New Roman" panose="02020603050405020304" pitchFamily="18" charset="0"/>
              </a:rPr>
              <a:t> reddy    </a:t>
            </a:r>
          </a:p>
          <a:p>
            <a:pPr algn="ctr" eaLnBrk="1" hangingPunct="1"/>
            <a:r>
              <a:rPr lang="en-IN" altLang="en-US" sz="2000" b="1" dirty="0">
                <a:latin typeface="Times New Roman" panose="02020603050405020304" pitchFamily="18" charset="0"/>
                <a:cs typeface="Times New Roman" panose="02020603050405020304" pitchFamily="18" charset="0"/>
              </a:rPr>
              <a:t>	L. Akhil </a:t>
            </a:r>
            <a:r>
              <a:rPr lang="en-IN" altLang="en-US" sz="2000" b="1" dirty="0" err="1">
                <a:latin typeface="Times New Roman" panose="02020603050405020304" pitchFamily="18" charset="0"/>
                <a:cs typeface="Times New Roman" panose="02020603050405020304" pitchFamily="18" charset="0"/>
              </a:rPr>
              <a:t>krishna</a:t>
            </a:r>
            <a:r>
              <a:rPr lang="en-IN" altLang="en-US" sz="2000" b="1" dirty="0">
                <a:latin typeface="Times New Roman" panose="02020603050405020304" pitchFamily="18" charset="0"/>
                <a:cs typeface="Times New Roman" panose="02020603050405020304" pitchFamily="18" charset="0"/>
              </a:rPr>
              <a:t> 	</a:t>
            </a:r>
          </a:p>
          <a:p>
            <a:pPr algn="ctr" eaLnBrk="1" hangingPunct="1"/>
            <a:r>
              <a:rPr lang="en-IN" altLang="en-US" sz="2000" b="1" dirty="0">
                <a:latin typeface="Times New Roman" panose="02020603050405020304" pitchFamily="18" charset="0"/>
                <a:cs typeface="Times New Roman" panose="02020603050405020304" pitchFamily="18" charset="0"/>
              </a:rPr>
              <a:t>		G. Vinay	</a:t>
            </a:r>
            <a:r>
              <a:rPr lang="en-IN" altLang="en-US" sz="1400" b="1" dirty="0">
                <a:latin typeface="Times New Roman" panose="02020603050405020304" pitchFamily="18" charset="0"/>
                <a:cs typeface="Times New Roman" panose="02020603050405020304" pitchFamily="18" charset="0"/>
              </a:rPr>
              <a:t>	</a:t>
            </a:r>
          </a:p>
        </p:txBody>
      </p:sp>
      <p:sp>
        <p:nvSpPr>
          <p:cNvPr id="4102" name="Rectangle 8">
            <a:extLst>
              <a:ext uri="{FF2B5EF4-FFF2-40B4-BE49-F238E27FC236}">
                <a16:creationId xmlns:a16="http://schemas.microsoft.com/office/drawing/2014/main" id="{702F2186-690F-4A2B-9FC7-19B7F9104DDF}"/>
              </a:ext>
            </a:extLst>
          </p:cNvPr>
          <p:cNvSpPr>
            <a:spLocks noChangeArrowheads="1"/>
          </p:cNvSpPr>
          <p:nvPr/>
        </p:nvSpPr>
        <p:spPr bwMode="auto">
          <a:xfrm>
            <a:off x="35496" y="4946392"/>
            <a:ext cx="91085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2000" b="1" dirty="0">
                <a:latin typeface="Times New Roman" panose="02020603050405020304" pitchFamily="18" charset="0"/>
                <a:cs typeface="Times New Roman" panose="02020603050405020304" pitchFamily="18" charset="0"/>
              </a:rPr>
              <a:t>PRESENTED AT </a:t>
            </a:r>
          </a:p>
          <a:p>
            <a:pPr eaLnBrk="1" hangingPunct="1"/>
            <a:endParaRPr lang="en-IN" altLang="en-US" sz="2000" b="1" dirty="0">
              <a:latin typeface="Times New Roman" panose="02020603050405020304" pitchFamily="18" charset="0"/>
              <a:cs typeface="Times New Roman" panose="02020603050405020304" pitchFamily="18" charset="0"/>
            </a:endParaRPr>
          </a:p>
          <a:p>
            <a:pPr eaLnBrk="1" hangingPunct="1"/>
            <a:r>
              <a:rPr lang="en-US" altLang="en-US" sz="2000" b="1" dirty="0">
                <a:latin typeface="Times New Roman" panose="02020603050405020304" pitchFamily="18" charset="0"/>
                <a:cs typeface="Times New Roman" panose="02020603050405020304" pitchFamily="18" charset="0"/>
              </a:rPr>
              <a:t>Vel Tech HACKATHON</a:t>
            </a:r>
            <a:endParaRPr lang="en-IN" altLang="en-US" sz="2000" dirty="0"/>
          </a:p>
        </p:txBody>
      </p:sp>
      <p:sp>
        <p:nvSpPr>
          <p:cNvPr id="2" name="Slide Number Placeholder 1">
            <a:extLst>
              <a:ext uri="{FF2B5EF4-FFF2-40B4-BE49-F238E27FC236}">
                <a16:creationId xmlns:a16="http://schemas.microsoft.com/office/drawing/2014/main" id="{2A46BF13-00C5-40F2-89A3-1C3A12DD9BFC}"/>
              </a:ext>
            </a:extLst>
          </p:cNvPr>
          <p:cNvSpPr>
            <a:spLocks noGrp="1"/>
          </p:cNvSpPr>
          <p:nvPr>
            <p:ph type="sldNum" sz="quarter" idx="12"/>
          </p:nvPr>
        </p:nvSpPr>
        <p:spPr/>
        <p:txBody>
          <a:bodyPr/>
          <a:lstStyle/>
          <a:p>
            <a:pPr>
              <a:defRPr/>
            </a:pPr>
            <a:fld id="{E42015DF-0F98-4C8A-A6F4-11609660E609}" type="slidenum">
              <a:rPr lang="en-IN" smtClean="0"/>
              <a:pPr>
                <a:defRPr/>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76EEAC5-45AD-4AEC-A4F2-999F2CB8E02C}"/>
              </a:ext>
            </a:extLst>
          </p:cNvPr>
          <p:cNvSpPr>
            <a:spLocks noGrp="1" noChangeArrowheads="1"/>
          </p:cNvSpPr>
          <p:nvPr>
            <p:ph type="title"/>
          </p:nvPr>
        </p:nvSpPr>
        <p:spPr/>
        <p:txBody>
          <a:bodyPr/>
          <a:lstStyle/>
          <a:p>
            <a:r>
              <a:rPr lang="en-US" alt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F6D533E-290D-40A2-8D47-AC9A011BF7F6}"/>
              </a:ext>
            </a:extLst>
          </p:cNvPr>
          <p:cNvSpPr>
            <a:spLocks noGrp="1"/>
          </p:cNvSpPr>
          <p:nvPr>
            <p:ph idx="1"/>
          </p:nvPr>
        </p:nvSpPr>
        <p:spPr/>
        <p:txBody>
          <a:bodyPr/>
          <a:lstStyle/>
          <a:p>
            <a:pPr marL="0" indent="0" algn="just" fontAlgn="auto">
              <a:lnSpc>
                <a:spcPct val="200000"/>
              </a:lnSpc>
              <a:spcAft>
                <a:spcPts val="0"/>
              </a:spcAft>
              <a:buNone/>
              <a:defRPr/>
            </a:pPr>
            <a:r>
              <a:rPr lang="en-US" sz="2400" dirty="0">
                <a:latin typeface="Times New Roman" panose="02020603050405020304" pitchFamily="18" charset="0"/>
                <a:cs typeface="Times New Roman" panose="02020603050405020304" pitchFamily="18" charset="0"/>
              </a:rPr>
              <a:t>This project helps the people of </a:t>
            </a:r>
            <a:r>
              <a:rPr lang="en-US" sz="2400" dirty="0" err="1">
                <a:latin typeface="Times New Roman" panose="02020603050405020304" pitchFamily="18" charset="0"/>
                <a:cs typeface="Times New Roman" panose="02020603050405020304" pitchFamily="18" charset="0"/>
              </a:rPr>
              <a:t>bihar</a:t>
            </a:r>
            <a:r>
              <a:rPr lang="en-US" sz="2400" dirty="0">
                <a:latin typeface="Times New Roman" panose="02020603050405020304" pitchFamily="18" charset="0"/>
                <a:cs typeface="Times New Roman" panose="02020603050405020304" pitchFamily="18" charset="0"/>
              </a:rPr>
              <a:t> state with the live updates of COVID-19.</a:t>
            </a:r>
          </a:p>
          <a:p>
            <a:pPr marL="0" indent="0" algn="just" fontAlgn="auto">
              <a:lnSpc>
                <a:spcPct val="200000"/>
              </a:lnSpc>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17A96412-317D-4468-9D3F-AB9EABA16AE0}"/>
              </a:ext>
            </a:extLst>
          </p:cNvPr>
          <p:cNvSpPr>
            <a:spLocks noGrp="1"/>
          </p:cNvSpPr>
          <p:nvPr>
            <p:ph type="sldNum" sz="quarter" idx="12"/>
          </p:nvPr>
        </p:nvSpPr>
        <p:spPr/>
        <p:txBody>
          <a:bodyPr/>
          <a:lstStyle/>
          <a:p>
            <a:pPr>
              <a:defRPr/>
            </a:pPr>
            <a:fld id="{7F43214B-0B08-4805-A744-D31C62C17E23}" type="slidenum">
              <a:rPr lang="en-IN"/>
              <a:pPr>
                <a:defRPr/>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a:extLst>
              <a:ext uri="{FF2B5EF4-FFF2-40B4-BE49-F238E27FC236}">
                <a16:creationId xmlns:a16="http://schemas.microsoft.com/office/drawing/2014/main" id="{0CC2F9A3-57BB-43A1-AE56-BEDE08AC2585}"/>
              </a:ext>
            </a:extLst>
          </p:cNvPr>
          <p:cNvSpPr>
            <a:spLocks noGrp="1" noChangeArrowheads="1"/>
          </p:cNvSpPr>
          <p:nvPr>
            <p:ph idx="1"/>
          </p:nvPr>
        </p:nvSpPr>
        <p:spPr bwMode="auto">
          <a:xfrm>
            <a:off x="613794" y="2506662"/>
            <a:ext cx="7886700" cy="4351338"/>
          </a:xfrm>
        </p:spPr>
        <p:txBody>
          <a:bodyPr wrap="square" numCol="1" anchor="t" anchorCtr="0" compatLnSpc="1">
            <a:prstTxWarp prst="textNoShape">
              <a:avLst/>
            </a:prstTxWarp>
          </a:bodyPr>
          <a:lstStyle/>
          <a:p>
            <a:pPr marL="0" indent="0" algn="ctr">
              <a:buFont typeface="Arial" panose="020B0604020202020204" pitchFamily="34" charset="0"/>
              <a:buNone/>
            </a:pPr>
            <a:r>
              <a:rPr lang="en-IN" altLang="en-US" sz="8800" dirty="0">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C1CED648-DDF9-443E-A82C-7EEADC8ABA98}"/>
              </a:ext>
            </a:extLst>
          </p:cNvPr>
          <p:cNvSpPr>
            <a:spLocks noGrp="1"/>
          </p:cNvSpPr>
          <p:nvPr>
            <p:ph type="sldNum" sz="quarter" idx="12"/>
          </p:nvPr>
        </p:nvSpPr>
        <p:spPr/>
        <p:txBody>
          <a:bodyPr/>
          <a:lstStyle/>
          <a:p>
            <a:pPr>
              <a:defRPr/>
            </a:pPr>
            <a:fld id="{EAC69416-0B61-45DA-A9F9-F28E586174FA}" type="slidenum">
              <a:rPr lang="en-IN"/>
              <a:pPr>
                <a:defRPr/>
              </a:pPr>
              <a:t>11</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B03759-B9D5-409D-80D9-80AFEF5A9F00}"/>
              </a:ext>
            </a:extLst>
          </p:cNvPr>
          <p:cNvSpPr>
            <a:spLocks noGrp="1"/>
          </p:cNvSpPr>
          <p:nvPr>
            <p:ph type="sldNum" sz="quarter" idx="12"/>
          </p:nvPr>
        </p:nvSpPr>
        <p:spPr/>
        <p:txBody>
          <a:bodyPr/>
          <a:lstStyle/>
          <a:p>
            <a:pPr>
              <a:defRPr/>
            </a:pPr>
            <a:fld id="{36132A81-C78A-40DE-94B7-66B0E252CDD4}" type="slidenum">
              <a:rPr lang="en-IN"/>
              <a:pPr>
                <a:defRPr/>
              </a:pPr>
              <a:t>2</a:t>
            </a:fld>
            <a:endParaRPr lang="en-IN"/>
          </a:p>
        </p:txBody>
      </p:sp>
      <p:sp>
        <p:nvSpPr>
          <p:cNvPr id="6147" name="Title 1">
            <a:extLst>
              <a:ext uri="{FF2B5EF4-FFF2-40B4-BE49-F238E27FC236}">
                <a16:creationId xmlns:a16="http://schemas.microsoft.com/office/drawing/2014/main" id="{0080A06A-0600-4BA4-8F71-6E74C6F858D9}"/>
              </a:ext>
            </a:extLst>
          </p:cNvPr>
          <p:cNvSpPr txBox="1">
            <a:spLocks noChangeArrowheads="1"/>
          </p:cNvSpPr>
          <p:nvPr/>
        </p:nvSpPr>
        <p:spPr bwMode="auto">
          <a:xfrm>
            <a:off x="457200" y="327025"/>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2400" b="1">
                <a:latin typeface="Times New Roman" panose="02020603050405020304" pitchFamily="18" charset="0"/>
                <a:cs typeface="Times New Roman" panose="02020603050405020304" pitchFamily="18" charset="0"/>
              </a:rPr>
              <a:t>AGENDA</a:t>
            </a:r>
            <a:endParaRPr lang="en-IN" altLang="en-US" sz="4400" b="1">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F20ED92-E90D-4413-AD8E-9495868C7083}"/>
              </a:ext>
            </a:extLst>
          </p:cNvPr>
          <p:cNvSpPr txBox="1">
            <a:spLocks/>
          </p:cNvSpPr>
          <p:nvPr/>
        </p:nvSpPr>
        <p:spPr>
          <a:xfrm>
            <a:off x="457200" y="1341438"/>
            <a:ext cx="8229600" cy="45259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lnSpc>
                <a:spcPct val="150000"/>
              </a:lnSpc>
              <a:spcAft>
                <a:spcPts val="0"/>
              </a:spcAft>
              <a:buFont typeface="Wingdings" panose="05000000000000000000" pitchFamily="2" charset="2"/>
              <a:buChar char="Ø"/>
              <a:defRPr/>
            </a:pPr>
            <a:r>
              <a:rPr lang="en-IN" sz="2400" dirty="0">
                <a:latin typeface="Times New Roman" pitchFamily="18" charset="0"/>
                <a:cs typeface="Times New Roman" pitchFamily="18" charset="0"/>
              </a:rPr>
              <a:t>OBJECTIVE</a:t>
            </a:r>
          </a:p>
          <a:p>
            <a:pPr algn="just" fontAlgn="auto">
              <a:lnSpc>
                <a:spcPct val="150000"/>
              </a:lnSpc>
              <a:spcAft>
                <a:spcPts val="0"/>
              </a:spcAft>
              <a:buFont typeface="Wingdings" panose="05000000000000000000" pitchFamily="2" charset="2"/>
              <a:buChar char="Ø"/>
              <a:defRPr/>
            </a:pPr>
            <a:r>
              <a:rPr lang="en-IN" sz="2400" dirty="0">
                <a:latin typeface="Times New Roman" pitchFamily="18" charset="0"/>
                <a:cs typeface="Times New Roman" pitchFamily="18" charset="0"/>
              </a:rPr>
              <a:t>ABSTRACT</a:t>
            </a:r>
          </a:p>
          <a:p>
            <a:pPr algn="just" fontAlgn="auto">
              <a:lnSpc>
                <a:spcPct val="150000"/>
              </a:lnSpc>
              <a:spcAft>
                <a:spcPts val="0"/>
              </a:spcAft>
              <a:buFont typeface="Wingdings" panose="05000000000000000000" pitchFamily="2" charset="2"/>
              <a:buChar char="Ø"/>
              <a:defRPr/>
            </a:pPr>
            <a:r>
              <a:rPr lang="en-IN" sz="2400" dirty="0">
                <a:latin typeface="Times New Roman" pitchFamily="18" charset="0"/>
                <a:cs typeface="Times New Roman" pitchFamily="18" charset="0"/>
              </a:rPr>
              <a:t>INTRODUCTION</a:t>
            </a:r>
          </a:p>
          <a:p>
            <a:pPr algn="just" fontAlgn="auto">
              <a:lnSpc>
                <a:spcPct val="150000"/>
              </a:lnSpc>
              <a:spcAft>
                <a:spcPts val="0"/>
              </a:spcAft>
              <a:buFont typeface="Wingdings" panose="05000000000000000000" pitchFamily="2" charset="2"/>
              <a:buChar char="Ø"/>
              <a:defRPr/>
            </a:pPr>
            <a:r>
              <a:rPr lang="en-IN" sz="2400" dirty="0">
                <a:latin typeface="Times New Roman" pitchFamily="18" charset="0"/>
                <a:cs typeface="Times New Roman" pitchFamily="18" charset="0"/>
              </a:rPr>
              <a:t>DESIGN AND METHODOLOGIES</a:t>
            </a:r>
          </a:p>
          <a:p>
            <a:pPr algn="just" fontAlgn="auto">
              <a:lnSpc>
                <a:spcPct val="150000"/>
              </a:lnSpc>
              <a:spcAft>
                <a:spcPts val="0"/>
              </a:spcAft>
              <a:buFont typeface="Wingdings" panose="05000000000000000000" pitchFamily="2" charset="2"/>
              <a:buChar char="Ø"/>
              <a:defRPr/>
            </a:pPr>
            <a:r>
              <a:rPr lang="en-IN" sz="2400" dirty="0">
                <a:latin typeface="Times New Roman" pitchFamily="18" charset="0"/>
                <a:cs typeface="Times New Roman" pitchFamily="18" charset="0"/>
              </a:rPr>
              <a:t>IMPLEMENTATION</a:t>
            </a:r>
          </a:p>
          <a:p>
            <a:pPr algn="just" fontAlgn="auto">
              <a:lnSpc>
                <a:spcPct val="150000"/>
              </a:lnSpc>
              <a:spcAft>
                <a:spcPts val="0"/>
              </a:spcAft>
              <a:buFont typeface="Wingdings" panose="05000000000000000000" pitchFamily="2" charset="2"/>
              <a:buChar char="Ø"/>
              <a:defRPr/>
            </a:pPr>
            <a:r>
              <a:rPr lang="en-IN" sz="2400" dirty="0">
                <a:latin typeface="Times New Roman" pitchFamily="18" charset="0"/>
                <a:cs typeface="Times New Roman" pitchFamily="18" charset="0"/>
              </a:rPr>
              <a:t>CONCLUSION</a:t>
            </a:r>
            <a:endParaRPr lang="en-IN" sz="2000" dirty="0">
              <a:latin typeface="Times New Roman" pitchFamily="18" charset="0"/>
              <a:cs typeface="Times New Roman" pitchFamily="18" charset="0"/>
            </a:endParaRPr>
          </a:p>
          <a:p>
            <a:pPr algn="just" fontAlgn="auto">
              <a:spcAft>
                <a:spcPts val="0"/>
              </a:spcAft>
              <a:buFont typeface="Wingdings" panose="05000000000000000000" pitchFamily="2" charset="2"/>
              <a:buChar char="Ø"/>
              <a:defRPr/>
            </a:pPr>
            <a:endParaRPr lang="en-IN" sz="2000" dirty="0">
              <a:latin typeface="Times New Roman" pitchFamily="18" charset="0"/>
              <a:cs typeface="Times New Roman" pitchFamily="18" charset="0"/>
            </a:endParaRPr>
          </a:p>
          <a:p>
            <a:pPr algn="just" fontAlgn="auto">
              <a:spcAft>
                <a:spcPts val="0"/>
              </a:spcAft>
              <a:buFont typeface="Wingdings" panose="05000000000000000000" pitchFamily="2" charset="2"/>
              <a:buChar char="Ø"/>
              <a:defRPr/>
            </a:pPr>
            <a:endParaRPr lang="en-IN" sz="2000" dirty="0">
              <a:latin typeface="Times New Roman" pitchFamily="18" charset="0"/>
              <a:cs typeface="Times New Roman" pitchFamily="18" charset="0"/>
            </a:endParaRPr>
          </a:p>
          <a:p>
            <a:pPr algn="just" fontAlgn="auto">
              <a:spcAft>
                <a:spcPts val="0"/>
              </a:spcAft>
              <a:buFont typeface="Wingdings" panose="05000000000000000000" pitchFamily="2" charset="2"/>
              <a:buChar char="Ø"/>
              <a:defRPr/>
            </a:pPr>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B24C73D-EBBE-4B6C-8FC4-87F27C787B1A}"/>
              </a:ext>
            </a:extLst>
          </p:cNvPr>
          <p:cNvSpPr>
            <a:spLocks noGrp="1" noChangeArrowheads="1"/>
          </p:cNvSpPr>
          <p:nvPr>
            <p:ph type="title"/>
          </p:nvPr>
        </p:nvSpPr>
        <p:spPr/>
        <p:txBody>
          <a:bodyPr/>
          <a:lstStyle/>
          <a:p>
            <a:r>
              <a:rPr lang="en-IN" altLang="en-US" sz="2400" b="1">
                <a:latin typeface="Times New Roman" panose="02020603050405020304" pitchFamily="18" charset="0"/>
                <a:cs typeface="Times New Roman" panose="02020603050405020304" pitchFamily="18" charset="0"/>
              </a:rPr>
              <a:t>OBJECTIVES</a:t>
            </a:r>
            <a:r>
              <a:rPr lang="en-IN" altLang="en-US"/>
              <a:t> </a:t>
            </a:r>
          </a:p>
        </p:txBody>
      </p:sp>
      <p:sp>
        <p:nvSpPr>
          <p:cNvPr id="3" name="Content Placeholder 2">
            <a:extLst>
              <a:ext uri="{FF2B5EF4-FFF2-40B4-BE49-F238E27FC236}">
                <a16:creationId xmlns:a16="http://schemas.microsoft.com/office/drawing/2014/main" id="{730ABE92-AB29-45D7-8D0E-55F00FDE37EC}"/>
              </a:ext>
            </a:extLst>
          </p:cNvPr>
          <p:cNvSpPr>
            <a:spLocks noGrp="1"/>
          </p:cNvSpPr>
          <p:nvPr>
            <p:ph idx="1"/>
          </p:nvPr>
        </p:nvSpPr>
        <p:spPr/>
        <p:txBody>
          <a:bodyPr/>
          <a:lstStyle/>
          <a:p>
            <a:pPr marL="0" indent="0" algn="just" fontAlgn="auto">
              <a:spcAft>
                <a:spcPts val="0"/>
              </a:spcAft>
              <a:buFont typeface="Arial" panose="020B0604020202020204" pitchFamily="34" charset="0"/>
              <a:buNone/>
              <a:defRPr/>
            </a:pPr>
            <a:r>
              <a:rPr lang="en-IN" sz="2400" b="1" dirty="0">
                <a:latin typeface="Times New Roman" panose="02020603050405020304" pitchFamily="18" charset="0"/>
                <a:cs typeface="Times New Roman" pitchFamily="18" charset="0"/>
              </a:rPr>
              <a:t>Aim of the Project:</a:t>
            </a:r>
          </a:p>
          <a:p>
            <a:pPr algn="just" fontAlgn="auto">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To develop an Android Application for the people of Bihar state regarding COVID-19.</a:t>
            </a:r>
          </a:p>
          <a:p>
            <a:pPr marL="0" indent="0" algn="just" fontAlgn="auto">
              <a:spcAft>
                <a:spcPts val="0"/>
              </a:spcAft>
              <a:buNone/>
              <a:defRPr/>
            </a:pPr>
            <a:endParaRPr lang="en-US" sz="24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Scope of the Project:</a:t>
            </a:r>
          </a:p>
          <a:p>
            <a:pPr algn="just" fontAlgn="auto">
              <a:spcAft>
                <a:spcPts val="0"/>
              </a:spcAft>
              <a:buFont typeface="Wingdings" pitchFamily="2" charset="2"/>
              <a:buChar char="Ø"/>
              <a:defRPr/>
            </a:pPr>
            <a:r>
              <a:rPr lang="en-US" sz="2400" dirty="0">
                <a:latin typeface="Times New Roman" panose="02020603050405020304" pitchFamily="18" charset="0"/>
                <a:cs typeface="Times New Roman" panose="02020603050405020304" pitchFamily="18" charset="0"/>
              </a:rPr>
              <a:t>The scope of the project is to facilitate the information and daily updates to the </a:t>
            </a:r>
            <a:r>
              <a:rPr lang="en-US" sz="2400" dirty="0" err="1">
                <a:latin typeface="Times New Roman" panose="02020603050405020304" pitchFamily="18" charset="0"/>
                <a:cs typeface="Times New Roman" panose="02020603050405020304" pitchFamily="18" charset="0"/>
              </a:rPr>
              <a:t>biharians</a:t>
            </a:r>
            <a:r>
              <a:rPr lang="en-US" sz="2400" dirty="0">
                <a:latin typeface="Times New Roman" panose="02020603050405020304" pitchFamily="18" charset="0"/>
                <a:cs typeface="Times New Roman" panose="02020603050405020304" pitchFamily="18" charset="0"/>
              </a:rPr>
              <a:t> regarding COVID-19.</a:t>
            </a:r>
            <a:endParaRPr lang="en-IN" sz="2400" dirty="0">
              <a:latin typeface="Times New Roman" pitchFamily="18" charset="0"/>
              <a:cs typeface="Times New Roman" pitchFamily="18" charset="0"/>
            </a:endParaRPr>
          </a:p>
          <a:p>
            <a:pPr marL="0" indent="0" algn="just" fontAlgn="auto">
              <a:spcAft>
                <a:spcPts val="0"/>
              </a:spcAft>
              <a:buFont typeface="Arial" panose="020B0604020202020204" pitchFamily="34" charset="0"/>
              <a:buNone/>
              <a:defRPr/>
            </a:pP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3F9D0CDD-DC1C-42E1-9550-CEA2082C9B91}"/>
              </a:ext>
            </a:extLst>
          </p:cNvPr>
          <p:cNvSpPr>
            <a:spLocks noGrp="1"/>
          </p:cNvSpPr>
          <p:nvPr>
            <p:ph type="sldNum" sz="quarter" idx="12"/>
          </p:nvPr>
        </p:nvSpPr>
        <p:spPr/>
        <p:txBody>
          <a:bodyPr/>
          <a:lstStyle/>
          <a:p>
            <a:pPr>
              <a:defRPr/>
            </a:pPr>
            <a:fld id="{55DA334E-A92D-4B51-A216-10695A362CB2}" type="slidenum">
              <a:rPr lang="en-IN"/>
              <a:pPr>
                <a:defRPr/>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FA8C516-22FC-441C-8798-3FDEADE037C2}"/>
              </a:ext>
            </a:extLst>
          </p:cNvPr>
          <p:cNvSpPr>
            <a:spLocks noGrp="1" noChangeArrowheads="1"/>
          </p:cNvSpPr>
          <p:nvPr>
            <p:ph type="title"/>
          </p:nvPr>
        </p:nvSpPr>
        <p:spPr>
          <a:xfrm>
            <a:off x="457200" y="327025"/>
            <a:ext cx="8229600" cy="1038225"/>
          </a:xfrm>
        </p:spPr>
        <p:txBody>
          <a:bodyPr/>
          <a:lstStyle/>
          <a:p>
            <a:r>
              <a:rPr lang="en-IN" altLang="en-US" sz="2800" b="1" dirty="0">
                <a:latin typeface="Times New Roman" panose="02020603050405020304" pitchFamily="18" charset="0"/>
                <a:cs typeface="Times New Roman" panose="02020603050405020304" pitchFamily="18" charset="0"/>
              </a:rPr>
              <a:t>ABSTRACT</a:t>
            </a:r>
            <a:endParaRPr lang="en-IN" altLang="en-US" sz="4800" b="1" dirty="0">
              <a:latin typeface="Times New Roman" panose="02020603050405020304" pitchFamily="18" charset="0"/>
              <a:cs typeface="Times New Roman" panose="02020603050405020304" pitchFamily="18" charset="0"/>
            </a:endParaRPr>
          </a:p>
        </p:txBody>
      </p:sp>
      <p:sp>
        <p:nvSpPr>
          <p:cNvPr id="7171" name="Content Placeholder 2">
            <a:extLst>
              <a:ext uri="{FF2B5EF4-FFF2-40B4-BE49-F238E27FC236}">
                <a16:creationId xmlns:a16="http://schemas.microsoft.com/office/drawing/2014/main" id="{2A8B2328-2265-4CE4-AC46-C90A0B2B24BE}"/>
              </a:ext>
            </a:extLst>
          </p:cNvPr>
          <p:cNvSpPr>
            <a:spLocks noGrp="1" noChangeArrowheads="1"/>
          </p:cNvSpPr>
          <p:nvPr>
            <p:ph idx="1"/>
          </p:nvPr>
        </p:nvSpPr>
        <p:spPr bwMode="auto">
          <a:xfrm>
            <a:off x="457200" y="1628799"/>
            <a:ext cx="8363272" cy="4536505"/>
          </a:xfrm>
        </p:spPr>
        <p:txBody>
          <a:bodyPr wrap="square" numCol="1" anchor="t" anchorCtr="0" compatLnSpc="1">
            <a:prstTxWarp prst="textNoShape">
              <a:avLst/>
            </a:prstTxWarp>
            <a:normAutofit/>
          </a:bodyPr>
          <a:lstStyle/>
          <a:p>
            <a:pPr marL="0" indent="0" algn="just">
              <a:lnSpc>
                <a:spcPct val="200000"/>
              </a:lnSpc>
              <a:buNone/>
            </a:pPr>
            <a:r>
              <a:rPr lang="en-US" altLang="en-US" sz="2000" dirty="0" err="1">
                <a:latin typeface="Times New Roman" panose="02020603050405020304" pitchFamily="18" charset="0"/>
                <a:cs typeface="Times New Roman" panose="02020603050405020304" pitchFamily="18" charset="0"/>
              </a:rPr>
              <a:t>Covid</a:t>
            </a:r>
            <a:r>
              <a:rPr lang="en-US" altLang="en-US" sz="2000" dirty="0">
                <a:latin typeface="Times New Roman" panose="02020603050405020304" pitchFamily="18" charset="0"/>
                <a:cs typeface="Times New Roman" panose="02020603050405020304" pitchFamily="18" charset="0"/>
              </a:rPr>
              <a:t> pandemic has infected many people in the World including India, most of our state Governments have developed an application for their states regarding Corona but Bihar Government doesn’t. So we are developing an Application called </a:t>
            </a:r>
            <a:r>
              <a:rPr lang="en-US" altLang="en-US" sz="2000" dirty="0" err="1">
                <a:latin typeface="Times New Roman" panose="02020603050405020304" pitchFamily="18" charset="0"/>
                <a:cs typeface="Times New Roman" panose="02020603050405020304" pitchFamily="18" charset="0"/>
              </a:rPr>
              <a:t>Praja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Sahayak</a:t>
            </a:r>
            <a:r>
              <a:rPr lang="en-US" altLang="en-US" sz="2000" dirty="0">
                <a:latin typeface="Times New Roman" panose="02020603050405020304" pitchFamily="18" charset="0"/>
                <a:cs typeface="Times New Roman" panose="02020603050405020304" pitchFamily="18" charset="0"/>
              </a:rPr>
              <a:t> for </a:t>
            </a:r>
            <a:r>
              <a:rPr lang="en-US" altLang="en-US" sz="2000" dirty="0" err="1">
                <a:latin typeface="Times New Roman" panose="02020603050405020304" pitchFamily="18" charset="0"/>
                <a:cs typeface="Times New Roman" panose="02020603050405020304" pitchFamily="18" charset="0"/>
              </a:rPr>
              <a:t>Biharians</a:t>
            </a:r>
            <a:r>
              <a:rPr lang="en-US" altLang="en-US" sz="2000" dirty="0">
                <a:latin typeface="Times New Roman" panose="02020603050405020304" pitchFamily="18" charset="0"/>
                <a:cs typeface="Times New Roman" panose="02020603050405020304" pitchFamily="18" charset="0"/>
              </a:rPr>
              <a:t>.</a:t>
            </a:r>
            <a:endParaRPr lang="en-IN" alt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A4F2DD0-8B6F-4A18-80CC-70591AA661A1}"/>
              </a:ext>
            </a:extLst>
          </p:cNvPr>
          <p:cNvSpPr>
            <a:spLocks noGrp="1"/>
          </p:cNvSpPr>
          <p:nvPr>
            <p:ph type="sldNum" sz="quarter" idx="12"/>
          </p:nvPr>
        </p:nvSpPr>
        <p:spPr/>
        <p:txBody>
          <a:bodyPr/>
          <a:lstStyle/>
          <a:p>
            <a:pPr>
              <a:defRPr/>
            </a:pPr>
            <a:fld id="{7BDE84BC-41A6-4201-B339-804D77A0EA38}" type="slidenum">
              <a:rPr lang="en-IN"/>
              <a:pPr>
                <a:defRPr/>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061CD26-2A17-4210-8EB3-58B2075E1842}"/>
              </a:ext>
            </a:extLst>
          </p:cNvPr>
          <p:cNvSpPr>
            <a:spLocks noGrp="1" noChangeArrowheads="1"/>
          </p:cNvSpPr>
          <p:nvPr>
            <p:ph type="title"/>
          </p:nvPr>
        </p:nvSpPr>
        <p:spPr>
          <a:xfrm>
            <a:off x="457200" y="107950"/>
            <a:ext cx="8229600" cy="1079500"/>
          </a:xfrm>
        </p:spPr>
        <p:txBody>
          <a:bodyPr/>
          <a:lstStyle/>
          <a:p>
            <a:r>
              <a:rPr lang="en-US" alt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0DCA430-EE09-47E7-B1C3-2826534164E2}"/>
              </a:ext>
            </a:extLst>
          </p:cNvPr>
          <p:cNvSpPr>
            <a:spLocks noGrp="1"/>
          </p:cNvSpPr>
          <p:nvPr>
            <p:ph idx="1"/>
          </p:nvPr>
        </p:nvSpPr>
        <p:spPr>
          <a:xfrm>
            <a:off x="628650" y="1412776"/>
            <a:ext cx="7886700" cy="5112568"/>
          </a:xfrm>
        </p:spPr>
        <p:txBody>
          <a:bodyPr>
            <a:normAutofit/>
          </a:bodyPr>
          <a:lstStyle/>
          <a:p>
            <a:pPr algn="just" fontAlgn="auto">
              <a:lnSpc>
                <a:spcPct val="150000"/>
              </a:lnSpc>
              <a:spcAft>
                <a:spcPts val="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This app is built with 6 modules Self Test, Donations, e-Pass Request, Toll Free numbers, Services, Case Details.</a:t>
            </a:r>
          </a:p>
          <a:p>
            <a:pPr algn="just" fontAlgn="auto">
              <a:lnSpc>
                <a:spcPct val="150000"/>
              </a:lnSpc>
              <a:spcAft>
                <a:spcPts val="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Self Test is used to track the COVID from the people.</a:t>
            </a:r>
          </a:p>
          <a:p>
            <a:pPr algn="just" fontAlgn="auto">
              <a:lnSpc>
                <a:spcPct val="150000"/>
              </a:lnSpc>
              <a:spcAft>
                <a:spcPts val="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Interested people can donate using DONATIONS tab which will be directly forwarded to Government.</a:t>
            </a:r>
          </a:p>
          <a:p>
            <a:pPr algn="just" fontAlgn="auto">
              <a:lnSpc>
                <a:spcPct val="150000"/>
              </a:lnSpc>
              <a:spcAft>
                <a:spcPts val="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E-Pass request is used to generate e-Pass which will be provided by Government.</a:t>
            </a:r>
          </a:p>
          <a:p>
            <a:pPr algn="just" fontAlgn="auto">
              <a:lnSpc>
                <a:spcPct val="150000"/>
              </a:lnSpc>
              <a:spcAft>
                <a:spcPts val="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Service will be displaying the latest announcements by Government.</a:t>
            </a:r>
          </a:p>
          <a:p>
            <a:pPr algn="just" fontAlgn="auto">
              <a:lnSpc>
                <a:spcPct val="150000"/>
              </a:lnSpc>
              <a:spcAft>
                <a:spcPts val="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Case Details are the regular case details of COVID-19</a:t>
            </a:r>
          </a:p>
          <a:p>
            <a:pPr algn="just" fontAlgn="auto">
              <a:lnSpc>
                <a:spcPct val="150000"/>
              </a:lnSpc>
              <a:spcAft>
                <a:spcPts val="0"/>
              </a:spcAft>
              <a:buFont typeface="Wingdings" panose="05000000000000000000" pitchFamily="2" charset="2"/>
              <a:buChar char="Ø"/>
              <a:defRPr/>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4519DB-E403-4777-A031-AAF6EB5E8487}"/>
              </a:ext>
            </a:extLst>
          </p:cNvPr>
          <p:cNvSpPr>
            <a:spLocks noGrp="1"/>
          </p:cNvSpPr>
          <p:nvPr>
            <p:ph type="sldNum" sz="quarter" idx="12"/>
          </p:nvPr>
        </p:nvSpPr>
        <p:spPr/>
        <p:txBody>
          <a:bodyPr/>
          <a:lstStyle/>
          <a:p>
            <a:pPr>
              <a:defRPr/>
            </a:pPr>
            <a:fld id="{01D56D18-EB9A-402D-92C7-93E926428E22}" type="slidenum">
              <a:rPr lang="en-IN"/>
              <a:pPr>
                <a:defRPr/>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1AD09CC-0E93-453D-9E9C-43AB28B5E954}"/>
              </a:ext>
            </a:extLst>
          </p:cNvPr>
          <p:cNvSpPr>
            <a:spLocks noGrp="1" noChangeArrowheads="1"/>
          </p:cNvSpPr>
          <p:nvPr>
            <p:ph type="title"/>
          </p:nvPr>
        </p:nvSpPr>
        <p:spPr>
          <a:xfrm>
            <a:off x="628650" y="365125"/>
            <a:ext cx="8407846" cy="1325563"/>
          </a:xfrm>
        </p:spPr>
        <p:txBody>
          <a:bodyPr/>
          <a:lstStyle/>
          <a:p>
            <a:r>
              <a:rPr lang="en-US" altLang="en-US" sz="4000" b="1" dirty="0">
                <a:latin typeface="Times New Roman" panose="02020603050405020304" pitchFamily="18" charset="0"/>
                <a:cs typeface="Times New Roman" panose="02020603050405020304" pitchFamily="18" charset="0"/>
              </a:rPr>
              <a:t>DESIGN AND METHODOLOGIES</a:t>
            </a:r>
            <a:endParaRPr lang="en-IN"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9D808D-E723-400C-82E2-128100CEC874}"/>
              </a:ext>
            </a:extLst>
          </p:cNvPr>
          <p:cNvSpPr>
            <a:spLocks noGrp="1"/>
          </p:cNvSpPr>
          <p:nvPr>
            <p:ph idx="1"/>
          </p:nvPr>
        </p:nvSpPr>
        <p:spPr/>
        <p:txBody>
          <a:bodyPr/>
          <a:lstStyle/>
          <a:p>
            <a:pPr fontAlgn="auto">
              <a:spcAft>
                <a:spcPts val="0"/>
              </a:spcAf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MODULE 1:</a:t>
            </a:r>
          </a:p>
          <a:p>
            <a:pPr marL="0" indent="0" fontAlgn="auto">
              <a:spcAft>
                <a:spcPts val="0"/>
              </a:spcAf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Creation of User Interface.</a:t>
            </a:r>
          </a:p>
          <a:p>
            <a:pPr marL="0" indent="0" fontAlgn="auto">
              <a:spcAft>
                <a:spcPts val="0"/>
              </a:spcAft>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MODULE 2:</a:t>
            </a:r>
          </a:p>
          <a:p>
            <a:pPr marL="0" indent="0" fontAlgn="auto">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Connection of App with Firebase.</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8750E93-C9C2-42EB-98B1-C050EF89038D}"/>
              </a:ext>
            </a:extLst>
          </p:cNvPr>
          <p:cNvSpPr>
            <a:spLocks noGrp="1"/>
          </p:cNvSpPr>
          <p:nvPr>
            <p:ph type="sldNum" sz="quarter" idx="12"/>
          </p:nvPr>
        </p:nvSpPr>
        <p:spPr/>
        <p:txBody>
          <a:bodyPr/>
          <a:lstStyle/>
          <a:p>
            <a:pPr>
              <a:defRPr/>
            </a:pPr>
            <a:fld id="{24E74026-5D45-49EF-8B9C-F5CD1C9A49B5}" type="slidenum">
              <a:rPr lang="en-IN"/>
              <a:pPr>
                <a:defRPr/>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AD5296A-343A-4602-B9E2-320933413976}"/>
              </a:ext>
            </a:extLst>
          </p:cNvPr>
          <p:cNvSpPr>
            <a:spLocks noGrp="1" noChangeArrowheads="1"/>
          </p:cNvSpPr>
          <p:nvPr>
            <p:ph type="title"/>
          </p:nvPr>
        </p:nvSpPr>
        <p:spPr/>
        <p:txBody>
          <a:bodyPr/>
          <a:lstStyle/>
          <a:p>
            <a:r>
              <a:rPr lang="en-US" altLang="en-US" sz="4000" b="1">
                <a:latin typeface="Times New Roman" panose="02020603050405020304" pitchFamily="18" charset="0"/>
                <a:cs typeface="Times New Roman" panose="02020603050405020304" pitchFamily="18" charset="0"/>
              </a:rPr>
              <a:t>MODULE:1</a:t>
            </a:r>
            <a:endParaRPr lang="en-IN" altLang="en-US" sz="40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C7F9A1-35D2-4210-A29E-F9A56156C823}"/>
              </a:ext>
            </a:extLst>
          </p:cNvPr>
          <p:cNvSpPr>
            <a:spLocks noGrp="1"/>
          </p:cNvSpPr>
          <p:nvPr>
            <p:ph idx="1"/>
          </p:nvPr>
        </p:nvSpPr>
        <p:spPr/>
        <p:txBody>
          <a:bodyPr/>
          <a:lstStyle/>
          <a:p>
            <a:pPr fontAlgn="auto">
              <a:spcAft>
                <a:spcPts val="0"/>
              </a:spcAf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User Interface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9CF840E-0F5B-4790-97E2-B4C7E7019B0B}"/>
              </a:ext>
            </a:extLst>
          </p:cNvPr>
          <p:cNvSpPr>
            <a:spLocks noGrp="1"/>
          </p:cNvSpPr>
          <p:nvPr>
            <p:ph type="sldNum" sz="quarter" idx="12"/>
          </p:nvPr>
        </p:nvSpPr>
        <p:spPr/>
        <p:txBody>
          <a:bodyPr/>
          <a:lstStyle/>
          <a:p>
            <a:pPr>
              <a:defRPr/>
            </a:pPr>
            <a:fld id="{142623A8-5167-470C-85C1-8AC344AC00AA}" type="slidenum">
              <a:rPr lang="en-IN"/>
              <a:pPr>
                <a:defRPr/>
              </a:pPr>
              <a:t>7</a:t>
            </a:fld>
            <a:endParaRPr lang="en-IN"/>
          </a:p>
        </p:txBody>
      </p:sp>
      <p:pic>
        <p:nvPicPr>
          <p:cNvPr id="9" name="Picture 8">
            <a:extLst>
              <a:ext uri="{FF2B5EF4-FFF2-40B4-BE49-F238E27FC236}">
                <a16:creationId xmlns:a16="http://schemas.microsoft.com/office/drawing/2014/main" id="{ED8ECB52-6593-49FA-B33C-900C5004A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30" y="2422568"/>
            <a:ext cx="1069826" cy="4189408"/>
          </a:xfrm>
          <a:prstGeom prst="rect">
            <a:avLst/>
          </a:prstGeom>
        </p:spPr>
      </p:pic>
      <p:pic>
        <p:nvPicPr>
          <p:cNvPr id="11" name="Picture 10">
            <a:extLst>
              <a:ext uri="{FF2B5EF4-FFF2-40B4-BE49-F238E27FC236}">
                <a16:creationId xmlns:a16="http://schemas.microsoft.com/office/drawing/2014/main" id="{337E3530-8E4A-4C65-B8F1-68B6E403E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480452"/>
            <a:ext cx="1866032" cy="4043069"/>
          </a:xfrm>
          <a:prstGeom prst="rect">
            <a:avLst/>
          </a:prstGeom>
        </p:spPr>
      </p:pic>
      <p:pic>
        <p:nvPicPr>
          <p:cNvPr id="13" name="Picture 12">
            <a:extLst>
              <a:ext uri="{FF2B5EF4-FFF2-40B4-BE49-F238E27FC236}">
                <a16:creationId xmlns:a16="http://schemas.microsoft.com/office/drawing/2014/main" id="{ECB9D2AB-84FF-452A-AE82-98DA6944F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2925" y="2472658"/>
            <a:ext cx="1866032" cy="4043068"/>
          </a:xfrm>
          <a:prstGeom prst="rect">
            <a:avLst/>
          </a:prstGeom>
        </p:spPr>
      </p:pic>
      <p:pic>
        <p:nvPicPr>
          <p:cNvPr id="25" name="Picture 24">
            <a:extLst>
              <a:ext uri="{FF2B5EF4-FFF2-40B4-BE49-F238E27FC236}">
                <a16:creationId xmlns:a16="http://schemas.microsoft.com/office/drawing/2014/main" id="{A9DA694C-AC70-4006-B4EC-4F325431A2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79" y="2482134"/>
            <a:ext cx="1866031" cy="40430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DA877E7-026B-4E8B-A609-244BDA154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253" y="157039"/>
            <a:ext cx="1466758" cy="3177976"/>
          </a:xfrm>
        </p:spPr>
      </p:pic>
      <p:sp>
        <p:nvSpPr>
          <p:cNvPr id="5" name="Slide Number Placeholder 4">
            <a:extLst>
              <a:ext uri="{FF2B5EF4-FFF2-40B4-BE49-F238E27FC236}">
                <a16:creationId xmlns:a16="http://schemas.microsoft.com/office/drawing/2014/main" id="{866886AC-CCCF-471E-8463-21D861C9A48C}"/>
              </a:ext>
            </a:extLst>
          </p:cNvPr>
          <p:cNvSpPr>
            <a:spLocks noGrp="1"/>
          </p:cNvSpPr>
          <p:nvPr>
            <p:ph type="sldNum" sz="quarter" idx="12"/>
          </p:nvPr>
        </p:nvSpPr>
        <p:spPr/>
        <p:txBody>
          <a:bodyPr/>
          <a:lstStyle/>
          <a:p>
            <a:pPr>
              <a:defRPr/>
            </a:pPr>
            <a:fld id="{19E30A10-9510-48F8-BB29-29B90145EE0C}" type="slidenum">
              <a:rPr lang="en-IN"/>
              <a:pPr>
                <a:defRPr/>
              </a:pPr>
              <a:t>8</a:t>
            </a:fld>
            <a:endParaRPr lang="en-IN"/>
          </a:p>
        </p:txBody>
      </p:sp>
      <p:pic>
        <p:nvPicPr>
          <p:cNvPr id="6" name="Picture 5">
            <a:extLst>
              <a:ext uri="{FF2B5EF4-FFF2-40B4-BE49-F238E27FC236}">
                <a16:creationId xmlns:a16="http://schemas.microsoft.com/office/drawing/2014/main" id="{E5178626-7B06-47CA-83C3-358F6A0FD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215" y="3005006"/>
            <a:ext cx="1778305" cy="3852994"/>
          </a:xfrm>
          <a:prstGeom prst="rect">
            <a:avLst/>
          </a:prstGeom>
        </p:spPr>
      </p:pic>
      <p:pic>
        <p:nvPicPr>
          <p:cNvPr id="9" name="Picture 8">
            <a:extLst>
              <a:ext uri="{FF2B5EF4-FFF2-40B4-BE49-F238E27FC236}">
                <a16:creationId xmlns:a16="http://schemas.microsoft.com/office/drawing/2014/main" id="{6CA1C69B-C803-404C-882E-3F6806F2A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404664"/>
            <a:ext cx="1889957" cy="4094907"/>
          </a:xfrm>
          <a:prstGeom prst="rect">
            <a:avLst/>
          </a:prstGeom>
        </p:spPr>
      </p:pic>
      <p:pic>
        <p:nvPicPr>
          <p:cNvPr id="11" name="Picture 10">
            <a:extLst>
              <a:ext uri="{FF2B5EF4-FFF2-40B4-BE49-F238E27FC236}">
                <a16:creationId xmlns:a16="http://schemas.microsoft.com/office/drawing/2014/main" id="{B8D6E608-D793-46C9-AB26-BD55C4751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6615" y="157039"/>
            <a:ext cx="1471534" cy="3188324"/>
          </a:xfrm>
          <a:prstGeom prst="rect">
            <a:avLst/>
          </a:prstGeom>
        </p:spPr>
      </p:pic>
      <p:pic>
        <p:nvPicPr>
          <p:cNvPr id="13" name="Picture 12">
            <a:extLst>
              <a:ext uri="{FF2B5EF4-FFF2-40B4-BE49-F238E27FC236}">
                <a16:creationId xmlns:a16="http://schemas.microsoft.com/office/drawing/2014/main" id="{5D72A2E5-17F5-43EC-8AF4-280AF71517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4067" y="3005006"/>
            <a:ext cx="1715294" cy="37164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84995D6-80CB-40E7-B25C-7359AEDB97DF}"/>
              </a:ext>
            </a:extLst>
          </p:cNvPr>
          <p:cNvSpPr>
            <a:spLocks noGrp="1" noChangeArrowheads="1"/>
          </p:cNvSpPr>
          <p:nvPr>
            <p:ph type="title"/>
          </p:nvPr>
        </p:nvSpPr>
        <p:spPr/>
        <p:txBody>
          <a:bodyPr/>
          <a:lstStyle/>
          <a:p>
            <a:r>
              <a:rPr lang="en-US" altLang="en-US" sz="3200" b="1" dirty="0">
                <a:latin typeface="Times New Roman" panose="02020603050405020304" pitchFamily="18" charset="0"/>
                <a:cs typeface="Times New Roman" panose="02020603050405020304" pitchFamily="18" charset="0"/>
              </a:rPr>
              <a:t>IMPLEMENTATION – Tools </a:t>
            </a:r>
            <a:endParaRPr lang="en-IN" altLang="en-US" sz="3200" b="1" dirty="0">
              <a:latin typeface="Times New Roman" panose="02020603050405020304" pitchFamily="18" charset="0"/>
              <a:cs typeface="Times New Roman" panose="02020603050405020304" pitchFamily="18" charset="0"/>
            </a:endParaRPr>
          </a:p>
        </p:txBody>
      </p:sp>
      <p:sp>
        <p:nvSpPr>
          <p:cNvPr id="16387" name="Content Placeholder 2">
            <a:extLst>
              <a:ext uri="{FF2B5EF4-FFF2-40B4-BE49-F238E27FC236}">
                <a16:creationId xmlns:a16="http://schemas.microsoft.com/office/drawing/2014/main" id="{640AA0B4-321C-4062-9FF4-31BB68097083}"/>
              </a:ext>
            </a:extLst>
          </p:cNvPr>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Tools : Android Studio.</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Languages : XML, Java.</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Server : Firebase.</a:t>
            </a:r>
          </a:p>
        </p:txBody>
      </p:sp>
      <p:sp>
        <p:nvSpPr>
          <p:cNvPr id="5" name="Slide Number Placeholder 4">
            <a:extLst>
              <a:ext uri="{FF2B5EF4-FFF2-40B4-BE49-F238E27FC236}">
                <a16:creationId xmlns:a16="http://schemas.microsoft.com/office/drawing/2014/main" id="{B210BFA2-B7C0-40F7-B5A1-BB7AC69E2B88}"/>
              </a:ext>
            </a:extLst>
          </p:cNvPr>
          <p:cNvSpPr>
            <a:spLocks noGrp="1"/>
          </p:cNvSpPr>
          <p:nvPr>
            <p:ph type="sldNum" sz="quarter" idx="12"/>
          </p:nvPr>
        </p:nvSpPr>
        <p:spPr/>
        <p:txBody>
          <a:bodyPr/>
          <a:lstStyle/>
          <a:p>
            <a:pPr>
              <a:defRPr/>
            </a:pPr>
            <a:fld id="{065F5169-0483-4C28-9640-C5302E04B928}" type="slidenum">
              <a:rPr lang="en-IN"/>
              <a:pPr>
                <a:defRPr/>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TotalTime>
  <Words>303</Words>
  <Application>Microsoft Office PowerPoint</Application>
  <PresentationFormat>On-screen Show (4:3)</PresentationFormat>
  <Paragraphs>64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OBJECTIVES </vt:lpstr>
      <vt:lpstr>ABSTRACT</vt:lpstr>
      <vt:lpstr>INTRODUCTION</vt:lpstr>
      <vt:lpstr>DESIGN AND METHODOLOGIES</vt:lpstr>
      <vt:lpstr>MODULE:1</vt:lpstr>
      <vt:lpstr>PowerPoint Presentation</vt:lpstr>
      <vt:lpstr>IMPLEMENTATION – Tools </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Reddy</dc:creator>
  <cp:keywords>Paper Presentation</cp:keywords>
  <cp:lastModifiedBy>Arun 57 Thathireddy</cp:lastModifiedBy>
  <cp:revision>98</cp:revision>
  <dcterms:created xsi:type="dcterms:W3CDTF">2019-08-05T06:49:57Z</dcterms:created>
  <dcterms:modified xsi:type="dcterms:W3CDTF">2020-05-17T19:42:58Z</dcterms:modified>
</cp:coreProperties>
</file>