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 Light"/>
      <p:regular r:id="rId33"/>
      <p:bold r:id="rId34"/>
    </p:embeddedFont>
    <p:embeddedFont>
      <p:font typeface="Quattrocento"/>
      <p:regular r:id="rId35"/>
      <p:bold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Saira Condense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SairaCondensed-bold.fntdata"/><Relationship Id="rId41" Type="http://schemas.openxmlformats.org/officeDocument/2006/relationships/font" Target="fonts/SairaCondense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attrocen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Light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Quattrocento-bold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b0fd648f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b0fd648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b0fd648fd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b0fd648fd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b0fd648f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b0fd648f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806d3e7e8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806d3e7e8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b0fd648fdd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b0fd648fdd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b0fd648f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b0fd648f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b1140eb64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b1140eb64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b1140eb64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b1140eb64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b0fd648fd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b0fd648fd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b1140eb64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1b1140eb64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b0fd648fdd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b0fd648fdd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b0fd648f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b0fd648f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b1140eb64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b1140eb64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b1140eb64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b1140eb64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b0fd648fd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1b0fd648fd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b1140eb64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b1140eb64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b1140eb64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1b1140eb64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b1140eb64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b1140eb64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b0fd648fdd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1b0fd648fdd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b0fd648fdd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b0fd648fdd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b2210e80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b2210e80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b0fd648fd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b0fd648f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b0fd648f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1b0fd648f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b2210e80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b2210e80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b2210e800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b2210e80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b2210e80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b2210e80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806d3e7e8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806d3e7e8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OPENING TITLE">
  <p:cSld name="CUSTOM_7">
    <p:bg>
      <p:bgPr>
        <a:solidFill>
          <a:srgbClr val="CFD9E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52" name="Google Shape;52;p1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53" name="Google Shape;53;p1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" name="Google Shape;54;p1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55" name="Google Shape;55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" name="Google Shape;63;p1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" name="Google Shape;65;p1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66" name="Google Shape;66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" name="Google Shape;74;p1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Google Shape;75;p13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78" name="Google Shape;78;p13"/>
            <p:cNvSpPr/>
            <p:nvPr/>
          </p:nvSpPr>
          <p:spPr>
            <a:xfrm>
              <a:off x="6907006" y="4444339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239206" y="829801"/>
              <a:ext cx="5115643" cy="3700569"/>
            </a:xfrm>
            <a:custGeom>
              <a:rect b="b" l="l" r="r" t="t"/>
              <a:pathLst>
                <a:path extrusionOk="0" h="13657" w="18879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177357" y="1085430"/>
              <a:ext cx="1003023" cy="984112"/>
            </a:xfrm>
            <a:custGeom>
              <a:rect b="b" l="l" r="r" t="t"/>
              <a:pathLst>
                <a:path extrusionOk="0" h="14415" w="14692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902022" y="1857228"/>
              <a:ext cx="221058" cy="296019"/>
            </a:xfrm>
            <a:custGeom>
              <a:rect b="b" l="l" r="r" t="t"/>
              <a:pathLst>
                <a:path extrusionOk="0" h="4336" w="3238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532227" y="1736526"/>
              <a:ext cx="429691" cy="309400"/>
            </a:xfrm>
            <a:custGeom>
              <a:rect b="b" l="l" r="r" t="t"/>
              <a:pathLst>
                <a:path extrusionOk="0" h="4532" w="6294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452623" y="1682182"/>
              <a:ext cx="565480" cy="325989"/>
            </a:xfrm>
            <a:custGeom>
              <a:rect b="b" l="l" r="r" t="t"/>
              <a:pathLst>
                <a:path extrusionOk="0" h="4775" w="8283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292734" y="4373201"/>
              <a:ext cx="352546" cy="264410"/>
            </a:xfrm>
            <a:custGeom>
              <a:rect b="b" l="l" r="r" t="t"/>
              <a:pathLst>
                <a:path extrusionOk="0" h="3873" w="5164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848251" y="4373201"/>
              <a:ext cx="355004" cy="264410"/>
            </a:xfrm>
            <a:custGeom>
              <a:rect b="b" l="l" r="r" t="t"/>
              <a:pathLst>
                <a:path extrusionOk="0" h="3873" w="520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442110" y="2821617"/>
              <a:ext cx="270417" cy="1610421"/>
            </a:xfrm>
            <a:custGeom>
              <a:rect b="b" l="l" r="r" t="t"/>
              <a:pathLst>
                <a:path extrusionOk="0" h="23589" w="3961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748303" y="2821617"/>
              <a:ext cx="269803" cy="1610421"/>
            </a:xfrm>
            <a:custGeom>
              <a:rect b="b" l="l" r="r" t="t"/>
              <a:pathLst>
                <a:path extrusionOk="0" h="23589" w="3952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292734" y="4506055"/>
              <a:ext cx="352546" cy="131556"/>
            </a:xfrm>
            <a:custGeom>
              <a:rect b="b" l="l" r="r" t="t"/>
              <a:pathLst>
                <a:path extrusionOk="0" h="1927" w="5164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848251" y="4506055"/>
              <a:ext cx="355004" cy="131556"/>
            </a:xfrm>
            <a:custGeom>
              <a:rect b="b" l="l" r="r" t="t"/>
              <a:pathLst>
                <a:path extrusionOk="0" h="1927" w="520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465595" y="1898259"/>
              <a:ext cx="532096" cy="1438176"/>
            </a:xfrm>
            <a:custGeom>
              <a:rect b="b" l="l" r="r" t="t"/>
              <a:pathLst>
                <a:path extrusionOk="0" h="21066" w="7794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805036" y="1800700"/>
              <a:ext cx="472906" cy="1574033"/>
            </a:xfrm>
            <a:custGeom>
              <a:rect b="b" l="l" r="r" t="t"/>
              <a:pathLst>
                <a:path extrusionOk="0" h="23056" w="6927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018082" y="1800700"/>
              <a:ext cx="648155" cy="1574033"/>
            </a:xfrm>
            <a:custGeom>
              <a:rect b="b" l="l" r="r" t="t"/>
              <a:pathLst>
                <a:path extrusionOk="0" h="23056" w="9494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797048" y="1708125"/>
              <a:ext cx="68" cy="61784"/>
            </a:xfrm>
            <a:custGeom>
              <a:rect b="b" l="l" r="r" t="t"/>
              <a:pathLst>
                <a:path extrusionOk="0" h="905" w="1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797048" y="1741441"/>
              <a:ext cx="68" cy="17955"/>
            </a:xfrm>
            <a:custGeom>
              <a:rect b="b" l="l" r="r" t="t"/>
              <a:pathLst>
                <a:path extrusionOk="0" h="263" w="1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673615" y="1708125"/>
              <a:ext cx="123500" cy="66768"/>
            </a:xfrm>
            <a:custGeom>
              <a:rect b="b" l="l" r="r" t="t"/>
              <a:pathLst>
                <a:path extrusionOk="0" h="978" w="1809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360049" y="1353870"/>
              <a:ext cx="87113" cy="164189"/>
            </a:xfrm>
            <a:custGeom>
              <a:rect b="b" l="l" r="r" t="t"/>
              <a:pathLst>
                <a:path extrusionOk="0" h="2405" w="1276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388449" y="1380017"/>
              <a:ext cx="48813" cy="81310"/>
            </a:xfrm>
            <a:custGeom>
              <a:rect b="b" l="l" r="r" t="t"/>
              <a:pathLst>
                <a:path extrusionOk="0" h="1191" w="715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08794" y="1409988"/>
              <a:ext cx="15497" cy="59668"/>
            </a:xfrm>
            <a:custGeom>
              <a:rect b="b" l="l" r="r" t="t"/>
              <a:pathLst>
                <a:path extrusionOk="0" h="874" w="227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393365" y="1358171"/>
              <a:ext cx="79671" cy="61784"/>
            </a:xfrm>
            <a:custGeom>
              <a:rect b="b" l="l" r="r" t="t"/>
              <a:pathLst>
                <a:path extrusionOk="0" h="905" w="1167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375478" y="1384113"/>
              <a:ext cx="61784" cy="112987"/>
            </a:xfrm>
            <a:custGeom>
              <a:rect b="b" l="l" r="r" t="t"/>
              <a:pathLst>
                <a:path extrusionOk="0" h="1655" w="905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393365" y="1384113"/>
              <a:ext cx="43898" cy="77213"/>
            </a:xfrm>
            <a:custGeom>
              <a:rect b="b" l="l" r="r" t="t"/>
              <a:pathLst>
                <a:path extrusionOk="0" h="1131" w="643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08794" y="1409988"/>
              <a:ext cx="15497" cy="59327"/>
            </a:xfrm>
            <a:custGeom>
              <a:rect b="b" l="l" r="r" t="t"/>
              <a:pathLst>
                <a:path extrusionOk="0" h="869" w="227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429138" y="1149536"/>
              <a:ext cx="645698" cy="569167"/>
            </a:xfrm>
            <a:custGeom>
              <a:rect b="b" l="l" r="r" t="t"/>
              <a:pathLst>
                <a:path extrusionOk="0" h="8337" w="9458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951340" y="1444806"/>
              <a:ext cx="90185" cy="111553"/>
            </a:xfrm>
            <a:custGeom>
              <a:rect b="b" l="l" r="r" t="t"/>
              <a:pathLst>
                <a:path extrusionOk="0" h="1634" w="1321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959395" y="1480648"/>
              <a:ext cx="35842" cy="55367"/>
            </a:xfrm>
            <a:custGeom>
              <a:rect b="b" l="l" r="r" t="t"/>
              <a:pathLst>
                <a:path extrusionOk="0" h="811" w="525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573599" y="1413879"/>
              <a:ext cx="48813" cy="79739"/>
            </a:xfrm>
            <a:custGeom>
              <a:rect b="b" l="l" r="r" t="t"/>
              <a:pathLst>
                <a:path extrusionOk="0" h="1168" w="715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619886" y="1467950"/>
              <a:ext cx="25396" cy="15019"/>
            </a:xfrm>
            <a:custGeom>
              <a:rect b="b" l="l" r="r" t="t"/>
              <a:pathLst>
                <a:path extrusionOk="0" h="220" w="372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583498" y="1494575"/>
              <a:ext cx="74756" cy="23485"/>
            </a:xfrm>
            <a:custGeom>
              <a:rect b="b" l="l" r="r" t="t"/>
              <a:pathLst>
                <a:path extrusionOk="0" h="344" w="1095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514340" y="1404185"/>
              <a:ext cx="20413" cy="57142"/>
            </a:xfrm>
            <a:custGeom>
              <a:rect b="b" l="l" r="r" t="t"/>
              <a:pathLst>
                <a:path extrusionOk="0" h="837" w="299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7702016" y="1417429"/>
              <a:ext cx="17955" cy="56869"/>
            </a:xfrm>
            <a:custGeom>
              <a:rect b="b" l="l" r="r" t="t"/>
              <a:pathLst>
                <a:path extrusionOk="0" h="833" w="263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77952" y="1302872"/>
              <a:ext cx="77213" cy="31336"/>
            </a:xfrm>
            <a:custGeom>
              <a:rect b="b" l="l" r="r" t="t"/>
              <a:pathLst>
                <a:path extrusionOk="0" h="459" w="1131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704473" y="1306900"/>
              <a:ext cx="77213" cy="46628"/>
            </a:xfrm>
            <a:custGeom>
              <a:rect b="b" l="l" r="r" t="t"/>
              <a:pathLst>
                <a:path extrusionOk="0" h="683" w="1131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627328" y="1126324"/>
              <a:ext cx="362992" cy="332543"/>
            </a:xfrm>
            <a:custGeom>
              <a:rect b="b" l="l" r="r" t="t"/>
              <a:pathLst>
                <a:path extrusionOk="0" h="4871" w="5317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7956255" y="1448288"/>
              <a:ext cx="92711" cy="108071"/>
            </a:xfrm>
            <a:custGeom>
              <a:rect b="b" l="l" r="r" t="t"/>
              <a:pathLst>
                <a:path extrusionOk="0" h="1583" w="1358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7959395" y="1507547"/>
              <a:ext cx="7441" cy="20413"/>
            </a:xfrm>
            <a:custGeom>
              <a:rect b="b" l="l" r="r" t="t"/>
              <a:pathLst>
                <a:path extrusionOk="0" h="299" w="109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959395" y="1481604"/>
              <a:ext cx="35842" cy="54411"/>
            </a:xfrm>
            <a:custGeom>
              <a:rect b="b" l="l" r="r" t="t"/>
              <a:pathLst>
                <a:path extrusionOk="0" h="797" w="525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524239" y="1800700"/>
              <a:ext cx="138929" cy="694442"/>
            </a:xfrm>
            <a:custGeom>
              <a:rect b="b" l="l" r="r" t="t"/>
              <a:pathLst>
                <a:path extrusionOk="0" h="10172" w="2035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805036" y="1800700"/>
              <a:ext cx="135857" cy="681471"/>
            </a:xfrm>
            <a:custGeom>
              <a:rect b="b" l="l" r="r" t="t"/>
              <a:pathLst>
                <a:path extrusionOk="0" h="9982" w="199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583498" y="1417429"/>
              <a:ext cx="64242" cy="72298"/>
            </a:xfrm>
            <a:custGeom>
              <a:rect b="b" l="l" r="r" t="t"/>
              <a:pathLst>
                <a:path extrusionOk="0" h="1059" w="941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578514" y="1419887"/>
              <a:ext cx="33452" cy="69840"/>
            </a:xfrm>
            <a:custGeom>
              <a:rect b="b" l="l" r="r" t="t"/>
              <a:pathLst>
                <a:path extrusionOk="0" h="1023" w="49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619886" y="1466175"/>
              <a:ext cx="22939" cy="15497"/>
            </a:xfrm>
            <a:custGeom>
              <a:rect b="b" l="l" r="r" t="t"/>
              <a:pathLst>
                <a:path extrusionOk="0" h="227" w="336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591486" y="1376672"/>
              <a:ext cx="56254" cy="25396"/>
            </a:xfrm>
            <a:custGeom>
              <a:rect b="b" l="l" r="r" t="t"/>
              <a:pathLst>
                <a:path extrusionOk="0" h="372" w="824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853849" y="1417429"/>
              <a:ext cx="102473" cy="28469"/>
            </a:xfrm>
            <a:custGeom>
              <a:rect b="b" l="l" r="r" t="t"/>
              <a:pathLst>
                <a:path extrusionOk="0" h="417" w="1501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447094" y="1476688"/>
              <a:ext cx="129030" cy="82129"/>
            </a:xfrm>
            <a:custGeom>
              <a:rect b="b" l="l" r="r" t="t"/>
              <a:pathLst>
                <a:path extrusionOk="0" h="1203" w="189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653202" y="1489660"/>
              <a:ext cx="138998" cy="82129"/>
            </a:xfrm>
            <a:custGeom>
              <a:rect b="b" l="l" r="r" t="t"/>
              <a:pathLst>
                <a:path extrusionOk="0" h="1203" w="2036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375478" y="1304442"/>
              <a:ext cx="229046" cy="229046"/>
            </a:xfrm>
            <a:custGeom>
              <a:rect b="b" l="l" r="r" t="t"/>
              <a:pathLst>
                <a:path extrusionOk="0" h="3355" w="3355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629785" y="1319871"/>
              <a:ext cx="229046" cy="231572"/>
            </a:xfrm>
            <a:custGeom>
              <a:rect b="b" l="l" r="r" t="t"/>
              <a:pathLst>
                <a:path extrusionOk="0" h="3392" w="3355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805036" y="3310502"/>
              <a:ext cx="351932" cy="64242"/>
            </a:xfrm>
            <a:custGeom>
              <a:rect b="b" l="l" r="r" t="t"/>
              <a:pathLst>
                <a:path extrusionOk="0" h="941" w="5155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313761" y="3305519"/>
              <a:ext cx="352478" cy="69226"/>
            </a:xfrm>
            <a:custGeom>
              <a:rect b="b" l="l" r="r" t="t"/>
              <a:pathLst>
                <a:path extrusionOk="0" h="1014" w="5163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7018082" y="2047635"/>
              <a:ext cx="138929" cy="125958"/>
            </a:xfrm>
            <a:custGeom>
              <a:rect b="b" l="l" r="r" t="t"/>
              <a:pathLst>
                <a:path extrusionOk="0" h="1845" w="2035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406336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856307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532227" y="1790255"/>
              <a:ext cx="97626" cy="255671"/>
            </a:xfrm>
            <a:custGeom>
              <a:rect b="b" l="l" r="r" t="t"/>
              <a:pathLst>
                <a:path extrusionOk="0" h="3745" w="143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7810020" y="1764926"/>
              <a:ext cx="151901" cy="260723"/>
            </a:xfrm>
            <a:custGeom>
              <a:rect b="b" l="l" r="r" t="t"/>
              <a:pathLst>
                <a:path extrusionOk="0" h="3819" w="2225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55081" y="1980934"/>
              <a:ext cx="596953" cy="722843"/>
            </a:xfrm>
            <a:custGeom>
              <a:rect b="b" l="l" r="r" t="t"/>
              <a:pathLst>
                <a:path extrusionOk="0" h="10588" w="8744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581040" y="2137752"/>
              <a:ext cx="334591" cy="84587"/>
            </a:xfrm>
            <a:custGeom>
              <a:rect b="b" l="l" r="r" t="t"/>
              <a:pathLst>
                <a:path extrusionOk="0" h="1239" w="4901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616814" y="2063064"/>
              <a:ext cx="254988" cy="48813"/>
            </a:xfrm>
            <a:custGeom>
              <a:rect b="b" l="l" r="r" t="t"/>
              <a:pathLst>
                <a:path extrusionOk="0" h="715" w="3735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490923" y="2175369"/>
              <a:ext cx="249390" cy="204400"/>
            </a:xfrm>
            <a:custGeom>
              <a:rect b="b" l="l" r="r" t="t"/>
              <a:pathLst>
                <a:path extrusionOk="0" h="2994" w="3653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676073" y="2261185"/>
              <a:ext cx="586439" cy="280248"/>
            </a:xfrm>
            <a:custGeom>
              <a:rect b="b" l="l" r="r" t="t"/>
              <a:pathLst>
                <a:path extrusionOk="0" h="4105" w="859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676073" y="2261185"/>
              <a:ext cx="90185" cy="141387"/>
            </a:xfrm>
            <a:custGeom>
              <a:rect b="b" l="l" r="r" t="t"/>
              <a:pathLst>
                <a:path extrusionOk="0" h="2071" w="1321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3"/>
          <p:cNvSpPr txBox="1"/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2">
    <p:bg>
      <p:bgPr>
        <a:solidFill>
          <a:srgbClr val="CFD9E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4"/>
          <p:cNvGrpSpPr/>
          <p:nvPr/>
        </p:nvGrpSpPr>
        <p:grpSpPr>
          <a:xfrm>
            <a:off x="480951" y="1095153"/>
            <a:ext cx="1168896" cy="3585467"/>
            <a:chOff x="480951" y="1095153"/>
            <a:chExt cx="1168896" cy="3585467"/>
          </a:xfrm>
        </p:grpSpPr>
        <p:sp>
          <p:nvSpPr>
            <p:cNvPr id="145" name="Google Shape;145;p14"/>
            <p:cNvSpPr/>
            <p:nvPr/>
          </p:nvSpPr>
          <p:spPr>
            <a:xfrm>
              <a:off x="480951" y="4445697"/>
              <a:ext cx="1168896" cy="234922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14"/>
            <p:cNvGrpSpPr/>
            <p:nvPr/>
          </p:nvGrpSpPr>
          <p:grpSpPr>
            <a:xfrm>
              <a:off x="668225" y="1095153"/>
              <a:ext cx="775851" cy="3502983"/>
              <a:chOff x="778400" y="963103"/>
              <a:chExt cx="775851" cy="3502983"/>
            </a:xfrm>
          </p:grpSpPr>
          <p:sp>
            <p:nvSpPr>
              <p:cNvPr id="147" name="Google Shape;147;p14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rect b="b" l="l" r="r" t="t"/>
                <a:pathLst>
                  <a:path extrusionOk="0" h="2153" w="218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rect b="b" l="l" r="r" t="t"/>
                <a:pathLst>
                  <a:path extrusionOk="0" h="2153" w="2143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" name="Google Shape;149;p14"/>
              <p:cNvGrpSpPr/>
              <p:nvPr/>
            </p:nvGrpSpPr>
            <p:grpSpPr>
              <a:xfrm>
                <a:off x="836415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50" name="Google Shape;150;p14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rect b="b" l="l" r="r" t="t"/>
                  <a:pathLst>
                    <a:path extrusionOk="0" h="55712" w="154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rect b="b" l="l" r="r" t="t"/>
                  <a:pathLst>
                    <a:path extrusionOk="0" h="4331" w="11492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rect b="b" l="l" r="r" t="t"/>
                  <a:pathLst>
                    <a:path extrusionOk="0" h="18644" w="9087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rect b="b" l="l" r="r" t="t"/>
                  <a:pathLst>
                    <a:path extrusionOk="0" h="5796" w="4331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4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rect b="b" l="l" r="r" t="t"/>
                  <a:pathLst>
                    <a:path extrusionOk="0" h="7542" w="8183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rgbClr val="4675A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4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rect b="b" l="l" r="r" t="t"/>
                  <a:pathLst>
                    <a:path extrusionOk="0" h="2795" w="8183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rgbClr val="6D97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rect b="b" l="l" r="r" t="t"/>
                  <a:pathLst>
                    <a:path extrusionOk="0" h="2261" w="8183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F56E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rect b="b" l="l" r="r" t="t"/>
                  <a:pathLst>
                    <a:path extrusionOk="0" h="190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4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rect b="b" l="l" r="r" t="t"/>
                  <a:pathLst>
                    <a:path extrusionOk="0" h="4594" w="8183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4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4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3" name="Google Shape;163;p1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4" name="Google Shape;164;p1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65" name="Google Shape;165;p1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" name="Google Shape;166;p1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67" name="Google Shape;167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5" name="Google Shape;175;p1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" name="Google Shape;177;p1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78" name="Google Shape;178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6" name="Google Shape;186;p1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1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4"/>
          <p:cNvSpPr txBox="1"/>
          <p:nvPr>
            <p:ph hasCustomPrompt="1" type="title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4"/>
          <p:cNvSpPr txBox="1"/>
          <p:nvPr>
            <p:ph hasCustomPrompt="1"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/>
          <p:nvPr>
            <p:ph hasCustomPrompt="1" idx="3" type="title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4"/>
          <p:cNvSpPr txBox="1"/>
          <p:nvPr>
            <p:ph hasCustomPrompt="1" idx="4" type="title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4"/>
          <p:cNvSpPr txBox="1"/>
          <p:nvPr>
            <p:ph hasCustomPrompt="1" idx="5" type="title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/>
          <p:nvPr>
            <p:ph idx="1" type="subTitle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95" name="Google Shape;195;p14"/>
          <p:cNvSpPr txBox="1"/>
          <p:nvPr>
            <p:ph idx="6" type="subTitle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96" name="Google Shape;196;p14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97" name="Google Shape;197;p14"/>
          <p:cNvSpPr txBox="1"/>
          <p:nvPr>
            <p:ph idx="8" type="subTitle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198" name="Google Shape;198;p14"/>
          <p:cNvSpPr txBox="1"/>
          <p:nvPr>
            <p:ph idx="9" type="subTitle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99" name="Google Shape;199;p14"/>
          <p:cNvSpPr txBox="1"/>
          <p:nvPr>
            <p:ph idx="13" type="subTitle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200" name="Google Shape;200;p14"/>
          <p:cNvSpPr txBox="1"/>
          <p:nvPr>
            <p:ph idx="14" type="subTitle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201" name="Google Shape;201;p14"/>
          <p:cNvSpPr txBox="1"/>
          <p:nvPr>
            <p:ph idx="15" type="subTitle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202" name="Google Shape;202;p14"/>
          <p:cNvSpPr txBox="1"/>
          <p:nvPr>
            <p:ph idx="16" type="subTitle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203" name="Google Shape;203;p14"/>
          <p:cNvSpPr txBox="1"/>
          <p:nvPr>
            <p:ph idx="17" type="subTitle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000"/>
            </a:lvl9pPr>
          </a:lstStyle>
          <a:p/>
        </p:txBody>
      </p:sp>
      <p:sp>
        <p:nvSpPr>
          <p:cNvPr id="204" name="Google Shape;204;p14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205" name="Google Shape;205;p1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207" name="Google Shape;207;p1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1">
  <p:cSld name="CUSTOM_13">
    <p:bg>
      <p:bgPr>
        <a:solidFill>
          <a:srgbClr val="CFD9E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210" name="Google Shape;210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211" name="Google Shape;211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" name="Google Shape;212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213" name="Google Shape;213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1" name="Google Shape;221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3" name="Google Shape;223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24" name="Google Shape;224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" name="Google Shape;232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1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236" name="Google Shape;236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15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238" name="Google Shape;238;p15"/>
            <p:cNvSpPr/>
            <p:nvPr/>
          </p:nvSpPr>
          <p:spPr>
            <a:xfrm>
              <a:off x="4656900" y="1434650"/>
              <a:ext cx="107425" cy="110100"/>
            </a:xfrm>
            <a:custGeom>
              <a:rect b="b" l="l" r="r" t="t"/>
              <a:pathLst>
                <a:path extrusionOk="0" h="4404" w="4297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840500" y="2368800"/>
              <a:ext cx="969000" cy="125250"/>
            </a:xfrm>
            <a:custGeom>
              <a:rect b="b" l="l" r="r" t="t"/>
              <a:pathLst>
                <a:path extrusionOk="0" h="5010" w="3876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92619" y="1205393"/>
              <a:ext cx="1669804" cy="1043341"/>
            </a:xfrm>
            <a:custGeom>
              <a:rect b="b" l="l" r="r" t="t"/>
              <a:pathLst>
                <a:path extrusionOk="0" h="10474" w="16763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845025" y="1087325"/>
              <a:ext cx="128175" cy="119900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3960975" y="1099450"/>
              <a:ext cx="26475" cy="74175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3938375" y="1103300"/>
              <a:ext cx="22625" cy="73250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899725" y="1136825"/>
              <a:ext cx="230800" cy="142350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106075" y="1248900"/>
              <a:ext cx="25350" cy="5287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110600" y="1260375"/>
              <a:ext cx="21725" cy="31900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108800" y="1260375"/>
              <a:ext cx="14250" cy="25350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4113550" y="1269650"/>
              <a:ext cx="5675" cy="19000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923225" y="1320500"/>
              <a:ext cx="45225" cy="28350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908300" y="1329100"/>
              <a:ext cx="215650" cy="155300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790550" y="1489825"/>
              <a:ext cx="152600" cy="268900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102250" y="2369875"/>
              <a:ext cx="127050" cy="94450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925250" y="2367900"/>
              <a:ext cx="47950" cy="78600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102250" y="2416725"/>
              <a:ext cx="127050" cy="47600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904475" y="2405125"/>
              <a:ext cx="87500" cy="55250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053200" y="1773675"/>
              <a:ext cx="96075" cy="619575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923225" y="1773675"/>
              <a:ext cx="110325" cy="619575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053200" y="1773675"/>
              <a:ext cx="94275" cy="76200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026975" y="1783850"/>
              <a:ext cx="6575" cy="64225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931825" y="1773675"/>
              <a:ext cx="101725" cy="74400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065400" y="1501325"/>
              <a:ext cx="132025" cy="14860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821525" y="1393050"/>
              <a:ext cx="366400" cy="434375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953525" y="1393050"/>
              <a:ext cx="135625" cy="117800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081450" y="1512625"/>
              <a:ext cx="106475" cy="73675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821525" y="1493875"/>
              <a:ext cx="76400" cy="85675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976125" y="1442775"/>
              <a:ext cx="97875" cy="294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923225" y="1460875"/>
              <a:ext cx="206375" cy="260850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964825" y="1506975"/>
              <a:ext cx="130875" cy="27375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1950" y="1548575"/>
              <a:ext cx="73475" cy="1607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907175" y="1790650"/>
              <a:ext cx="266750" cy="36775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790550" y="1527775"/>
              <a:ext cx="167500" cy="231025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982675" y="1555125"/>
              <a:ext cx="199600" cy="94125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991950" y="1355700"/>
              <a:ext cx="1150" cy="17725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991950" y="1354400"/>
              <a:ext cx="45225" cy="23775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927075" y="1175625"/>
              <a:ext cx="188300" cy="18237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033525" y="1282550"/>
              <a:ext cx="34825" cy="26825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010025" y="1254725"/>
              <a:ext cx="6575" cy="19700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076700" y="1249975"/>
              <a:ext cx="7700" cy="21725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042800" y="1255650"/>
              <a:ext cx="18100" cy="20100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4040075" y="1268750"/>
              <a:ext cx="6575" cy="6025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988325" y="1224100"/>
              <a:ext cx="33025" cy="18550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063600" y="1217300"/>
              <a:ext cx="30075" cy="14850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037150" y="1294300"/>
              <a:ext cx="27375" cy="15075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920525" y="1157775"/>
              <a:ext cx="148750" cy="135625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901525" y="1270300"/>
              <a:ext cx="53825" cy="588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906275" y="1284800"/>
              <a:ext cx="41625" cy="35725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916675" y="1285025"/>
              <a:ext cx="29175" cy="35500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927075" y="1290450"/>
              <a:ext cx="15150" cy="23300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036250" y="1258350"/>
              <a:ext cx="21700" cy="20825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042800" y="1257450"/>
              <a:ext cx="15150" cy="17875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040075" y="1268750"/>
              <a:ext cx="6575" cy="5675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986275" y="1279150"/>
              <a:ext cx="43425" cy="31200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069250" y="1276425"/>
              <a:ext cx="34825" cy="27150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916875" y="1519800"/>
              <a:ext cx="111925" cy="105875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333000" y="1352525"/>
              <a:ext cx="152600" cy="114925"/>
            </a:xfrm>
            <a:custGeom>
              <a:rect b="b" l="l" r="r" t="t"/>
              <a:pathLst>
                <a:path extrusionOk="0" h="4597" w="6104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4506150" y="2342375"/>
              <a:ext cx="155525" cy="109225"/>
            </a:xfrm>
            <a:custGeom>
              <a:rect b="b" l="l" r="r" t="t"/>
              <a:pathLst>
                <a:path extrusionOk="0" h="4369" w="6221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328275" y="2329250"/>
              <a:ext cx="85675" cy="119050"/>
            </a:xfrm>
            <a:custGeom>
              <a:rect b="b" l="l" r="r" t="t"/>
              <a:pathLst>
                <a:path extrusionOk="0" h="4762" w="3427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323525" y="1747250"/>
              <a:ext cx="243900" cy="622500"/>
            </a:xfrm>
            <a:custGeom>
              <a:rect b="b" l="l" r="r" t="t"/>
              <a:pathLst>
                <a:path extrusionOk="0" h="24900" w="9756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506150" y="2382825"/>
              <a:ext cx="155525" cy="68775"/>
            </a:xfrm>
            <a:custGeom>
              <a:rect b="b" l="l" r="r" t="t"/>
              <a:pathLst>
                <a:path extrusionOk="0" h="2751" w="6221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314025" y="2385600"/>
              <a:ext cx="111225" cy="67650"/>
            </a:xfrm>
            <a:custGeom>
              <a:rect b="b" l="l" r="r" t="t"/>
              <a:pathLst>
                <a:path extrusionOk="0" h="2706" w="4449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00100" y="1491150"/>
              <a:ext cx="235550" cy="271250"/>
            </a:xfrm>
            <a:custGeom>
              <a:rect b="b" l="l" r="r" t="t"/>
              <a:pathLst>
                <a:path extrusionOk="0" h="10850" w="9422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502525" y="1490025"/>
              <a:ext cx="224025" cy="178775"/>
            </a:xfrm>
            <a:custGeom>
              <a:rect b="b" l="l" r="r" t="t"/>
              <a:pathLst>
                <a:path extrusionOk="0" h="7151" w="8961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303850" y="1319600"/>
              <a:ext cx="240075" cy="161625"/>
            </a:xfrm>
            <a:custGeom>
              <a:rect b="b" l="l" r="r" t="t"/>
              <a:pathLst>
                <a:path extrusionOk="0" h="6465" w="9603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231300" y="1378975"/>
              <a:ext cx="359625" cy="417300"/>
            </a:xfrm>
            <a:custGeom>
              <a:rect b="b" l="l" r="r" t="t"/>
              <a:pathLst>
                <a:path extrusionOk="0" h="16692" w="14385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349950" y="1379050"/>
              <a:ext cx="119600" cy="119600"/>
            </a:xfrm>
            <a:custGeom>
              <a:rect b="b" l="l" r="r" t="t"/>
              <a:pathLst>
                <a:path extrusionOk="0" h="4784" w="4784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231300" y="1493875"/>
              <a:ext cx="86600" cy="72125"/>
            </a:xfrm>
            <a:custGeom>
              <a:rect b="b" l="l" r="r" t="t"/>
              <a:pathLst>
                <a:path extrusionOk="0" h="2885" w="3464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519475" y="1478725"/>
              <a:ext cx="71450" cy="64225"/>
            </a:xfrm>
            <a:custGeom>
              <a:rect b="b" l="l" r="r" t="t"/>
              <a:pathLst>
                <a:path extrusionOk="0" h="2569" w="2858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429975" y="1342200"/>
              <a:ext cx="1825" cy="22625"/>
            </a:xfrm>
            <a:custGeom>
              <a:rect b="b" l="l" r="r" t="t"/>
              <a:pathLst>
                <a:path extrusionOk="0" h="905" w="73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430875" y="1353500"/>
              <a:ext cx="25" cy="6575"/>
            </a:xfrm>
            <a:custGeom>
              <a:rect b="b" l="l" r="r" t="t"/>
              <a:pathLst>
                <a:path extrusionOk="0" h="263" w="1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383875" y="1342200"/>
              <a:ext cx="47925" cy="27375"/>
            </a:xfrm>
            <a:custGeom>
              <a:rect b="b" l="l" r="r" t="t"/>
              <a:pathLst>
                <a:path extrusionOk="0" h="1095" w="1917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284875" y="1081875"/>
              <a:ext cx="259050" cy="182150"/>
            </a:xfrm>
            <a:custGeom>
              <a:rect b="b" l="l" r="r" t="t"/>
              <a:pathLst>
                <a:path extrusionOk="0" h="7286" w="10362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490325" y="1230800"/>
              <a:ext cx="32800" cy="54925"/>
            </a:xfrm>
            <a:custGeom>
              <a:rect b="b" l="l" r="r" t="t"/>
              <a:pathLst>
                <a:path extrusionOk="0" h="2197" w="1312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4498675" y="1239250"/>
              <a:ext cx="14275" cy="32625"/>
            </a:xfrm>
            <a:custGeom>
              <a:rect b="b" l="l" r="r" t="t"/>
              <a:pathLst>
                <a:path extrusionOk="0" h="1305" w="571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4502525" y="1249075"/>
              <a:ext cx="7475" cy="20600"/>
            </a:xfrm>
            <a:custGeom>
              <a:rect b="b" l="l" r="r" t="t"/>
              <a:pathLst>
                <a:path extrusionOk="0" h="824" w="299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307475" y="1146575"/>
              <a:ext cx="199825" cy="197075"/>
            </a:xfrm>
            <a:custGeom>
              <a:rect b="b" l="l" r="r" t="t"/>
              <a:pathLst>
                <a:path extrusionOk="0" h="7883" w="7993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378225" y="1236725"/>
              <a:ext cx="7475" cy="23675"/>
            </a:xfrm>
            <a:custGeom>
              <a:rect b="b" l="l" r="r" t="t"/>
              <a:pathLst>
                <a:path extrusionOk="0" h="947" w="299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455300" y="1233950"/>
              <a:ext cx="7700" cy="22725"/>
            </a:xfrm>
            <a:custGeom>
              <a:rect b="b" l="l" r="r" t="t"/>
              <a:pathLst>
                <a:path extrusionOk="0" h="909" w="308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352675" y="1194925"/>
              <a:ext cx="37775" cy="21425"/>
            </a:xfrm>
            <a:custGeom>
              <a:rect b="b" l="l" r="r" t="t"/>
              <a:pathLst>
                <a:path extrusionOk="0" h="857" w="1511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443075" y="1188725"/>
              <a:ext cx="34850" cy="17075"/>
            </a:xfrm>
            <a:custGeom>
              <a:rect b="b" l="l" r="r" t="t"/>
              <a:pathLst>
                <a:path extrusionOk="0" h="683" w="1394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413925" y="1239100"/>
              <a:ext cx="21725" cy="20400"/>
            </a:xfrm>
            <a:custGeom>
              <a:rect b="b" l="l" r="r" t="t"/>
              <a:pathLst>
                <a:path extrusionOk="0" h="816" w="869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412125" y="1255650"/>
              <a:ext cx="5675" cy="5350"/>
            </a:xfrm>
            <a:custGeom>
              <a:rect b="b" l="l" r="r" t="t"/>
              <a:pathLst>
                <a:path extrusionOk="0" h="214" w="227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407375" y="1266850"/>
              <a:ext cx="24425" cy="9975"/>
            </a:xfrm>
            <a:custGeom>
              <a:rect b="b" l="l" r="r" t="t"/>
              <a:pathLst>
                <a:path extrusionOk="0" h="399" w="977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411225" y="1241400"/>
              <a:ext cx="23850" cy="21725"/>
            </a:xfrm>
            <a:custGeom>
              <a:rect b="b" l="l" r="r" t="t"/>
              <a:pathLst>
                <a:path extrusionOk="0" h="869" w="954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414825" y="1241400"/>
              <a:ext cx="19925" cy="18100"/>
            </a:xfrm>
            <a:custGeom>
              <a:rect b="b" l="l" r="r" t="t"/>
              <a:pathLst>
                <a:path extrusionOk="0" h="724" w="797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413025" y="1255650"/>
              <a:ext cx="4775" cy="5675"/>
            </a:xfrm>
            <a:custGeom>
              <a:rect b="b" l="l" r="r" t="t"/>
              <a:pathLst>
                <a:path extrusionOk="0" h="227" w="191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499600" y="1240500"/>
              <a:ext cx="21725" cy="34825"/>
            </a:xfrm>
            <a:custGeom>
              <a:rect b="b" l="l" r="r" t="t"/>
              <a:pathLst>
                <a:path extrusionOk="0" h="1393" w="869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498675" y="1240500"/>
              <a:ext cx="13150" cy="31200"/>
            </a:xfrm>
            <a:custGeom>
              <a:rect b="b" l="l" r="r" t="t"/>
              <a:pathLst>
                <a:path extrusionOk="0" h="1248" w="526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503425" y="1249075"/>
              <a:ext cx="6575" cy="20600"/>
            </a:xfrm>
            <a:custGeom>
              <a:rect b="b" l="l" r="r" t="t"/>
              <a:pathLst>
                <a:path extrusionOk="0" h="824" w="263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362175" y="1266025"/>
              <a:ext cx="39575" cy="31000"/>
            </a:xfrm>
            <a:custGeom>
              <a:rect b="b" l="l" r="r" t="t"/>
              <a:pathLst>
                <a:path extrusionOk="0" h="1240" w="1583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442175" y="1260375"/>
              <a:ext cx="40500" cy="30100"/>
            </a:xfrm>
            <a:custGeom>
              <a:rect b="b" l="l" r="r" t="t"/>
              <a:pathLst>
                <a:path extrusionOk="0" h="1204" w="162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314025" y="1146475"/>
              <a:ext cx="124325" cy="45225"/>
            </a:xfrm>
            <a:custGeom>
              <a:rect b="b" l="l" r="r" t="t"/>
              <a:pathLst>
                <a:path extrusionOk="0" h="1809" w="4973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314025" y="1146475"/>
              <a:ext cx="124325" cy="111900"/>
            </a:xfrm>
            <a:custGeom>
              <a:rect b="b" l="l" r="r" t="t"/>
              <a:pathLst>
                <a:path extrusionOk="0" h="4476" w="4973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352675" y="1203875"/>
              <a:ext cx="7700" cy="12225"/>
            </a:xfrm>
            <a:custGeom>
              <a:rect b="b" l="l" r="r" t="t"/>
              <a:pathLst>
                <a:path extrusionOk="0" h="489" w="308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297075" y="1125275"/>
              <a:ext cx="140375" cy="138750"/>
            </a:xfrm>
            <a:custGeom>
              <a:rect b="b" l="l" r="r" t="t"/>
              <a:pathLst>
                <a:path extrusionOk="0" h="5550" w="5615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276500" y="1249575"/>
              <a:ext cx="48850" cy="57125"/>
            </a:xfrm>
            <a:custGeom>
              <a:rect b="b" l="l" r="r" t="t"/>
              <a:pathLst>
                <a:path extrusionOk="0" h="2285" w="1954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290525" y="1261975"/>
              <a:ext cx="32100" cy="33250"/>
            </a:xfrm>
            <a:custGeom>
              <a:rect b="b" l="l" r="r" t="t"/>
              <a:pathLst>
                <a:path extrusionOk="0" h="1330" w="1284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301825" y="1267850"/>
              <a:ext cx="11325" cy="21725"/>
            </a:xfrm>
            <a:custGeom>
              <a:rect b="b" l="l" r="r" t="t"/>
              <a:pathLst>
                <a:path extrusionOk="0" h="869" w="453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283050" y="1261300"/>
              <a:ext cx="38675" cy="35725"/>
            </a:xfrm>
            <a:custGeom>
              <a:rect b="b" l="l" r="r" t="t"/>
              <a:pathLst>
                <a:path extrusionOk="0" h="1429" w="1547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290525" y="1262200"/>
              <a:ext cx="31200" cy="32125"/>
            </a:xfrm>
            <a:custGeom>
              <a:rect b="b" l="l" r="r" t="t"/>
              <a:pathLst>
                <a:path extrusionOk="0" h="1285" w="1248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301825" y="1268750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297075" y="1749950"/>
              <a:ext cx="268550" cy="46325"/>
            </a:xfrm>
            <a:custGeom>
              <a:rect b="b" l="l" r="r" t="t"/>
              <a:pathLst>
                <a:path extrusionOk="0" h="1853" w="10742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257525" y="1520325"/>
              <a:ext cx="270350" cy="305150"/>
            </a:xfrm>
            <a:custGeom>
              <a:rect b="b" l="l" r="r" t="t"/>
              <a:pathLst>
                <a:path extrusionOk="0" h="12206" w="10814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200100" y="1537275"/>
              <a:ext cx="182875" cy="214750"/>
            </a:xfrm>
            <a:custGeom>
              <a:rect b="b" l="l" r="r" t="t"/>
              <a:pathLst>
                <a:path extrusionOk="0" h="8590" w="7315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440375" y="1361200"/>
              <a:ext cx="45225" cy="88375"/>
            </a:xfrm>
            <a:custGeom>
              <a:rect b="b" l="l" r="r" t="t"/>
              <a:pathLst>
                <a:path extrusionOk="0" h="3535" w="1809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333000" y="1369550"/>
              <a:ext cx="37550" cy="97900"/>
            </a:xfrm>
            <a:custGeom>
              <a:rect b="b" l="l" r="r" t="t"/>
              <a:pathLst>
                <a:path extrusionOk="0" h="3916" w="1502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323525" y="1435550"/>
              <a:ext cx="65100" cy="64900"/>
            </a:xfrm>
            <a:custGeom>
              <a:rect b="b" l="l" r="r" t="t"/>
              <a:pathLst>
                <a:path extrusionOk="0" h="2596" w="2604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340475" y="1453400"/>
              <a:ext cx="31200" cy="30100"/>
            </a:xfrm>
            <a:custGeom>
              <a:rect b="b" l="l" r="r" t="t"/>
              <a:pathLst>
                <a:path extrusionOk="0" h="1204" w="1248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13825" y="1417700"/>
              <a:ext cx="13150" cy="153500"/>
            </a:xfrm>
            <a:custGeom>
              <a:rect b="b" l="l" r="r" t="t"/>
              <a:pathLst>
                <a:path extrusionOk="0" h="6140" w="526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442175" y="1443925"/>
              <a:ext cx="46150" cy="83050"/>
            </a:xfrm>
            <a:custGeom>
              <a:rect b="b" l="l" r="r" t="t"/>
              <a:pathLst>
                <a:path extrusionOk="0" h="3322" w="1846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437425" y="1485550"/>
              <a:ext cx="63300" cy="93950"/>
            </a:xfrm>
            <a:custGeom>
              <a:rect b="b" l="l" r="r" t="t"/>
              <a:pathLst>
                <a:path extrusionOk="0" h="3758" w="2532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414675" y="1480975"/>
              <a:ext cx="72725" cy="90625"/>
            </a:xfrm>
            <a:custGeom>
              <a:rect b="b" l="l" r="r" t="t"/>
              <a:pathLst>
                <a:path extrusionOk="0" h="3625" w="2909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409175" y="1550375"/>
              <a:ext cx="19025" cy="15175"/>
            </a:xfrm>
            <a:custGeom>
              <a:rect b="b" l="l" r="r" t="t"/>
              <a:pathLst>
                <a:path extrusionOk="0" h="607" w="761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486475" y="1561675"/>
              <a:ext cx="18800" cy="14275"/>
            </a:xfrm>
            <a:custGeom>
              <a:rect b="b" l="l" r="r" t="t"/>
              <a:pathLst>
                <a:path extrusionOk="0" h="571" w="752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309500" y="1676500"/>
              <a:ext cx="126150" cy="101125"/>
            </a:xfrm>
            <a:custGeom>
              <a:rect b="b" l="l" r="r" t="t"/>
              <a:pathLst>
                <a:path extrusionOk="0" h="4045" w="5046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5"/>
          <p:cNvSpPr txBox="1"/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6" name="Google Shape;356;p15"/>
          <p:cNvSpPr txBox="1"/>
          <p:nvPr>
            <p:ph idx="1" type="subTitle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7" name="Google Shape;357;p15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58" name="Google Shape;358;p1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14">
    <p:bg>
      <p:bgPr>
        <a:solidFill>
          <a:srgbClr val="CFD9E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61" name="Google Shape;361;p1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62" name="Google Shape;362;p1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1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64" name="Google Shape;364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2" name="Google Shape;372;p1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4" name="Google Shape;374;p16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375" name="Google Shape;375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3" name="Google Shape;383;p1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p16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16"/>
          <p:cNvSpPr txBox="1"/>
          <p:nvPr>
            <p:ph idx="1" type="subTitle"/>
          </p:nvPr>
        </p:nvSpPr>
        <p:spPr>
          <a:xfrm>
            <a:off x="11486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7" name="Google Shape;387;p16"/>
          <p:cNvSpPr txBox="1"/>
          <p:nvPr>
            <p:ph idx="2" type="subTitle"/>
          </p:nvPr>
        </p:nvSpPr>
        <p:spPr>
          <a:xfrm>
            <a:off x="3409588" y="3645250"/>
            <a:ext cx="23379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8" name="Google Shape;388;p16"/>
          <p:cNvSpPr txBox="1"/>
          <p:nvPr>
            <p:ph idx="3" type="subTitle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9" name="Google Shape;389;p1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390" name="Google Shape;390;p1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1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92" name="Google Shape;392;p1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4_1">
    <p:bg>
      <p:bgPr>
        <a:solidFill>
          <a:srgbClr val="CFD9E0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7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95" name="Google Shape;395;p17"/>
            <p:cNvSpPr/>
            <p:nvPr/>
          </p:nvSpPr>
          <p:spPr>
            <a:xfrm>
              <a:off x="0" y="-1"/>
              <a:ext cx="1264806" cy="4053190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7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rect b="b" l="l" r="r" t="t"/>
                <a:pathLst>
                  <a:path extrusionOk="0" h="1177" w="3915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rect b="b" l="l" r="r" t="t"/>
                <a:pathLst>
                  <a:path extrusionOk="0" h="10434" w="8255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rotWithShape="0" algn="bl" dir="2520000" dist="9525">
                  <a:srgbClr val="000000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rect b="b" l="l" r="r" t="t"/>
                <a:pathLst>
                  <a:path extrusionOk="0" h="1095" w="5235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rect b="b" l="l" r="r" t="t"/>
                <a:pathLst>
                  <a:path extrusionOk="0" h="643" w="2939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17"/>
            <p:cNvSpPr/>
            <p:nvPr/>
          </p:nvSpPr>
          <p:spPr>
            <a:xfrm flipH="1">
              <a:off x="886588" y="2128568"/>
              <a:ext cx="149309" cy="32666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17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403" name="Google Shape;403;p17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404" name="Google Shape;404;p17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5" name="Google Shape;405;p17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406" name="Google Shape;406;p17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17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Google Shape;408;p17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" name="Google Shape;409;p17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17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17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Google Shape;412;p17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Google Shape;413;p17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4" name="Google Shape;414;p17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17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6" name="Google Shape;416;p17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417" name="Google Shape;417;p17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" name="Google Shape;418;p17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" name="Google Shape;419;p17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" name="Google Shape;420;p17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Google Shape;421;p17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" name="Google Shape;422;p17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" name="Google Shape;423;p17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4" name="Google Shape;424;p17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25" name="Google Shape;425;p17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6" name="Google Shape;426;p17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rect b="b" l="l" r="r" t="t"/>
                <a:pathLst>
                  <a:path extrusionOk="0" h="7414" w="53343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8" name="Google Shape;428;p1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429" name="Google Shape;429;p1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1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31" name="Google Shape;431;p1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4_1_1">
    <p:bg>
      <p:bgPr>
        <a:solidFill>
          <a:srgbClr val="CFD9E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8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34" name="Google Shape;434;p18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6" name="Google Shape;436;p18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7" name="Google Shape;437;p18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8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8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8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8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18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8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8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5" name="Google Shape;445;p18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7" name="Google Shape;447;p18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8" name="Google Shape;448;p18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8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8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6" name="Google Shape;456;p18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18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8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461" name="Google Shape;461;p1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18"/>
          <p:cNvSpPr txBox="1"/>
          <p:nvPr>
            <p:ph idx="1" type="subTitle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3" name="Google Shape;463;p18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8"/>
          <p:cNvSpPr txBox="1"/>
          <p:nvPr>
            <p:ph idx="2" type="subTitle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5" name="Google Shape;465;p18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 txBox="1"/>
          <p:nvPr>
            <p:ph idx="3" type="subTitle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7" name="Google Shape;467;p18"/>
          <p:cNvSpPr txBox="1"/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68" name="Google Shape;468;p1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4_1_2">
    <p:bg>
      <p:bgPr>
        <a:solidFill>
          <a:srgbClr val="CFD9E0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19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471" name="Google Shape;471;p1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1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4" name="Google Shape;474;p1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2" name="Google Shape;482;p1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4" name="Google Shape;484;p19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5" name="Google Shape;485;p1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3" name="Google Shape;493;p1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19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1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496" name="Google Shape;496;p1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19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98" name="Google Shape;498;p1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_1_1_5">
    <p:bg>
      <p:bgPr>
        <a:solidFill>
          <a:srgbClr val="CFD9E0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501" name="Google Shape;501;p20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2" name="Google Shape;502;p20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sp>
          <p:nvSpPr>
            <p:cNvPr id="503" name="Google Shape;503;p20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 txBox="1"/>
          <p:nvPr>
            <p:ph idx="1" type="subTitle"/>
          </p:nvPr>
        </p:nvSpPr>
        <p:spPr>
          <a:xfrm>
            <a:off x="807088" y="1808552"/>
            <a:ext cx="2410500" cy="17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7" name="Google Shape;507;p2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508" name="Google Shape;508;p20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S + TEXT 2">
  <p:cSld name="CUSTOM_14_1_1_4">
    <p:bg>
      <p:bgPr>
        <a:solidFill>
          <a:srgbClr val="CFD9E0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511" name="Google Shape;511;p2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512" name="Google Shape;512;p2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3" name="Google Shape;513;p2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514" name="Google Shape;514;p2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2" name="Google Shape;522;p2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4" name="Google Shape;524;p2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525" name="Google Shape;525;p2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3" name="Google Shape;533;p2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4" name="Google Shape;534;p21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2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537" name="Google Shape;537;p2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21"/>
          <p:cNvSpPr/>
          <p:nvPr/>
        </p:nvSpPr>
        <p:spPr>
          <a:xfrm>
            <a:off x="4448150" y="149900"/>
            <a:ext cx="2457904" cy="1778107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1"/>
          <p:cNvSpPr/>
          <p:nvPr/>
        </p:nvSpPr>
        <p:spPr>
          <a:xfrm flipH="1">
            <a:off x="5002889" y="4477026"/>
            <a:ext cx="2671242" cy="345277"/>
          </a:xfrm>
          <a:custGeom>
            <a:rect b="b" l="l" r="r" t="t"/>
            <a:pathLst>
              <a:path extrusionOk="0" h="5010" w="3876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1"/>
          <p:cNvSpPr/>
          <p:nvPr/>
        </p:nvSpPr>
        <p:spPr>
          <a:xfrm>
            <a:off x="6564494" y="1428557"/>
            <a:ext cx="895514" cy="878630"/>
          </a:xfrm>
          <a:custGeom>
            <a:rect b="b" l="l" r="r" t="t"/>
            <a:pathLst>
              <a:path extrusionOk="0" h="14415" w="14692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6318672" y="2117628"/>
            <a:ext cx="197364" cy="264290"/>
          </a:xfrm>
          <a:custGeom>
            <a:rect b="b" l="l" r="r" t="t"/>
            <a:pathLst>
              <a:path extrusionOk="0" h="4336" w="3238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6881327" y="2009863"/>
            <a:ext cx="383635" cy="276237"/>
          </a:xfrm>
          <a:custGeom>
            <a:rect b="b" l="l" r="r" t="t"/>
            <a:pathLst>
              <a:path extrusionOk="0" h="4532" w="6294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6810256" y="1961345"/>
            <a:ext cx="504870" cy="291048"/>
          </a:xfrm>
          <a:custGeom>
            <a:rect b="b" l="l" r="r" t="t"/>
            <a:pathLst>
              <a:path extrusionOk="0" h="4775" w="8283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6667505" y="4363921"/>
            <a:ext cx="314759" cy="236069"/>
          </a:xfrm>
          <a:custGeom>
            <a:rect b="b" l="l" r="r" t="t"/>
            <a:pathLst>
              <a:path extrusionOk="0" h="3873" w="5164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1"/>
          <p:cNvSpPr/>
          <p:nvPr/>
        </p:nvSpPr>
        <p:spPr>
          <a:xfrm>
            <a:off x="7163478" y="4363921"/>
            <a:ext cx="316953" cy="236069"/>
          </a:xfrm>
          <a:custGeom>
            <a:rect b="b" l="l" r="r" t="t"/>
            <a:pathLst>
              <a:path extrusionOk="0" h="3873" w="520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1"/>
          <p:cNvSpPr/>
          <p:nvPr/>
        </p:nvSpPr>
        <p:spPr>
          <a:xfrm>
            <a:off x="6800869" y="2978647"/>
            <a:ext cx="241433" cy="1437809"/>
          </a:xfrm>
          <a:custGeom>
            <a:rect b="b" l="l" r="r" t="t"/>
            <a:pathLst>
              <a:path extrusionOk="0" h="23589" w="3961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1"/>
          <p:cNvSpPr/>
          <p:nvPr/>
        </p:nvSpPr>
        <p:spPr>
          <a:xfrm>
            <a:off x="7074243" y="2978647"/>
            <a:ext cx="240884" cy="1437809"/>
          </a:xfrm>
          <a:custGeom>
            <a:rect b="b" l="l" r="r" t="t"/>
            <a:pathLst>
              <a:path extrusionOk="0" h="23589" w="3952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1"/>
          <p:cNvSpPr/>
          <p:nvPr/>
        </p:nvSpPr>
        <p:spPr>
          <a:xfrm>
            <a:off x="6667505" y="4482535"/>
            <a:ext cx="314759" cy="117455"/>
          </a:xfrm>
          <a:custGeom>
            <a:rect b="b" l="l" r="r" t="t"/>
            <a:pathLst>
              <a:path extrusionOk="0" h="1927" w="5164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7163478" y="4482535"/>
            <a:ext cx="316953" cy="117455"/>
          </a:xfrm>
          <a:custGeom>
            <a:rect b="b" l="l" r="r" t="t"/>
            <a:pathLst>
              <a:path extrusionOk="0" h="1927" w="520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1"/>
          <p:cNvSpPr/>
          <p:nvPr/>
        </p:nvSpPr>
        <p:spPr>
          <a:xfrm>
            <a:off x="6821837" y="2154261"/>
            <a:ext cx="475064" cy="1284025"/>
          </a:xfrm>
          <a:custGeom>
            <a:rect b="b" l="l" r="r" t="t"/>
            <a:pathLst>
              <a:path extrusionOk="0" h="21066" w="7794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1"/>
          <p:cNvSpPr/>
          <p:nvPr/>
        </p:nvSpPr>
        <p:spPr>
          <a:xfrm>
            <a:off x="7124894" y="2067159"/>
            <a:ext cx="422218" cy="1405321"/>
          </a:xfrm>
          <a:custGeom>
            <a:rect b="b" l="l" r="r" t="t"/>
            <a:pathLst>
              <a:path extrusionOk="0" h="23056" w="6927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1"/>
          <p:cNvSpPr/>
          <p:nvPr/>
        </p:nvSpPr>
        <p:spPr>
          <a:xfrm>
            <a:off x="6422292" y="2067159"/>
            <a:ext cx="578683" cy="1405321"/>
          </a:xfrm>
          <a:custGeom>
            <a:rect b="b" l="l" r="r" t="t"/>
            <a:pathLst>
              <a:path extrusionOk="0" h="23056" w="9494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7117763" y="1984507"/>
            <a:ext cx="61" cy="55162"/>
          </a:xfrm>
          <a:custGeom>
            <a:rect b="b" l="l" r="r" t="t"/>
            <a:pathLst>
              <a:path extrusionOk="0" h="905" w="1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7117763" y="2014252"/>
            <a:ext cx="61" cy="16031"/>
          </a:xfrm>
          <a:custGeom>
            <a:rect b="b" l="l" r="r" t="t"/>
            <a:pathLst>
              <a:path extrusionOk="0" h="263" w="1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1"/>
          <p:cNvSpPr/>
          <p:nvPr/>
        </p:nvSpPr>
        <p:spPr>
          <a:xfrm>
            <a:off x="7007560" y="1984507"/>
            <a:ext cx="110263" cy="59612"/>
          </a:xfrm>
          <a:custGeom>
            <a:rect b="b" l="l" r="r" t="t"/>
            <a:pathLst>
              <a:path extrusionOk="0" h="978" w="1809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1"/>
          <p:cNvSpPr/>
          <p:nvPr/>
        </p:nvSpPr>
        <p:spPr>
          <a:xfrm>
            <a:off x="6727604" y="1668223"/>
            <a:ext cx="77775" cy="146591"/>
          </a:xfrm>
          <a:custGeom>
            <a:rect b="b" l="l" r="r" t="t"/>
            <a:pathLst>
              <a:path extrusionOk="0" h="2405" w="1276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1"/>
          <p:cNvSpPr/>
          <p:nvPr/>
        </p:nvSpPr>
        <p:spPr>
          <a:xfrm>
            <a:off x="6752960" y="1691568"/>
            <a:ext cx="43581" cy="72594"/>
          </a:xfrm>
          <a:custGeom>
            <a:rect b="b" l="l" r="r" t="t"/>
            <a:pathLst>
              <a:path extrusionOk="0" h="1191" w="715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1"/>
          <p:cNvSpPr/>
          <p:nvPr/>
        </p:nvSpPr>
        <p:spPr>
          <a:xfrm>
            <a:off x="6771124" y="1718326"/>
            <a:ext cx="13836" cy="53272"/>
          </a:xfrm>
          <a:custGeom>
            <a:rect b="b" l="l" r="r" t="t"/>
            <a:pathLst>
              <a:path extrusionOk="0" h="874" w="227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6757349" y="1672063"/>
            <a:ext cx="71132" cy="55162"/>
          </a:xfrm>
          <a:custGeom>
            <a:rect b="b" l="l" r="r" t="t"/>
            <a:pathLst>
              <a:path extrusionOk="0" h="905" w="1167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6741379" y="1695225"/>
            <a:ext cx="55162" cy="100876"/>
          </a:xfrm>
          <a:custGeom>
            <a:rect b="b" l="l" r="r" t="t"/>
            <a:pathLst>
              <a:path extrusionOk="0" h="1655" w="905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6757349" y="1695225"/>
            <a:ext cx="39192" cy="68937"/>
          </a:xfrm>
          <a:custGeom>
            <a:rect b="b" l="l" r="r" t="t"/>
            <a:pathLst>
              <a:path extrusionOk="0" h="1131" w="643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6771124" y="1718326"/>
            <a:ext cx="13836" cy="52968"/>
          </a:xfrm>
          <a:custGeom>
            <a:rect b="b" l="l" r="r" t="t"/>
            <a:pathLst>
              <a:path extrusionOk="0" h="869" w="227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>
            <a:off x="6789288" y="1485791"/>
            <a:ext cx="576489" cy="508161"/>
          </a:xfrm>
          <a:custGeom>
            <a:rect b="b" l="l" r="r" t="t"/>
            <a:pathLst>
              <a:path extrusionOk="0" h="8337" w="9458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>
            <a:off x="7255516" y="1749412"/>
            <a:ext cx="80518" cy="99596"/>
          </a:xfrm>
          <a:custGeom>
            <a:rect b="b" l="l" r="r" t="t"/>
            <a:pathLst>
              <a:path extrusionOk="0" h="1634" w="1321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/>
          <p:nvPr/>
        </p:nvSpPr>
        <p:spPr>
          <a:xfrm>
            <a:off x="7262709" y="1781412"/>
            <a:ext cx="32000" cy="49432"/>
          </a:xfrm>
          <a:custGeom>
            <a:rect b="b" l="l" r="r" t="t"/>
            <a:pathLst>
              <a:path extrusionOk="0" h="811" w="525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1"/>
          <p:cNvSpPr/>
          <p:nvPr/>
        </p:nvSpPr>
        <p:spPr>
          <a:xfrm>
            <a:off x="6918264" y="1721801"/>
            <a:ext cx="43581" cy="71193"/>
          </a:xfrm>
          <a:custGeom>
            <a:rect b="b" l="l" r="r" t="t"/>
            <a:pathLst>
              <a:path extrusionOk="0" h="1168" w="715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1"/>
          <p:cNvSpPr/>
          <p:nvPr/>
        </p:nvSpPr>
        <p:spPr>
          <a:xfrm>
            <a:off x="6959590" y="1770075"/>
            <a:ext cx="22674" cy="13410"/>
          </a:xfrm>
          <a:custGeom>
            <a:rect b="b" l="l" r="r" t="t"/>
            <a:pathLst>
              <a:path extrusionOk="0" h="220" w="372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"/>
          <p:cNvSpPr/>
          <p:nvPr/>
        </p:nvSpPr>
        <p:spPr>
          <a:xfrm>
            <a:off x="6927103" y="1793847"/>
            <a:ext cx="66743" cy="20968"/>
          </a:xfrm>
          <a:custGeom>
            <a:rect b="b" l="l" r="r" t="t"/>
            <a:pathLst>
              <a:path extrusionOk="0" h="344" w="1095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1"/>
          <p:cNvSpPr/>
          <p:nvPr/>
        </p:nvSpPr>
        <p:spPr>
          <a:xfrm>
            <a:off x="6865357" y="1713145"/>
            <a:ext cx="18225" cy="51017"/>
          </a:xfrm>
          <a:custGeom>
            <a:rect b="b" l="l" r="r" t="t"/>
            <a:pathLst>
              <a:path extrusionOk="0" h="837" w="299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7032917" y="1724970"/>
            <a:ext cx="16031" cy="50773"/>
          </a:xfrm>
          <a:custGeom>
            <a:rect b="b" l="l" r="r" t="t"/>
            <a:pathLst>
              <a:path extrusionOk="0" h="833" w="263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6832870" y="1622691"/>
            <a:ext cx="68937" cy="27977"/>
          </a:xfrm>
          <a:custGeom>
            <a:rect b="b" l="l" r="r" t="t"/>
            <a:pathLst>
              <a:path extrusionOk="0" h="459" w="1131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1"/>
          <p:cNvSpPr/>
          <p:nvPr/>
        </p:nvSpPr>
        <p:spPr>
          <a:xfrm>
            <a:off x="7035111" y="1626288"/>
            <a:ext cx="68937" cy="41631"/>
          </a:xfrm>
          <a:custGeom>
            <a:rect b="b" l="l" r="r" t="t"/>
            <a:pathLst>
              <a:path extrusionOk="0" h="683" w="1131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6966234" y="1465068"/>
            <a:ext cx="324084" cy="296900"/>
          </a:xfrm>
          <a:custGeom>
            <a:rect b="b" l="l" r="r" t="t"/>
            <a:pathLst>
              <a:path extrusionOk="0" h="4871" w="5317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7259905" y="1752521"/>
            <a:ext cx="82773" cy="96488"/>
          </a:xfrm>
          <a:custGeom>
            <a:rect b="b" l="l" r="r" t="t"/>
            <a:pathLst>
              <a:path extrusionOk="0" h="1583" w="1358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/>
          <p:nvPr/>
        </p:nvSpPr>
        <p:spPr>
          <a:xfrm>
            <a:off x="7262709" y="1805428"/>
            <a:ext cx="6644" cy="18225"/>
          </a:xfrm>
          <a:custGeom>
            <a:rect b="b" l="l" r="r" t="t"/>
            <a:pathLst>
              <a:path extrusionOk="0" h="299" w="109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7262709" y="1782266"/>
            <a:ext cx="32000" cy="48579"/>
          </a:xfrm>
          <a:custGeom>
            <a:rect b="b" l="l" r="r" t="t"/>
            <a:pathLst>
              <a:path extrusionOk="0" h="797" w="525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1"/>
          <p:cNvSpPr/>
          <p:nvPr/>
        </p:nvSpPr>
        <p:spPr>
          <a:xfrm>
            <a:off x="6874196" y="2067159"/>
            <a:ext cx="124038" cy="620009"/>
          </a:xfrm>
          <a:custGeom>
            <a:rect b="b" l="l" r="r" t="t"/>
            <a:pathLst>
              <a:path extrusionOk="0" h="10172" w="2035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1"/>
          <p:cNvSpPr/>
          <p:nvPr/>
        </p:nvSpPr>
        <p:spPr>
          <a:xfrm>
            <a:off x="7124894" y="2067159"/>
            <a:ext cx="121295" cy="608428"/>
          </a:xfrm>
          <a:custGeom>
            <a:rect b="b" l="l" r="r" t="t"/>
            <a:pathLst>
              <a:path extrusionOk="0" h="9982" w="199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1"/>
          <p:cNvSpPr/>
          <p:nvPr/>
        </p:nvSpPr>
        <p:spPr>
          <a:xfrm>
            <a:off x="6927103" y="1724970"/>
            <a:ext cx="57356" cy="64549"/>
          </a:xfrm>
          <a:custGeom>
            <a:rect b="b" l="l" r="r" t="t"/>
            <a:pathLst>
              <a:path extrusionOk="0" h="1059" w="941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1"/>
          <p:cNvSpPr/>
          <p:nvPr/>
        </p:nvSpPr>
        <p:spPr>
          <a:xfrm>
            <a:off x="6922653" y="1727164"/>
            <a:ext cx="29867" cy="62354"/>
          </a:xfrm>
          <a:custGeom>
            <a:rect b="b" l="l" r="r" t="t"/>
            <a:pathLst>
              <a:path extrusionOk="0" h="1023" w="49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1"/>
          <p:cNvSpPr/>
          <p:nvPr/>
        </p:nvSpPr>
        <p:spPr>
          <a:xfrm>
            <a:off x="6959590" y="1768490"/>
            <a:ext cx="20480" cy="13836"/>
          </a:xfrm>
          <a:custGeom>
            <a:rect b="b" l="l" r="r" t="t"/>
            <a:pathLst>
              <a:path extrusionOk="0" h="227" w="336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1"/>
          <p:cNvSpPr/>
          <p:nvPr/>
        </p:nvSpPr>
        <p:spPr>
          <a:xfrm>
            <a:off x="6934234" y="1688581"/>
            <a:ext cx="50225" cy="22674"/>
          </a:xfrm>
          <a:custGeom>
            <a:rect b="b" l="l" r="r" t="t"/>
            <a:pathLst>
              <a:path extrusionOk="0" h="372" w="824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1"/>
          <p:cNvSpPr/>
          <p:nvPr/>
        </p:nvSpPr>
        <p:spPr>
          <a:xfrm>
            <a:off x="7168476" y="1724970"/>
            <a:ext cx="91490" cy="25417"/>
          </a:xfrm>
          <a:custGeom>
            <a:rect b="b" l="l" r="r" t="t"/>
            <a:pathLst>
              <a:path extrusionOk="0" h="417" w="1501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1"/>
          <p:cNvSpPr/>
          <p:nvPr/>
        </p:nvSpPr>
        <p:spPr>
          <a:xfrm>
            <a:off x="6805319" y="1777877"/>
            <a:ext cx="115200" cy="73326"/>
          </a:xfrm>
          <a:custGeom>
            <a:rect b="b" l="l" r="r" t="t"/>
            <a:pathLst>
              <a:path extrusionOk="0" h="1203" w="189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"/>
          <p:cNvSpPr/>
          <p:nvPr/>
        </p:nvSpPr>
        <p:spPr>
          <a:xfrm>
            <a:off x="6989335" y="1789458"/>
            <a:ext cx="124099" cy="73326"/>
          </a:xfrm>
          <a:custGeom>
            <a:rect b="b" l="l" r="r" t="t"/>
            <a:pathLst>
              <a:path extrusionOk="0" h="1203" w="2036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1"/>
          <p:cNvSpPr/>
          <p:nvPr/>
        </p:nvSpPr>
        <p:spPr>
          <a:xfrm>
            <a:off x="6741379" y="1624093"/>
            <a:ext cx="204496" cy="204496"/>
          </a:xfrm>
          <a:custGeom>
            <a:rect b="b" l="l" r="r" t="t"/>
            <a:pathLst>
              <a:path extrusionOk="0" h="3355" w="3355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/>
          <p:nvPr/>
        </p:nvSpPr>
        <p:spPr>
          <a:xfrm>
            <a:off x="6968429" y="1637869"/>
            <a:ext cx="204496" cy="206751"/>
          </a:xfrm>
          <a:custGeom>
            <a:rect b="b" l="l" r="r" t="t"/>
            <a:pathLst>
              <a:path extrusionOk="0" h="3392" w="3355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>
            <a:off x="7124894" y="3415130"/>
            <a:ext cx="314210" cy="57356"/>
          </a:xfrm>
          <a:custGeom>
            <a:rect b="b" l="l" r="r" t="t"/>
            <a:pathLst>
              <a:path extrusionOk="0" h="941" w="5155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>
            <a:off x="6686278" y="3410680"/>
            <a:ext cx="314698" cy="61806"/>
          </a:xfrm>
          <a:custGeom>
            <a:rect b="b" l="l" r="r" t="t"/>
            <a:pathLst>
              <a:path extrusionOk="0" h="1014" w="5163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>
            <a:off x="6422292" y="2287625"/>
            <a:ext cx="124038" cy="112457"/>
          </a:xfrm>
          <a:custGeom>
            <a:rect b="b" l="l" r="r" t="t"/>
            <a:pathLst>
              <a:path extrusionOk="0" h="1845" w="2035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676893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1"/>
          <p:cNvSpPr/>
          <p:nvPr/>
        </p:nvSpPr>
        <p:spPr>
          <a:xfrm>
            <a:off x="717067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1"/>
          <p:cNvSpPr/>
          <p:nvPr/>
        </p:nvSpPr>
        <p:spPr>
          <a:xfrm>
            <a:off x="6881327" y="2057833"/>
            <a:ext cx="87162" cy="228267"/>
          </a:xfrm>
          <a:custGeom>
            <a:rect b="b" l="l" r="r" t="t"/>
            <a:pathLst>
              <a:path extrusionOk="0" h="3745" w="143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1"/>
          <p:cNvSpPr/>
          <p:nvPr/>
        </p:nvSpPr>
        <p:spPr>
          <a:xfrm>
            <a:off x="7129344" y="2035220"/>
            <a:ext cx="135619" cy="232778"/>
          </a:xfrm>
          <a:custGeom>
            <a:rect b="b" l="l" r="r" t="t"/>
            <a:pathLst>
              <a:path extrusionOk="0" h="3819" w="2225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1"/>
          <p:cNvSpPr/>
          <p:nvPr/>
        </p:nvSpPr>
        <p:spPr>
          <a:xfrm>
            <a:off x="6812450" y="2228074"/>
            <a:ext cx="532969" cy="645365"/>
          </a:xfrm>
          <a:custGeom>
            <a:rect b="b" l="l" r="r" t="t"/>
            <a:pathLst>
              <a:path extrusionOk="0" h="10588" w="8744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"/>
          <p:cNvSpPr/>
          <p:nvPr/>
        </p:nvSpPr>
        <p:spPr>
          <a:xfrm>
            <a:off x="6924908" y="2368083"/>
            <a:ext cx="298728" cy="75520"/>
          </a:xfrm>
          <a:custGeom>
            <a:rect b="b" l="l" r="r" t="t"/>
            <a:pathLst>
              <a:path extrusionOk="0" h="1239" w="4901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1"/>
          <p:cNvSpPr/>
          <p:nvPr/>
        </p:nvSpPr>
        <p:spPr>
          <a:xfrm>
            <a:off x="6956848" y="2301401"/>
            <a:ext cx="227658" cy="43581"/>
          </a:xfrm>
          <a:custGeom>
            <a:rect b="b" l="l" r="r" t="t"/>
            <a:pathLst>
              <a:path extrusionOk="0" h="715" w="3735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"/>
          <p:cNvSpPr/>
          <p:nvPr/>
        </p:nvSpPr>
        <p:spPr>
          <a:xfrm>
            <a:off x="6844451" y="2401668"/>
            <a:ext cx="222659" cy="182492"/>
          </a:xfrm>
          <a:custGeom>
            <a:rect b="b" l="l" r="r" t="t"/>
            <a:pathLst>
              <a:path extrusionOk="0" h="2994" w="3653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/>
          <p:cNvSpPr/>
          <p:nvPr/>
        </p:nvSpPr>
        <p:spPr>
          <a:xfrm>
            <a:off x="7009755" y="2478286"/>
            <a:ext cx="523582" cy="250210"/>
          </a:xfrm>
          <a:custGeom>
            <a:rect b="b" l="l" r="r" t="t"/>
            <a:pathLst>
              <a:path extrusionOk="0" h="4105" w="859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/>
          <p:cNvSpPr/>
          <p:nvPr/>
        </p:nvSpPr>
        <p:spPr>
          <a:xfrm>
            <a:off x="7009755" y="2478286"/>
            <a:ext cx="80518" cy="126233"/>
          </a:xfrm>
          <a:custGeom>
            <a:rect b="b" l="l" r="r" t="t"/>
            <a:pathLst>
              <a:path extrusionOk="0" h="2071" w="1321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2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602" name="Google Shape;602;p2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 flipH="1">
              <a:off x="5877331" y="2113283"/>
              <a:ext cx="2678" cy="41278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2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57" name="Google Shape;657;p21"/>
            <p:cNvSpPr/>
            <p:nvPr/>
          </p:nvSpPr>
          <p:spPr>
            <a:xfrm>
              <a:off x="800106" y="4495326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8" name="Google Shape;658;p2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59" name="Google Shape;659;p2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rect b="b" l="l" r="r" t="t"/>
                <a:pathLst>
                  <a:path extrusionOk="0" h="10474" w="16763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rect b="b" l="l" r="r" t="t"/>
                <a:pathLst>
                  <a:path extrusionOk="0" h="4404" w="4297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rect b="b" l="l" r="r" t="t"/>
                <a:pathLst>
                  <a:path extrusionOk="0" h="4597" w="6104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rect b="b" l="l" r="r" t="t"/>
                <a:pathLst>
                  <a:path extrusionOk="0" h="4369" w="6221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rect b="b" l="l" r="r" t="t"/>
                <a:pathLst>
                  <a:path extrusionOk="0" h="4762" w="3427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rect b="b" l="l" r="r" t="t"/>
                <a:pathLst>
                  <a:path extrusionOk="0" h="24900" w="9756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rect b="b" l="l" r="r" t="t"/>
                <a:pathLst>
                  <a:path extrusionOk="0" h="2751" w="6221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rect b="b" l="l" r="r" t="t"/>
                <a:pathLst>
                  <a:path extrusionOk="0" h="2706" w="4449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rect b="b" l="l" r="r" t="t"/>
                <a:pathLst>
                  <a:path extrusionOk="0" h="10850" w="9422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rect b="b" l="l" r="r" t="t"/>
                <a:pathLst>
                  <a:path extrusionOk="0" h="7151" w="8961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rect b="b" l="l" r="r" t="t"/>
                <a:pathLst>
                  <a:path extrusionOk="0" h="6465" w="9603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rect b="b" l="l" r="r" t="t"/>
                <a:pathLst>
                  <a:path extrusionOk="0" h="16692" w="14385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rect b="b" l="l" r="r" t="t"/>
                <a:pathLst>
                  <a:path extrusionOk="0" h="4784" w="4784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rect b="b" l="l" r="r" t="t"/>
                <a:pathLst>
                  <a:path extrusionOk="0" h="2885" w="3464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rect b="b" l="l" r="r" t="t"/>
                <a:pathLst>
                  <a:path extrusionOk="0" h="2569" w="2858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rect b="b" l="l" r="r" t="t"/>
                <a:pathLst>
                  <a:path extrusionOk="0" h="905" w="73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rect b="b" l="l" r="r" t="t"/>
                <a:pathLst>
                  <a:path extrusionOk="0" h="263" w="1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rect b="b" l="l" r="r" t="t"/>
                <a:pathLst>
                  <a:path extrusionOk="0" h="1095" w="1917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rect b="b" l="l" r="r" t="t"/>
                <a:pathLst>
                  <a:path extrusionOk="0" h="7286" w="10362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rect b="b" l="l" r="r" t="t"/>
                <a:pathLst>
                  <a:path extrusionOk="0" h="2197" w="1312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rect b="b" l="l" r="r" t="t"/>
                <a:pathLst>
                  <a:path extrusionOk="0" h="1305" w="571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rect b="b" l="l" r="r" t="t"/>
                <a:pathLst>
                  <a:path extrusionOk="0" h="824" w="299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rect b="b" l="l" r="r" t="t"/>
                <a:pathLst>
                  <a:path extrusionOk="0" h="7883" w="7993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rect b="b" l="l" r="r" t="t"/>
                <a:pathLst>
                  <a:path extrusionOk="0" h="947" w="299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rect b="b" l="l" r="r" t="t"/>
                <a:pathLst>
                  <a:path extrusionOk="0" h="909" w="308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rect b="b" l="l" r="r" t="t"/>
                <a:pathLst>
                  <a:path extrusionOk="0" h="857" w="1511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rect b="b" l="l" r="r" t="t"/>
                <a:pathLst>
                  <a:path extrusionOk="0" h="683" w="1394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rect b="b" l="l" r="r" t="t"/>
                <a:pathLst>
                  <a:path extrusionOk="0" h="816" w="869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rect b="b" l="l" r="r" t="t"/>
                <a:pathLst>
                  <a:path extrusionOk="0" h="214" w="227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rect b="b" l="l" r="r" t="t"/>
                <a:pathLst>
                  <a:path extrusionOk="0" h="399" w="977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rect b="b" l="l" r="r" t="t"/>
                <a:pathLst>
                  <a:path extrusionOk="0" h="869" w="954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rect b="b" l="l" r="r" t="t"/>
                <a:pathLst>
                  <a:path extrusionOk="0" h="724" w="797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rect b="b" l="l" r="r" t="t"/>
                <a:pathLst>
                  <a:path extrusionOk="0" h="227" w="191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rect b="b" l="l" r="r" t="t"/>
                <a:pathLst>
                  <a:path extrusionOk="0" h="1393" w="869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rect b="b" l="l" r="r" t="t"/>
                <a:pathLst>
                  <a:path extrusionOk="0" h="1248" w="526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rect b="b" l="l" r="r" t="t"/>
                <a:pathLst>
                  <a:path extrusionOk="0" h="824" w="263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rect b="b" l="l" r="r" t="t"/>
                <a:pathLst>
                  <a:path extrusionOk="0" h="1240" w="1583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rect b="b" l="l" r="r" t="t"/>
                <a:pathLst>
                  <a:path extrusionOk="0" h="1204" w="162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rect b="b" l="l" r="r" t="t"/>
                <a:pathLst>
                  <a:path extrusionOk="0" h="4476" w="4973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rect b="b" l="l" r="r" t="t"/>
                <a:pathLst>
                  <a:path extrusionOk="0" h="489" w="308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rect b="b" l="l" r="r" t="t"/>
                <a:pathLst>
                  <a:path extrusionOk="0" h="5550" w="5615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rect b="b" l="l" r="r" t="t"/>
                <a:pathLst>
                  <a:path extrusionOk="0" h="2285" w="1954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rect b="b" l="l" r="r" t="t"/>
                <a:pathLst>
                  <a:path extrusionOk="0" h="1330" w="1284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rect b="b" l="l" r="r" t="t"/>
                <a:pathLst>
                  <a:path extrusionOk="0" h="869" w="453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rect b="b" l="l" r="r" t="t"/>
                <a:pathLst>
                  <a:path extrusionOk="0" h="1429" w="1547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rect b="b" l="l" r="r" t="t"/>
                <a:pathLst>
                  <a:path extrusionOk="0" h="1285" w="1248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rect b="b" l="l" r="r" t="t"/>
                <a:pathLst>
                  <a:path extrusionOk="0" h="833" w="453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rect b="b" l="l" r="r" t="t"/>
                <a:pathLst>
                  <a:path extrusionOk="0" h="1853" w="10742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rect b="b" l="l" r="r" t="t"/>
                <a:pathLst>
                  <a:path extrusionOk="0" h="12206" w="10814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rect b="b" l="l" r="r" t="t"/>
                <a:pathLst>
                  <a:path extrusionOk="0" h="8590" w="7315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rect b="b" l="l" r="r" t="t"/>
                <a:pathLst>
                  <a:path extrusionOk="0" h="3535" w="1809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rect b="b" l="l" r="r" t="t"/>
                <a:pathLst>
                  <a:path extrusionOk="0" h="3916" w="1502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rect b="b" l="l" r="r" t="t"/>
                <a:pathLst>
                  <a:path extrusionOk="0" h="2596" w="2604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rect b="b" l="l" r="r" t="t"/>
                <a:pathLst>
                  <a:path extrusionOk="0" h="1204" w="1248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rect b="b" l="l" r="r" t="t"/>
                <a:pathLst>
                  <a:path extrusionOk="0" h="6140" w="526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rect b="b" l="l" r="r" t="t"/>
                <a:pathLst>
                  <a:path extrusionOk="0" h="3322" w="1846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rect b="b" l="l" r="r" t="t"/>
                <a:pathLst>
                  <a:path extrusionOk="0" h="3758" w="2532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rect b="b" l="l" r="r" t="t"/>
                <a:pathLst>
                  <a:path extrusionOk="0" h="3625" w="2909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rect b="b" l="l" r="r" t="t"/>
                <a:pathLst>
                  <a:path extrusionOk="0" h="607" w="761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rect b="b" l="l" r="r" t="t"/>
                <a:pathLst>
                  <a:path extrusionOk="0" h="571" w="752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rect b="b" l="l" r="r" t="t"/>
                <a:pathLst>
                  <a:path extrusionOk="0" h="4045" w="5046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0" name="Google Shape;720;p21"/>
          <p:cNvSpPr/>
          <p:nvPr/>
        </p:nvSpPr>
        <p:spPr>
          <a:xfrm rot="10800000">
            <a:off x="3029369" y="2896145"/>
            <a:ext cx="2632084" cy="1644575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1"/>
          <p:cNvSpPr txBox="1"/>
          <p:nvPr>
            <p:ph idx="1" type="subTitle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2" name="Google Shape;722;p21"/>
          <p:cNvSpPr txBox="1"/>
          <p:nvPr>
            <p:ph idx="2" type="subTitle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3" name="Google Shape;723;p21"/>
          <p:cNvSpPr txBox="1"/>
          <p:nvPr>
            <p:ph idx="3" type="subTitle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4" name="Google Shape;724;p21"/>
          <p:cNvSpPr txBox="1"/>
          <p:nvPr>
            <p:ph idx="4" type="subTitle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725" name="Google Shape;725;p21"/>
          <p:cNvSpPr txBox="1"/>
          <p:nvPr>
            <p:ph idx="5" type="subTitle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726" name="Google Shape;726;p21"/>
          <p:cNvSpPr txBox="1"/>
          <p:nvPr>
            <p:ph idx="6" type="subTitle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727" name="Google Shape;727;p2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728" name="Google Shape;728;p2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4_1_1_4_1">
    <p:bg>
      <p:bgPr>
        <a:solidFill>
          <a:srgbClr val="CFD9E0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2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31" name="Google Shape;731;p2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32" name="Google Shape;732;p2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3" name="Google Shape;733;p2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34" name="Google Shape;734;p2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2" name="Google Shape;742;p2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4" name="Google Shape;744;p2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45" name="Google Shape;745;p2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3" name="Google Shape;753;p2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22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22"/>
          <p:cNvSpPr txBox="1"/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757" name="Google Shape;757;p2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8" name="Google Shape;758;p2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59" name="Google Shape;759;p22"/>
            <p:cNvSpPr/>
            <p:nvPr/>
          </p:nvSpPr>
          <p:spPr>
            <a:xfrm>
              <a:off x="6798500" y="1282075"/>
              <a:ext cx="314650" cy="358725"/>
            </a:xfrm>
            <a:custGeom>
              <a:rect b="b" l="l" r="r" t="t"/>
              <a:pathLst>
                <a:path extrusionOk="0" h="14349" w="12586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98500" y="1282075"/>
              <a:ext cx="198700" cy="358725"/>
            </a:xfrm>
            <a:custGeom>
              <a:rect b="b" l="l" r="r" t="t"/>
              <a:pathLst>
                <a:path extrusionOk="0" h="14349" w="7948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6840975" y="1379950"/>
              <a:ext cx="51800" cy="26475"/>
            </a:xfrm>
            <a:custGeom>
              <a:rect b="b" l="l" r="r" t="t"/>
              <a:pathLst>
                <a:path extrusionOk="0" h="1059" w="2072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6846625" y="1393050"/>
              <a:ext cx="52700" cy="25575"/>
            </a:xfrm>
            <a:custGeom>
              <a:rect b="b" l="l" r="r" t="t"/>
              <a:pathLst>
                <a:path extrusionOk="0" h="1023" w="2108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6853200" y="1386500"/>
              <a:ext cx="103525" cy="48175"/>
            </a:xfrm>
            <a:custGeom>
              <a:rect b="b" l="l" r="r" t="t"/>
              <a:pathLst>
                <a:path extrusionOk="0" h="1927" w="4141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6915350" y="1506075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6906750" y="1491150"/>
              <a:ext cx="158250" cy="70550"/>
            </a:xfrm>
            <a:custGeom>
              <a:rect b="b" l="l" r="r" t="t"/>
              <a:pathLst>
                <a:path extrusionOk="0" h="2822" w="633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6865400" y="1393975"/>
              <a:ext cx="158225" cy="71675"/>
            </a:xfrm>
            <a:custGeom>
              <a:rect b="b" l="l" r="r" t="t"/>
              <a:pathLst>
                <a:path extrusionOk="0" h="2867" w="6329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6921900" y="1521225"/>
              <a:ext cx="158250" cy="70525"/>
            </a:xfrm>
            <a:custGeom>
              <a:rect b="b" l="l" r="r" t="t"/>
              <a:pathLst>
                <a:path extrusionOk="0" h="2821" w="633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6872850" y="1410925"/>
              <a:ext cx="158250" cy="70750"/>
            </a:xfrm>
            <a:custGeom>
              <a:rect b="b" l="l" r="r" t="t"/>
              <a:pathLst>
                <a:path extrusionOk="0" h="2830" w="633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6879400" y="1426050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6886200" y="1443000"/>
              <a:ext cx="158225" cy="70775"/>
            </a:xfrm>
            <a:custGeom>
              <a:rect b="b" l="l" r="r" t="t"/>
              <a:pathLst>
                <a:path extrusionOk="0" h="2831" w="6329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6893650" y="1459050"/>
              <a:ext cx="157325" cy="71675"/>
            </a:xfrm>
            <a:custGeom>
              <a:rect b="b" l="l" r="r" t="t"/>
              <a:pathLst>
                <a:path extrusionOk="0" h="2867" w="6293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6900200" y="1474200"/>
              <a:ext cx="157350" cy="71450"/>
            </a:xfrm>
            <a:custGeom>
              <a:rect b="b" l="l" r="r" t="t"/>
              <a:pathLst>
                <a:path extrusionOk="0" h="2858" w="6294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6858850" y="1401650"/>
              <a:ext cx="104450" cy="47950"/>
            </a:xfrm>
            <a:custGeom>
              <a:rect b="b" l="l" r="r" t="t"/>
              <a:pathLst>
                <a:path extrusionOk="0" h="1918" w="4178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6639375" y="1348750"/>
              <a:ext cx="298600" cy="350375"/>
            </a:xfrm>
            <a:custGeom>
              <a:rect b="b" l="l" r="r" t="t"/>
              <a:pathLst>
                <a:path extrusionOk="0" h="14015" w="11944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6639375" y="1348750"/>
              <a:ext cx="298600" cy="282575"/>
            </a:xfrm>
            <a:custGeom>
              <a:rect b="b" l="l" r="r" t="t"/>
              <a:pathLst>
                <a:path extrusionOk="0" h="11303" w="11944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6740175" y="1402550"/>
              <a:ext cx="53600" cy="22625"/>
            </a:xfrm>
            <a:custGeom>
              <a:rect b="b" l="l" r="r" t="t"/>
              <a:pathLst>
                <a:path extrusionOk="0" h="905" w="2144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6736325" y="1415675"/>
              <a:ext cx="53825" cy="22625"/>
            </a:xfrm>
            <a:custGeom>
              <a:rect b="b" l="l" r="r" t="t"/>
              <a:pathLst>
                <a:path extrusionOk="0" h="905" w="2153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6730675" y="1431700"/>
              <a:ext cx="107400" cy="40500"/>
            </a:xfrm>
            <a:custGeom>
              <a:rect b="b" l="l" r="r" t="t"/>
              <a:pathLst>
                <a:path extrusionOk="0" h="1620" w="4296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6683675" y="1580425"/>
              <a:ext cx="161850" cy="58575"/>
            </a:xfrm>
            <a:custGeom>
              <a:rect b="b" l="l" r="r" t="t"/>
              <a:pathLst>
                <a:path extrusionOk="0" h="2343" w="6474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6687300" y="156347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6720275" y="146380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6678925" y="1595575"/>
              <a:ext cx="162075" cy="59475"/>
            </a:xfrm>
            <a:custGeom>
              <a:rect b="b" l="l" r="r" t="t"/>
              <a:pathLst>
                <a:path extrusionOk="0" h="2379" w="6483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6714625" y="1480750"/>
              <a:ext cx="162100" cy="59250"/>
            </a:xfrm>
            <a:custGeom>
              <a:rect b="b" l="l" r="r" t="t"/>
              <a:pathLst>
                <a:path extrusionOk="0" h="2370" w="6484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6709900" y="1496800"/>
              <a:ext cx="162075" cy="58350"/>
            </a:xfrm>
            <a:custGeom>
              <a:rect b="b" l="l" r="r" t="t"/>
              <a:pathLst>
                <a:path extrusionOk="0" h="2334" w="6483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6703325" y="151375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6697675" y="1530700"/>
              <a:ext cx="163000" cy="58350"/>
            </a:xfrm>
            <a:custGeom>
              <a:rect b="b" l="l" r="r" t="t"/>
              <a:pathLst>
                <a:path extrusionOk="0" h="2334" w="652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6692950" y="154652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6725950" y="1447750"/>
              <a:ext cx="106475" cy="39600"/>
            </a:xfrm>
            <a:custGeom>
              <a:rect b="b" l="l" r="r" t="t"/>
              <a:pathLst>
                <a:path extrusionOk="0" h="1584" w="4259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533825" y="1432625"/>
              <a:ext cx="333400" cy="380650"/>
            </a:xfrm>
            <a:custGeom>
              <a:rect b="b" l="l" r="r" t="t"/>
              <a:pathLst>
                <a:path extrusionOk="0" h="15226" w="13336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6639375" y="1520325"/>
              <a:ext cx="210900" cy="178800"/>
            </a:xfrm>
            <a:custGeom>
              <a:rect b="b" l="l" r="r" t="t"/>
              <a:pathLst>
                <a:path extrusionOk="0" h="7152" w="8436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6639375" y="1426975"/>
              <a:ext cx="154400" cy="204350"/>
            </a:xfrm>
            <a:custGeom>
              <a:rect b="b" l="l" r="r" t="t"/>
              <a:pathLst>
                <a:path extrusionOk="0" h="8174" w="6176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6730675" y="1431700"/>
              <a:ext cx="38675" cy="17900"/>
            </a:xfrm>
            <a:custGeom>
              <a:rect b="b" l="l" r="r" t="t"/>
              <a:pathLst>
                <a:path extrusionOk="0" h="716" w="1547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6683675" y="1580425"/>
              <a:ext cx="150550" cy="54725"/>
            </a:xfrm>
            <a:custGeom>
              <a:rect b="b" l="l" r="r" t="t"/>
              <a:pathLst>
                <a:path extrusionOk="0" h="2189" w="6022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6687300" y="1563475"/>
              <a:ext cx="139475" cy="52025"/>
            </a:xfrm>
            <a:custGeom>
              <a:rect b="b" l="l" r="r" t="t"/>
              <a:pathLst>
                <a:path extrusionOk="0" h="2081" w="5579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6720275" y="1463800"/>
              <a:ext cx="63100" cy="26250"/>
            </a:xfrm>
            <a:custGeom>
              <a:rect b="b" l="l" r="r" t="t"/>
              <a:pathLst>
                <a:path extrusionOk="0" h="1050" w="2524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6678925" y="1595575"/>
              <a:ext cx="160950" cy="59475"/>
            </a:xfrm>
            <a:custGeom>
              <a:rect b="b" l="l" r="r" t="t"/>
              <a:pathLst>
                <a:path extrusionOk="0" h="2379" w="6438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6714625" y="1480750"/>
              <a:ext cx="76425" cy="31000"/>
            </a:xfrm>
            <a:custGeom>
              <a:rect b="b" l="l" r="r" t="t"/>
              <a:pathLst>
                <a:path extrusionOk="0" h="1240" w="3057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6709900" y="1496800"/>
              <a:ext cx="87700" cy="33925"/>
            </a:xfrm>
            <a:custGeom>
              <a:rect b="b" l="l" r="r" t="t"/>
              <a:pathLst>
                <a:path extrusionOk="0" h="1357" w="3508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6703325" y="1513750"/>
              <a:ext cx="101750" cy="38450"/>
            </a:xfrm>
            <a:custGeom>
              <a:rect b="b" l="l" r="r" t="t"/>
              <a:pathLst>
                <a:path extrusionOk="0" h="1538" w="407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6697675" y="1530700"/>
              <a:ext cx="115075" cy="43200"/>
            </a:xfrm>
            <a:custGeom>
              <a:rect b="b" l="l" r="r" t="t"/>
              <a:pathLst>
                <a:path extrusionOk="0" h="1728" w="4603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6692950" y="1546525"/>
              <a:ext cx="126350" cy="47275"/>
            </a:xfrm>
            <a:custGeom>
              <a:rect b="b" l="l" r="r" t="t"/>
              <a:pathLst>
                <a:path extrusionOk="0" h="1891" w="5054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6725950" y="1447750"/>
              <a:ext cx="49975" cy="21725"/>
            </a:xfrm>
            <a:custGeom>
              <a:rect b="b" l="l" r="r" t="t"/>
              <a:pathLst>
                <a:path extrusionOk="0" h="869" w="1999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6523425" y="1419625"/>
              <a:ext cx="334525" cy="386025"/>
            </a:xfrm>
            <a:custGeom>
              <a:rect b="b" l="l" r="r" t="t"/>
              <a:pathLst>
                <a:path extrusionOk="0" h="15441" w="13381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6539475" y="1436450"/>
              <a:ext cx="302450" cy="352175"/>
            </a:xfrm>
            <a:custGeom>
              <a:rect b="b" l="l" r="r" t="t"/>
              <a:pathLst>
                <a:path extrusionOk="0" h="14087" w="1209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6539475" y="1436450"/>
              <a:ext cx="203450" cy="352175"/>
            </a:xfrm>
            <a:custGeom>
              <a:rect b="b" l="l" r="r" t="t"/>
              <a:pathLst>
                <a:path extrusionOk="0" h="14087" w="813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6559350" y="1430575"/>
              <a:ext cx="163900" cy="88025"/>
            </a:xfrm>
            <a:custGeom>
              <a:rect b="b" l="l" r="r" t="t"/>
              <a:pathLst>
                <a:path extrusionOk="0" h="3521" w="6556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6566825" y="1424250"/>
              <a:ext cx="138575" cy="64000"/>
            </a:xfrm>
            <a:custGeom>
              <a:rect b="b" l="l" r="r" t="t"/>
              <a:pathLst>
                <a:path extrusionOk="0" h="2560" w="5543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6569750" y="1432625"/>
              <a:ext cx="135650" cy="55625"/>
            </a:xfrm>
            <a:custGeom>
              <a:rect b="b" l="l" r="r" t="t"/>
              <a:pathLst>
                <a:path extrusionOk="0" h="2225" w="5426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6626250" y="1622925"/>
              <a:ext cx="99700" cy="77325"/>
            </a:xfrm>
            <a:custGeom>
              <a:rect b="b" l="l" r="r" t="t"/>
              <a:pathLst>
                <a:path extrusionOk="0" h="3093" w="3988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6576300" y="1539425"/>
              <a:ext cx="65800" cy="70950"/>
            </a:xfrm>
            <a:custGeom>
              <a:rect b="b" l="l" r="r" t="t"/>
              <a:pathLst>
                <a:path extrusionOk="0" h="2838" w="2632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6593250" y="1555125"/>
              <a:ext cx="39600" cy="43100"/>
            </a:xfrm>
            <a:custGeom>
              <a:rect b="b" l="l" r="r" t="t"/>
              <a:pathLst>
                <a:path extrusionOk="0" h="1724" w="1584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6639375" y="1521225"/>
              <a:ext cx="53600" cy="23525"/>
            </a:xfrm>
            <a:custGeom>
              <a:rect b="b" l="l" r="r" t="t"/>
              <a:pathLst>
                <a:path extrusionOk="0" h="941" w="2144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6743800" y="1601225"/>
              <a:ext cx="35950" cy="16975"/>
            </a:xfrm>
            <a:custGeom>
              <a:rect b="b" l="l" r="r" t="t"/>
              <a:pathLst>
                <a:path extrusionOk="0" h="679" w="1438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6748550" y="1616375"/>
              <a:ext cx="35950" cy="16075"/>
            </a:xfrm>
            <a:custGeom>
              <a:rect b="b" l="l" r="r" t="t"/>
              <a:pathLst>
                <a:path extrusionOk="0" h="643" w="1438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6754200" y="1630375"/>
              <a:ext cx="35950" cy="17000"/>
            </a:xfrm>
            <a:custGeom>
              <a:rect b="b" l="l" r="r" t="t"/>
              <a:pathLst>
                <a:path extrusionOk="0" h="680" w="1438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6644125" y="1534325"/>
              <a:ext cx="53575" cy="23525"/>
            </a:xfrm>
            <a:custGeom>
              <a:rect b="b" l="l" r="r" t="t"/>
              <a:pathLst>
                <a:path extrusionOk="0" h="941" w="2143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6649775" y="1531625"/>
              <a:ext cx="106475" cy="41375"/>
            </a:xfrm>
            <a:custGeom>
              <a:rect b="b" l="l" r="r" t="t"/>
              <a:pathLst>
                <a:path extrusionOk="0" h="1655" w="4259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6644125" y="1679425"/>
              <a:ext cx="161850" cy="61275"/>
            </a:xfrm>
            <a:custGeom>
              <a:rect b="b" l="l" r="r" t="t"/>
              <a:pathLst>
                <a:path extrusionOk="0" h="2451" w="6474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6604550" y="1564625"/>
              <a:ext cx="160975" cy="61050"/>
            </a:xfrm>
            <a:custGeom>
              <a:rect b="b" l="l" r="r" t="t"/>
              <a:pathLst>
                <a:path extrusionOk="0" h="2442" w="6439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6649775" y="1694575"/>
              <a:ext cx="160950" cy="61050"/>
            </a:xfrm>
            <a:custGeom>
              <a:rect b="b" l="l" r="r" t="t"/>
              <a:pathLst>
                <a:path extrusionOk="0" h="2442" w="6438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6655425" y="1546525"/>
              <a:ext cx="106475" cy="42525"/>
            </a:xfrm>
            <a:custGeom>
              <a:rect b="b" l="l" r="r" t="t"/>
              <a:pathLst>
                <a:path extrusionOk="0" h="1701" w="4259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22"/>
          <p:cNvSpPr txBox="1"/>
          <p:nvPr>
            <p:ph hasCustomPrompt="1" idx="2" type="title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22"/>
          <p:cNvSpPr txBox="1"/>
          <p:nvPr>
            <p:ph idx="1" type="subTitle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100"/>
            </a:lvl9pPr>
          </a:lstStyle>
          <a:p/>
        </p:txBody>
      </p:sp>
      <p:sp>
        <p:nvSpPr>
          <p:cNvPr id="824" name="Google Shape;824;p22"/>
          <p:cNvSpPr txBox="1"/>
          <p:nvPr>
            <p:ph hasCustomPrompt="1" idx="3" type="title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5" name="Google Shape;825;p22"/>
          <p:cNvSpPr txBox="1"/>
          <p:nvPr>
            <p:ph idx="4" type="subTitle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LANK SLIDE">
  <p:cSld name="CUSTOM_14_1_2_1">
    <p:bg>
      <p:bgPr>
        <a:solidFill>
          <a:srgbClr val="CFD9E0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828" name="Google Shape;828;p2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23"/>
          <p:cNvSpPr txBox="1"/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830" name="Google Shape;830;p2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3">
  <p:cSld name="CUSTOM_14_1_1_3">
    <p:bg>
      <p:bgPr>
        <a:solidFill>
          <a:srgbClr val="CFD9E0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2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833" name="Google Shape;833;p2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834" name="Google Shape;834;p2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5" name="Google Shape;835;p2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836" name="Google Shape;836;p2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4" name="Google Shape;844;p2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6" name="Google Shape;846;p2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47" name="Google Shape;847;p2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5" name="Google Shape;855;p2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6" name="Google Shape;856;p2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2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859" name="Google Shape;859;p2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24"/>
          <p:cNvSpPr/>
          <p:nvPr/>
        </p:nvSpPr>
        <p:spPr>
          <a:xfrm>
            <a:off x="2967409" y="934402"/>
            <a:ext cx="5445041" cy="3402217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4"/>
          <p:cNvSpPr txBox="1"/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2" name="Google Shape;862;p24"/>
          <p:cNvSpPr txBox="1"/>
          <p:nvPr>
            <p:ph idx="1" type="subTitle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63" name="Google Shape;863;p24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64" name="Google Shape;864;p24"/>
            <p:cNvSpPr/>
            <p:nvPr/>
          </p:nvSpPr>
          <p:spPr>
            <a:xfrm>
              <a:off x="3421225" y="2071125"/>
              <a:ext cx="56525" cy="2075"/>
            </a:xfrm>
            <a:custGeom>
              <a:rect b="b" l="l" r="r" t="t"/>
              <a:pathLst>
                <a:path extrusionOk="0" h="83" w="2261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58075" y="2079725"/>
              <a:ext cx="27375" cy="1825"/>
            </a:xfrm>
            <a:custGeom>
              <a:rect b="b" l="l" r="r" t="t"/>
              <a:pathLst>
                <a:path extrusionOk="0" h="73" w="1095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305500" y="2071125"/>
              <a:ext cx="57425" cy="2075"/>
            </a:xfrm>
            <a:custGeom>
              <a:rect b="b" l="l" r="r" t="t"/>
              <a:pathLst>
                <a:path extrusionOk="0" h="83" w="2297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3342125" y="2079725"/>
              <a:ext cx="28275" cy="1825"/>
            </a:xfrm>
            <a:custGeom>
              <a:rect b="b" l="l" r="r" t="t"/>
              <a:pathLst>
                <a:path extrusionOk="0" h="73" w="1131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337600" y="2159725"/>
              <a:ext cx="27150" cy="950"/>
            </a:xfrm>
            <a:custGeom>
              <a:rect b="b" l="l" r="r" t="t"/>
              <a:pathLst>
                <a:path extrusionOk="0" h="38" w="1086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3346850" y="2166300"/>
              <a:ext cx="10425" cy="1825"/>
            </a:xfrm>
            <a:custGeom>
              <a:rect b="b" l="l" r="r" t="t"/>
              <a:pathLst>
                <a:path extrusionOk="0" h="73" w="417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988150" y="2484525"/>
              <a:ext cx="553800" cy="64225"/>
            </a:xfrm>
            <a:custGeom>
              <a:rect b="b" l="l" r="r" t="t"/>
              <a:pathLst>
                <a:path extrusionOk="0" h="2569" w="22152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3043750" y="2494925"/>
              <a:ext cx="469050" cy="925"/>
            </a:xfrm>
            <a:custGeom>
              <a:rect b="b" l="l" r="r" t="t"/>
              <a:pathLst>
                <a:path extrusionOk="0" h="37" w="18762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3339400" y="2254000"/>
              <a:ext cx="61275" cy="236200"/>
            </a:xfrm>
            <a:custGeom>
              <a:rect b="b" l="l" r="r" t="t"/>
              <a:pathLst>
                <a:path extrusionOk="0" h="9448" w="2451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3311150" y="2449725"/>
              <a:ext cx="74375" cy="81175"/>
            </a:xfrm>
            <a:custGeom>
              <a:rect b="b" l="l" r="r" t="t"/>
              <a:pathLst>
                <a:path extrusionOk="0" h="3247" w="2975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3407200" y="2254300"/>
              <a:ext cx="56550" cy="235900"/>
            </a:xfrm>
            <a:custGeom>
              <a:rect b="b" l="l" r="r" t="t"/>
              <a:pathLst>
                <a:path extrusionOk="0" h="9436" w="2262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3392975" y="2462950"/>
              <a:ext cx="74600" cy="68850"/>
            </a:xfrm>
            <a:custGeom>
              <a:rect b="b" l="l" r="r" t="t"/>
              <a:pathLst>
                <a:path extrusionOk="0" h="2754" w="2984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3318600" y="2139850"/>
              <a:ext cx="169550" cy="215800"/>
            </a:xfrm>
            <a:custGeom>
              <a:rect b="b" l="l" r="r" t="t"/>
              <a:pathLst>
                <a:path extrusionOk="0" h="8632" w="6782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3311150" y="2506225"/>
              <a:ext cx="74375" cy="24675"/>
            </a:xfrm>
            <a:custGeom>
              <a:rect b="b" l="l" r="r" t="t"/>
              <a:pathLst>
                <a:path extrusionOk="0" h="987" w="2975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3392975" y="2504425"/>
              <a:ext cx="74600" cy="27375"/>
            </a:xfrm>
            <a:custGeom>
              <a:rect b="b" l="l" r="r" t="t"/>
              <a:pathLst>
                <a:path extrusionOk="0" h="1095" w="2984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3387325" y="1835400"/>
              <a:ext cx="65125" cy="55850"/>
            </a:xfrm>
            <a:custGeom>
              <a:rect b="b" l="l" r="r" t="t"/>
              <a:pathLst>
                <a:path extrusionOk="0" h="2234" w="2605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3465525" y="2205900"/>
              <a:ext cx="59475" cy="318825"/>
            </a:xfrm>
            <a:custGeom>
              <a:rect b="b" l="l" r="r" t="t"/>
              <a:pathLst>
                <a:path extrusionOk="0" h="12753" w="2379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3461900" y="2203125"/>
              <a:ext cx="65800" cy="68450"/>
            </a:xfrm>
            <a:custGeom>
              <a:rect b="b" l="l" r="r" t="t"/>
              <a:pathLst>
                <a:path extrusionOk="0" h="2738" w="2632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3468475" y="2507125"/>
              <a:ext cx="14925" cy="20825"/>
            </a:xfrm>
            <a:custGeom>
              <a:rect b="b" l="l" r="r" t="t"/>
              <a:pathLst>
                <a:path extrusionOk="0" h="833" w="597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3468475" y="2174875"/>
              <a:ext cx="46125" cy="57450"/>
            </a:xfrm>
            <a:custGeom>
              <a:rect b="b" l="l" r="r" t="t"/>
              <a:pathLst>
                <a:path extrusionOk="0" h="2298" w="1845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3135075" y="1974175"/>
              <a:ext cx="72575" cy="54800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3322450" y="1868850"/>
              <a:ext cx="121400" cy="75275"/>
            </a:xfrm>
            <a:custGeom>
              <a:rect b="b" l="l" r="r" t="t"/>
              <a:pathLst>
                <a:path extrusionOk="0" h="3011" w="4856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3322450" y="1939375"/>
              <a:ext cx="12225" cy="18775"/>
            </a:xfrm>
            <a:custGeom>
              <a:rect b="b" l="l" r="r" t="t"/>
              <a:pathLst>
                <a:path extrusionOk="0" h="751" w="489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3324250" y="1939375"/>
              <a:ext cx="12250" cy="19675"/>
            </a:xfrm>
            <a:custGeom>
              <a:rect b="b" l="l" r="r" t="t"/>
              <a:pathLst>
                <a:path extrusionOk="0" h="787" w="49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3329000" y="1943200"/>
              <a:ext cx="5675" cy="12225"/>
            </a:xfrm>
            <a:custGeom>
              <a:rect b="b" l="l" r="r" t="t"/>
              <a:pathLst>
                <a:path extrusionOk="0" h="489" w="227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3344150" y="1975075"/>
              <a:ext cx="99700" cy="68800"/>
            </a:xfrm>
            <a:custGeom>
              <a:rect b="b" l="l" r="r" t="t"/>
              <a:pathLst>
                <a:path extrusionOk="0" h="2752" w="3988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3219825" y="2007175"/>
              <a:ext cx="291825" cy="195925"/>
            </a:xfrm>
            <a:custGeom>
              <a:rect b="b" l="l" r="r" t="t"/>
              <a:pathLst>
                <a:path extrusionOk="0" h="7837" w="11673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3378050" y="2007175"/>
              <a:ext cx="40475" cy="47125"/>
            </a:xfrm>
            <a:custGeom>
              <a:rect b="b" l="l" r="r" t="t"/>
              <a:pathLst>
                <a:path extrusionOk="0" h="1885" w="1619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3349800" y="2008975"/>
              <a:ext cx="28275" cy="42925"/>
            </a:xfrm>
            <a:custGeom>
              <a:rect b="b" l="l" r="r" t="t"/>
              <a:pathLst>
                <a:path extrusionOk="0" h="1717" w="1131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3424175" y="2009875"/>
              <a:ext cx="22625" cy="73500"/>
            </a:xfrm>
            <a:custGeom>
              <a:rect b="b" l="l" r="r" t="t"/>
              <a:pathLst>
                <a:path extrusionOk="0" h="2940" w="905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3448575" y="2083350"/>
              <a:ext cx="925" cy="1150"/>
            </a:xfrm>
            <a:custGeom>
              <a:rect b="b" l="l" r="r" t="t"/>
              <a:pathLst>
                <a:path extrusionOk="0" h="46" w="37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3327200" y="2017575"/>
              <a:ext cx="14950" cy="79125"/>
            </a:xfrm>
            <a:custGeom>
              <a:rect b="b" l="l" r="r" t="t"/>
              <a:pathLst>
                <a:path extrusionOk="0" h="3165" w="598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3433650" y="2074975"/>
              <a:ext cx="13150" cy="124350"/>
            </a:xfrm>
            <a:custGeom>
              <a:rect b="b" l="l" r="r" t="t"/>
              <a:pathLst>
                <a:path extrusionOk="0" h="4974" w="526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3329900" y="2183250"/>
              <a:ext cx="130000" cy="19850"/>
            </a:xfrm>
            <a:custGeom>
              <a:rect b="b" l="l" r="r" t="t"/>
              <a:pathLst>
                <a:path extrusionOk="0" h="794" w="520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3480675" y="2179400"/>
              <a:ext cx="29175" cy="12425"/>
            </a:xfrm>
            <a:custGeom>
              <a:rect b="b" l="l" r="r" t="t"/>
              <a:pathLst>
                <a:path extrusionOk="0" h="497" w="1167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3010775" y="2026825"/>
              <a:ext cx="136525" cy="104875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3089875" y="2056225"/>
              <a:ext cx="6575" cy="7475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3089875" y="2035425"/>
              <a:ext cx="47025" cy="5652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3193400" y="2042875"/>
              <a:ext cx="90425" cy="101825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053025" y="2513400"/>
              <a:ext cx="84800" cy="20200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057775" y="2464425"/>
              <a:ext cx="76425" cy="5877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053925" y="2487225"/>
              <a:ext cx="82975" cy="40250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091675" y="2494925"/>
              <a:ext cx="14275" cy="11325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081275" y="2497875"/>
              <a:ext cx="14275" cy="8375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127400" y="2495825"/>
              <a:ext cx="9500" cy="20825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3198150" y="2510975"/>
              <a:ext cx="83875" cy="22625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3087825" y="2143025"/>
              <a:ext cx="98125" cy="334875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3200850" y="2459225"/>
              <a:ext cx="76425" cy="66175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3198150" y="2483850"/>
              <a:ext cx="81825" cy="43525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3232050" y="2494350"/>
              <a:ext cx="15150" cy="10100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3222550" y="2498375"/>
              <a:ext cx="15175" cy="787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79375" y="2171950"/>
              <a:ext cx="92250" cy="306050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268650" y="2489275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120825" y="2150750"/>
              <a:ext cx="48175" cy="32725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3206500" y="2172850"/>
              <a:ext cx="52925" cy="304250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3179375" y="2171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179375" y="2171950"/>
              <a:ext cx="31000" cy="46125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233850" y="2173750"/>
              <a:ext cx="2050" cy="33925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213275" y="2172850"/>
              <a:ext cx="22625" cy="41600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3209450" y="2172850"/>
              <a:ext cx="3850" cy="42525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3118125" y="2142775"/>
              <a:ext cx="64000" cy="74400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3113375" y="2142775"/>
              <a:ext cx="68750" cy="74400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3147275" y="2150250"/>
              <a:ext cx="21725" cy="66025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3103875" y="1840325"/>
              <a:ext cx="130900" cy="76450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3111575" y="1914700"/>
              <a:ext cx="15850" cy="2815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3115175" y="1920600"/>
              <a:ext cx="11325" cy="18775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3125575" y="1960150"/>
              <a:ext cx="104675" cy="69650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3117225" y="1919850"/>
              <a:ext cx="10200" cy="19525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3120825" y="1925125"/>
              <a:ext cx="4775" cy="10425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090775" y="1990225"/>
              <a:ext cx="175200" cy="212925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3215100" y="2055075"/>
              <a:ext cx="12225" cy="142425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3101175" y="2176700"/>
              <a:ext cx="139250" cy="26450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3143450" y="1990225"/>
              <a:ext cx="67825" cy="43800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3219825" y="2035425"/>
              <a:ext cx="46150" cy="38675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3164225" y="2096350"/>
              <a:ext cx="101750" cy="54075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3135075" y="2120175"/>
              <a:ext cx="79125" cy="49075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3090775" y="2039275"/>
              <a:ext cx="35725" cy="41375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3187750" y="1966700"/>
              <a:ext cx="25" cy="9300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3187750" y="1975975"/>
              <a:ext cx="25" cy="1150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161300" y="1966700"/>
              <a:ext cx="26475" cy="12250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122875" y="1864425"/>
              <a:ext cx="103550" cy="104300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158575" y="1914950"/>
              <a:ext cx="14050" cy="14050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156775" y="1914450"/>
              <a:ext cx="11325" cy="14925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3166050" y="1926250"/>
              <a:ext cx="3850" cy="1825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3157675" y="1928050"/>
              <a:ext cx="16075" cy="7750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144350" y="1913825"/>
              <a:ext cx="2950" cy="10425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181175" y="1912025"/>
              <a:ext cx="3875" cy="9500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135975" y="1897525"/>
              <a:ext cx="13150" cy="8875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3175525" y="1892575"/>
              <a:ext cx="16075" cy="652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119025" y="1855425"/>
              <a:ext cx="106475" cy="61350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3132150" y="1928050"/>
              <a:ext cx="23525" cy="14050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3176450" y="1924225"/>
              <a:ext cx="22625" cy="14250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3212575" y="1907850"/>
              <a:ext cx="26050" cy="31575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3220750" y="1913825"/>
              <a:ext cx="14025" cy="20825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3220750" y="1912925"/>
              <a:ext cx="10400" cy="21725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3222550" y="1921125"/>
              <a:ext cx="3875" cy="1080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3121750" y="2013725"/>
              <a:ext cx="7700" cy="76425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3202875" y="2030675"/>
              <a:ext cx="24450" cy="44325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2973925" y="2025525"/>
              <a:ext cx="63075" cy="44725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3374200" y="1989325"/>
              <a:ext cx="25" cy="9275"/>
            </a:xfrm>
            <a:custGeom>
              <a:rect b="b" l="l" r="r" t="t"/>
              <a:pathLst>
                <a:path extrusionOk="0" h="371" w="1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3374200" y="1986375"/>
              <a:ext cx="25575" cy="12225"/>
            </a:xfrm>
            <a:custGeom>
              <a:rect b="b" l="l" r="r" t="t"/>
              <a:pathLst>
                <a:path extrusionOk="0" h="489" w="1023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3331950" y="1881050"/>
              <a:ext cx="102625" cy="108500"/>
            </a:xfrm>
            <a:custGeom>
              <a:rect b="b" l="l" r="r" t="t"/>
              <a:pathLst>
                <a:path extrusionOk="0" h="4340" w="4105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3359075" y="1950675"/>
              <a:ext cx="18100" cy="14025"/>
            </a:xfrm>
            <a:custGeom>
              <a:rect b="b" l="l" r="r" t="t"/>
              <a:pathLst>
                <a:path extrusionOk="0" h="561" w="724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3361100" y="1955950"/>
              <a:ext cx="14950" cy="8750"/>
            </a:xfrm>
            <a:custGeom>
              <a:rect b="b" l="l" r="r" t="t"/>
              <a:pathLst>
                <a:path extrusionOk="0" h="350" w="598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3367650" y="1944600"/>
              <a:ext cx="3875" cy="2250"/>
            </a:xfrm>
            <a:custGeom>
              <a:rect b="b" l="l" r="r" t="t"/>
              <a:pathLst>
                <a:path extrusionOk="0" h="90" w="155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3359075" y="1933700"/>
              <a:ext cx="7700" cy="14050"/>
            </a:xfrm>
            <a:custGeom>
              <a:rect b="b" l="l" r="r" t="t"/>
              <a:pathLst>
                <a:path extrusionOk="0" h="562" w="308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3346850" y="1933700"/>
              <a:ext cx="3875" cy="11350"/>
            </a:xfrm>
            <a:custGeom>
              <a:rect b="b" l="l" r="r" t="t"/>
              <a:pathLst>
                <a:path extrusionOk="0" h="454" w="155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82800" y="1931900"/>
              <a:ext cx="2725" cy="10200"/>
            </a:xfrm>
            <a:custGeom>
              <a:rect b="b" l="l" r="r" t="t"/>
              <a:pathLst>
                <a:path extrusionOk="0" h="408" w="109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36475" y="1915850"/>
              <a:ext cx="13350" cy="10425"/>
            </a:xfrm>
            <a:custGeom>
              <a:rect b="b" l="l" r="r" t="t"/>
              <a:pathLst>
                <a:path extrusionOk="0" h="417" w="534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75125" y="1910200"/>
              <a:ext cx="16975" cy="7675"/>
            </a:xfrm>
            <a:custGeom>
              <a:rect b="b" l="l" r="r" t="t"/>
              <a:pathLst>
                <a:path extrusionOk="0" h="307" w="679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62900" y="1875000"/>
              <a:ext cx="76425" cy="60550"/>
            </a:xfrm>
            <a:custGeom>
              <a:rect b="b" l="l" r="r" t="t"/>
              <a:pathLst>
                <a:path extrusionOk="0" h="2422" w="3057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26875" y="1922400"/>
              <a:ext cx="24650" cy="33950"/>
            </a:xfrm>
            <a:custGeom>
              <a:rect b="b" l="l" r="r" t="t"/>
              <a:pathLst>
                <a:path extrusionOk="0" h="1358" w="986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432525" y="1928050"/>
              <a:ext cx="15175" cy="23550"/>
            </a:xfrm>
            <a:custGeom>
              <a:rect b="b" l="l" r="r" t="t"/>
              <a:pathLst>
                <a:path extrusionOk="0" h="942" w="607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32525" y="1928050"/>
              <a:ext cx="9525" cy="21725"/>
            </a:xfrm>
            <a:custGeom>
              <a:rect b="b" l="l" r="r" t="t"/>
              <a:pathLst>
                <a:path extrusionOk="0" h="869" w="381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435475" y="1935150"/>
              <a:ext cx="3850" cy="12600"/>
            </a:xfrm>
            <a:custGeom>
              <a:rect b="b" l="l" r="r" t="t"/>
              <a:pathLst>
                <a:path extrusionOk="0" h="504" w="154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360200" y="1933700"/>
              <a:ext cx="13125" cy="14050"/>
            </a:xfrm>
            <a:custGeom>
              <a:rect b="b" l="l" r="r" t="t"/>
              <a:pathLst>
                <a:path extrusionOk="0" h="562" w="525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367650" y="1945025"/>
              <a:ext cx="3875" cy="1825"/>
            </a:xfrm>
            <a:custGeom>
              <a:rect b="b" l="l" r="r" t="t"/>
              <a:pathLst>
                <a:path extrusionOk="0" h="73" w="155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359075" y="1933700"/>
              <a:ext cx="6800" cy="14050"/>
            </a:xfrm>
            <a:custGeom>
              <a:rect b="b" l="l" r="r" t="t"/>
              <a:pathLst>
                <a:path extrusionOk="0" h="562" w="272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339400" y="1948850"/>
              <a:ext cx="17875" cy="13150"/>
            </a:xfrm>
            <a:custGeom>
              <a:rect b="b" l="l" r="r" t="t"/>
              <a:pathLst>
                <a:path extrusionOk="0" h="526" w="715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380775" y="1945025"/>
              <a:ext cx="19900" cy="15150"/>
            </a:xfrm>
            <a:custGeom>
              <a:rect b="b" l="l" r="r" t="t"/>
              <a:pathLst>
                <a:path extrusionOk="0" h="606" w="796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43250" y="1943200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346850" y="1944100"/>
              <a:ext cx="6600" cy="3425"/>
            </a:xfrm>
            <a:custGeom>
              <a:rect b="b" l="l" r="r" t="t"/>
              <a:pathLst>
                <a:path extrusionOk="0" h="137" w="264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3378950" y="1941175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381675" y="1941175"/>
              <a:ext cx="9525" cy="4250"/>
            </a:xfrm>
            <a:custGeom>
              <a:rect b="b" l="l" r="r" t="t"/>
              <a:pathLst>
                <a:path extrusionOk="0" h="170" w="381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189550" y="1978925"/>
              <a:ext cx="18100" cy="4145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3135075" y="1982750"/>
              <a:ext cx="17875" cy="46225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3131225" y="2013725"/>
              <a:ext cx="30100" cy="31225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3138700" y="2022325"/>
              <a:ext cx="15150" cy="14025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3186825" y="2018325"/>
              <a:ext cx="22650" cy="3920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3185025" y="2037750"/>
              <a:ext cx="29750" cy="44775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3174150" y="2035875"/>
              <a:ext cx="34400" cy="42700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3171700" y="2068425"/>
              <a:ext cx="8600" cy="7475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3208525" y="2074075"/>
              <a:ext cx="8400" cy="6575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3193400" y="2093925"/>
              <a:ext cx="48150" cy="38500"/>
            </a:xfrm>
            <a:custGeom>
              <a:rect b="b" l="l" r="r" t="t"/>
              <a:pathLst>
                <a:path extrusionOk="0" h="1540" w="1926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24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001" name="Google Shape;1001;p2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4_1_1_3_1">
    <p:bg>
      <p:bgPr>
        <a:solidFill>
          <a:srgbClr val="CFD9E0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004" name="Google Shape;1004;p2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005" name="Google Shape;1005;p2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6" name="Google Shape;1006;p2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007" name="Google Shape;1007;p2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5" name="Google Shape;1015;p2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7" name="Google Shape;1017;p2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018" name="Google Shape;1018;p2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6" name="Google Shape;1026;p2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2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1030" name="Google Shape;1030;p2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1" name="Google Shape;1031;p25"/>
          <p:cNvGrpSpPr/>
          <p:nvPr/>
        </p:nvGrpSpPr>
        <p:grpSpPr>
          <a:xfrm>
            <a:off x="2563598" y="734020"/>
            <a:ext cx="3785141" cy="3921827"/>
            <a:chOff x="4570350" y="3395325"/>
            <a:chExt cx="1412050" cy="1463150"/>
          </a:xfrm>
        </p:grpSpPr>
        <p:sp>
          <p:nvSpPr>
            <p:cNvPr id="1032" name="Google Shape;1032;p25"/>
            <p:cNvSpPr/>
            <p:nvPr/>
          </p:nvSpPr>
          <p:spPr>
            <a:xfrm>
              <a:off x="4570350" y="4704100"/>
              <a:ext cx="1412050" cy="154375"/>
            </a:xfrm>
            <a:custGeom>
              <a:rect b="b" l="l" r="r" t="t"/>
              <a:pathLst>
                <a:path extrusionOk="0" h="6175" w="56482">
                  <a:moveTo>
                    <a:pt x="10992" y="1"/>
                  </a:moveTo>
                  <a:cubicBezTo>
                    <a:pt x="10387" y="1"/>
                    <a:pt x="9772" y="1"/>
                    <a:pt x="9209" y="53"/>
                  </a:cubicBezTo>
                  <a:lnTo>
                    <a:pt x="9209" y="95"/>
                  </a:lnTo>
                  <a:lnTo>
                    <a:pt x="8041" y="95"/>
                  </a:lnTo>
                  <a:cubicBezTo>
                    <a:pt x="3390" y="397"/>
                    <a:pt x="1" y="1356"/>
                    <a:pt x="1" y="2483"/>
                  </a:cubicBezTo>
                  <a:cubicBezTo>
                    <a:pt x="1" y="3870"/>
                    <a:pt x="4912" y="5006"/>
                    <a:pt x="10992" y="5006"/>
                  </a:cubicBezTo>
                  <a:cubicBezTo>
                    <a:pt x="12859" y="5006"/>
                    <a:pt x="14600" y="4871"/>
                    <a:pt x="16123" y="4693"/>
                  </a:cubicBezTo>
                  <a:cubicBezTo>
                    <a:pt x="18115" y="5569"/>
                    <a:pt x="22589" y="6174"/>
                    <a:pt x="27761" y="6174"/>
                  </a:cubicBezTo>
                  <a:cubicBezTo>
                    <a:pt x="32548" y="6174"/>
                    <a:pt x="36761" y="5653"/>
                    <a:pt x="38930" y="4871"/>
                  </a:cubicBezTo>
                  <a:cubicBezTo>
                    <a:pt x="40755" y="5173"/>
                    <a:pt x="43060" y="5392"/>
                    <a:pt x="45489" y="5392"/>
                  </a:cubicBezTo>
                  <a:cubicBezTo>
                    <a:pt x="51580" y="5392"/>
                    <a:pt x="56481" y="4266"/>
                    <a:pt x="56481" y="2868"/>
                  </a:cubicBezTo>
                  <a:cubicBezTo>
                    <a:pt x="56481" y="1523"/>
                    <a:pt x="51580" y="397"/>
                    <a:pt x="45489" y="397"/>
                  </a:cubicBezTo>
                  <a:cubicBezTo>
                    <a:pt x="41276" y="397"/>
                    <a:pt x="37626" y="918"/>
                    <a:pt x="35760" y="1742"/>
                  </a:cubicBezTo>
                  <a:cubicBezTo>
                    <a:pt x="34414" y="1523"/>
                    <a:pt x="32850" y="1356"/>
                    <a:pt x="31150" y="1263"/>
                  </a:cubicBezTo>
                  <a:cubicBezTo>
                    <a:pt x="30327" y="1304"/>
                    <a:pt x="29461" y="1356"/>
                    <a:pt x="28637" y="1356"/>
                  </a:cubicBezTo>
                  <a:lnTo>
                    <a:pt x="28637" y="1179"/>
                  </a:lnTo>
                  <a:lnTo>
                    <a:pt x="27156" y="1179"/>
                  </a:lnTo>
                  <a:lnTo>
                    <a:pt x="27156" y="1356"/>
                  </a:lnTo>
                  <a:cubicBezTo>
                    <a:pt x="26291" y="1356"/>
                    <a:pt x="25415" y="1304"/>
                    <a:pt x="24549" y="1263"/>
                  </a:cubicBezTo>
                  <a:cubicBezTo>
                    <a:pt x="23329" y="1304"/>
                    <a:pt x="22203" y="1398"/>
                    <a:pt x="21160" y="1523"/>
                  </a:cubicBezTo>
                  <a:cubicBezTo>
                    <a:pt x="19856" y="835"/>
                    <a:pt x="17208" y="314"/>
                    <a:pt x="13985" y="95"/>
                  </a:cubicBezTo>
                  <a:lnTo>
                    <a:pt x="13943" y="95"/>
                  </a:lnTo>
                  <a:cubicBezTo>
                    <a:pt x="13036" y="53"/>
                    <a:pt x="12035" y="1"/>
                    <a:pt x="10992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5084425" y="4700975"/>
              <a:ext cx="157275" cy="106300"/>
            </a:xfrm>
            <a:custGeom>
              <a:rect b="b" l="l" r="r" t="t"/>
              <a:pathLst>
                <a:path extrusionOk="0" h="4252" w="6291">
                  <a:moveTo>
                    <a:pt x="6072" y="1"/>
                  </a:moveTo>
                  <a:lnTo>
                    <a:pt x="4372" y="386"/>
                  </a:lnTo>
                  <a:cubicBezTo>
                    <a:pt x="4372" y="908"/>
                    <a:pt x="4330" y="1429"/>
                    <a:pt x="4247" y="2003"/>
                  </a:cubicBezTo>
                  <a:cubicBezTo>
                    <a:pt x="4247" y="2086"/>
                    <a:pt x="4247" y="2170"/>
                    <a:pt x="4163" y="2263"/>
                  </a:cubicBezTo>
                  <a:cubicBezTo>
                    <a:pt x="4111" y="2305"/>
                    <a:pt x="4028" y="2305"/>
                    <a:pt x="3944" y="2305"/>
                  </a:cubicBezTo>
                  <a:cubicBezTo>
                    <a:pt x="3162" y="2389"/>
                    <a:pt x="2380" y="2347"/>
                    <a:pt x="1640" y="2566"/>
                  </a:cubicBezTo>
                  <a:cubicBezTo>
                    <a:pt x="858" y="2785"/>
                    <a:pt x="117" y="3306"/>
                    <a:pt x="34" y="4088"/>
                  </a:cubicBezTo>
                  <a:cubicBezTo>
                    <a:pt x="1" y="4210"/>
                    <a:pt x="672" y="4251"/>
                    <a:pt x="1572" y="4251"/>
                  </a:cubicBezTo>
                  <a:cubicBezTo>
                    <a:pt x="3215" y="4251"/>
                    <a:pt x="5618" y="4115"/>
                    <a:pt x="5895" y="4088"/>
                  </a:cubicBezTo>
                  <a:cubicBezTo>
                    <a:pt x="6030" y="4088"/>
                    <a:pt x="6114" y="4036"/>
                    <a:pt x="6197" y="3953"/>
                  </a:cubicBezTo>
                  <a:cubicBezTo>
                    <a:pt x="6249" y="3911"/>
                    <a:pt x="6249" y="3828"/>
                    <a:pt x="6249" y="3734"/>
                  </a:cubicBezTo>
                  <a:cubicBezTo>
                    <a:pt x="6291" y="2472"/>
                    <a:pt x="6249" y="1262"/>
                    <a:pt x="607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5296950" y="4700975"/>
              <a:ext cx="157950" cy="106300"/>
            </a:xfrm>
            <a:custGeom>
              <a:rect b="b" l="l" r="r" t="t"/>
              <a:pathLst>
                <a:path extrusionOk="0" h="4252" w="6318">
                  <a:moveTo>
                    <a:pt x="220" y="1"/>
                  </a:moveTo>
                  <a:cubicBezTo>
                    <a:pt x="95" y="1262"/>
                    <a:pt x="1" y="2472"/>
                    <a:pt x="42" y="3734"/>
                  </a:cubicBezTo>
                  <a:cubicBezTo>
                    <a:pt x="42" y="3828"/>
                    <a:pt x="42" y="3911"/>
                    <a:pt x="95" y="3953"/>
                  </a:cubicBezTo>
                  <a:cubicBezTo>
                    <a:pt x="178" y="4036"/>
                    <a:pt x="303" y="4088"/>
                    <a:pt x="397" y="4088"/>
                  </a:cubicBezTo>
                  <a:cubicBezTo>
                    <a:pt x="707" y="4115"/>
                    <a:pt x="3101" y="4251"/>
                    <a:pt x="4743" y="4251"/>
                  </a:cubicBezTo>
                  <a:cubicBezTo>
                    <a:pt x="5643" y="4251"/>
                    <a:pt x="6318" y="4210"/>
                    <a:pt x="6299" y="4088"/>
                  </a:cubicBezTo>
                  <a:cubicBezTo>
                    <a:pt x="6174" y="3306"/>
                    <a:pt x="5434" y="2785"/>
                    <a:pt x="4693" y="2566"/>
                  </a:cubicBezTo>
                  <a:cubicBezTo>
                    <a:pt x="3911" y="2347"/>
                    <a:pt x="3129" y="2389"/>
                    <a:pt x="2347" y="2305"/>
                  </a:cubicBezTo>
                  <a:cubicBezTo>
                    <a:pt x="2305" y="2305"/>
                    <a:pt x="2222" y="2305"/>
                    <a:pt x="2128" y="2263"/>
                  </a:cubicBezTo>
                  <a:cubicBezTo>
                    <a:pt x="2086" y="2170"/>
                    <a:pt x="2045" y="2086"/>
                    <a:pt x="2045" y="2003"/>
                  </a:cubicBezTo>
                  <a:cubicBezTo>
                    <a:pt x="1961" y="1429"/>
                    <a:pt x="1920" y="908"/>
                    <a:pt x="1920" y="386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5084425" y="4754150"/>
              <a:ext cx="156250" cy="53125"/>
            </a:xfrm>
            <a:custGeom>
              <a:rect b="b" l="l" r="r" t="t"/>
              <a:pathLst>
                <a:path extrusionOk="0" h="2125" w="6250">
                  <a:moveTo>
                    <a:pt x="6249" y="1"/>
                  </a:moveTo>
                  <a:cubicBezTo>
                    <a:pt x="5550" y="43"/>
                    <a:pt x="4852" y="397"/>
                    <a:pt x="4424" y="919"/>
                  </a:cubicBezTo>
                  <a:cubicBezTo>
                    <a:pt x="3986" y="606"/>
                    <a:pt x="3506" y="397"/>
                    <a:pt x="2985" y="262"/>
                  </a:cubicBezTo>
                  <a:cubicBezTo>
                    <a:pt x="2505" y="262"/>
                    <a:pt x="2078" y="303"/>
                    <a:pt x="1640" y="439"/>
                  </a:cubicBezTo>
                  <a:cubicBezTo>
                    <a:pt x="858" y="658"/>
                    <a:pt x="117" y="1179"/>
                    <a:pt x="34" y="1961"/>
                  </a:cubicBezTo>
                  <a:cubicBezTo>
                    <a:pt x="1" y="2083"/>
                    <a:pt x="672" y="2124"/>
                    <a:pt x="1572" y="2124"/>
                  </a:cubicBezTo>
                  <a:cubicBezTo>
                    <a:pt x="3215" y="2124"/>
                    <a:pt x="5618" y="1988"/>
                    <a:pt x="5895" y="1961"/>
                  </a:cubicBezTo>
                  <a:cubicBezTo>
                    <a:pt x="6030" y="1961"/>
                    <a:pt x="6114" y="1909"/>
                    <a:pt x="6197" y="1826"/>
                  </a:cubicBezTo>
                  <a:cubicBezTo>
                    <a:pt x="6249" y="1784"/>
                    <a:pt x="6249" y="1701"/>
                    <a:pt x="6249" y="1607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5298000" y="4754150"/>
              <a:ext cx="156900" cy="53125"/>
            </a:xfrm>
            <a:custGeom>
              <a:rect b="b" l="l" r="r" t="t"/>
              <a:pathLst>
                <a:path extrusionOk="0" h="2125" w="6276">
                  <a:moveTo>
                    <a:pt x="0" y="1"/>
                  </a:moveTo>
                  <a:lnTo>
                    <a:pt x="0" y="1607"/>
                  </a:lnTo>
                  <a:cubicBezTo>
                    <a:pt x="0" y="1701"/>
                    <a:pt x="0" y="1784"/>
                    <a:pt x="53" y="1826"/>
                  </a:cubicBezTo>
                  <a:cubicBezTo>
                    <a:pt x="136" y="1909"/>
                    <a:pt x="261" y="1961"/>
                    <a:pt x="355" y="1961"/>
                  </a:cubicBezTo>
                  <a:cubicBezTo>
                    <a:pt x="665" y="1988"/>
                    <a:pt x="3059" y="2124"/>
                    <a:pt x="4701" y="2124"/>
                  </a:cubicBezTo>
                  <a:cubicBezTo>
                    <a:pt x="5601" y="2124"/>
                    <a:pt x="6276" y="2083"/>
                    <a:pt x="6257" y="1961"/>
                  </a:cubicBezTo>
                  <a:cubicBezTo>
                    <a:pt x="6132" y="1179"/>
                    <a:pt x="5392" y="658"/>
                    <a:pt x="4651" y="439"/>
                  </a:cubicBezTo>
                  <a:cubicBezTo>
                    <a:pt x="4172" y="303"/>
                    <a:pt x="3744" y="262"/>
                    <a:pt x="3265" y="262"/>
                  </a:cubicBezTo>
                  <a:cubicBezTo>
                    <a:pt x="2785" y="397"/>
                    <a:pt x="2305" y="606"/>
                    <a:pt x="1878" y="919"/>
                  </a:cubicBezTo>
                  <a:cubicBezTo>
                    <a:pt x="1398" y="397"/>
                    <a:pt x="699" y="43"/>
                    <a:pt x="0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5284950" y="4070825"/>
              <a:ext cx="100150" cy="667200"/>
            </a:xfrm>
            <a:custGeom>
              <a:rect b="b" l="l" r="r" t="t"/>
              <a:pathLst>
                <a:path extrusionOk="0" h="26688" w="4006">
                  <a:moveTo>
                    <a:pt x="1" y="1"/>
                  </a:moveTo>
                  <a:lnTo>
                    <a:pt x="1" y="1"/>
                  </a:lnTo>
                  <a:cubicBezTo>
                    <a:pt x="53" y="658"/>
                    <a:pt x="53" y="1305"/>
                    <a:pt x="1" y="1962"/>
                  </a:cubicBezTo>
                  <a:cubicBezTo>
                    <a:pt x="1" y="3390"/>
                    <a:pt x="53" y="4829"/>
                    <a:pt x="53" y="6216"/>
                  </a:cubicBezTo>
                  <a:cubicBezTo>
                    <a:pt x="95" y="9126"/>
                    <a:pt x="137" y="12035"/>
                    <a:pt x="137" y="14955"/>
                  </a:cubicBezTo>
                  <a:cubicBezTo>
                    <a:pt x="178" y="18866"/>
                    <a:pt x="1" y="22777"/>
                    <a:pt x="53" y="26687"/>
                  </a:cubicBezTo>
                  <a:cubicBezTo>
                    <a:pt x="1002" y="26687"/>
                    <a:pt x="1920" y="26635"/>
                    <a:pt x="2827" y="26552"/>
                  </a:cubicBezTo>
                  <a:cubicBezTo>
                    <a:pt x="3349" y="21995"/>
                    <a:pt x="3390" y="17302"/>
                    <a:pt x="3568" y="12692"/>
                  </a:cubicBezTo>
                  <a:cubicBezTo>
                    <a:pt x="3609" y="10523"/>
                    <a:pt x="3703" y="8385"/>
                    <a:pt x="3745" y="6216"/>
                  </a:cubicBezTo>
                  <a:cubicBezTo>
                    <a:pt x="3745" y="5132"/>
                    <a:pt x="3745" y="4047"/>
                    <a:pt x="3787" y="3004"/>
                  </a:cubicBezTo>
                  <a:cubicBezTo>
                    <a:pt x="3787" y="2087"/>
                    <a:pt x="4005" y="1263"/>
                    <a:pt x="3787" y="356"/>
                  </a:cubicBezTo>
                  <a:cubicBezTo>
                    <a:pt x="2525" y="356"/>
                    <a:pt x="1263" y="262"/>
                    <a:pt x="1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5150425" y="4070825"/>
              <a:ext cx="99875" cy="667200"/>
            </a:xfrm>
            <a:custGeom>
              <a:rect b="b" l="l" r="r" t="t"/>
              <a:pathLst>
                <a:path extrusionOk="0" h="26688" w="3995">
                  <a:moveTo>
                    <a:pt x="3995" y="1"/>
                  </a:moveTo>
                  <a:cubicBezTo>
                    <a:pt x="2775" y="262"/>
                    <a:pt x="1523" y="356"/>
                    <a:pt x="262" y="356"/>
                  </a:cubicBezTo>
                  <a:cubicBezTo>
                    <a:pt x="1" y="1263"/>
                    <a:pt x="220" y="2087"/>
                    <a:pt x="262" y="3004"/>
                  </a:cubicBezTo>
                  <a:cubicBezTo>
                    <a:pt x="262" y="4047"/>
                    <a:pt x="262" y="5132"/>
                    <a:pt x="303" y="6216"/>
                  </a:cubicBezTo>
                  <a:cubicBezTo>
                    <a:pt x="345" y="8385"/>
                    <a:pt x="387" y="10523"/>
                    <a:pt x="481" y="12692"/>
                  </a:cubicBezTo>
                  <a:cubicBezTo>
                    <a:pt x="606" y="17302"/>
                    <a:pt x="647" y="21995"/>
                    <a:pt x="1169" y="26552"/>
                  </a:cubicBezTo>
                  <a:cubicBezTo>
                    <a:pt x="2087" y="26635"/>
                    <a:pt x="3036" y="26687"/>
                    <a:pt x="3953" y="26687"/>
                  </a:cubicBezTo>
                  <a:cubicBezTo>
                    <a:pt x="3995" y="22777"/>
                    <a:pt x="3818" y="18866"/>
                    <a:pt x="3870" y="14955"/>
                  </a:cubicBezTo>
                  <a:cubicBezTo>
                    <a:pt x="3912" y="12035"/>
                    <a:pt x="3953" y="9126"/>
                    <a:pt x="3953" y="6216"/>
                  </a:cubicBezTo>
                  <a:cubicBezTo>
                    <a:pt x="3995" y="4829"/>
                    <a:pt x="3995" y="3390"/>
                    <a:pt x="3995" y="1962"/>
                  </a:cubicBezTo>
                  <a:lnTo>
                    <a:pt x="3995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5284950" y="4070825"/>
              <a:ext cx="93625" cy="51125"/>
            </a:xfrm>
            <a:custGeom>
              <a:rect b="b" l="l" r="r" t="t"/>
              <a:pathLst>
                <a:path extrusionOk="0" h="2045" w="3745">
                  <a:moveTo>
                    <a:pt x="1" y="2045"/>
                  </a:moveTo>
                  <a:lnTo>
                    <a:pt x="1" y="2045"/>
                  </a:lnTo>
                  <a:lnTo>
                    <a:pt x="1" y="2045"/>
                  </a:lnTo>
                  <a:close/>
                  <a:moveTo>
                    <a:pt x="53" y="1086"/>
                  </a:move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1962"/>
                  </a:lnTo>
                  <a:cubicBezTo>
                    <a:pt x="53" y="1659"/>
                    <a:pt x="53" y="1346"/>
                    <a:pt x="53" y="1086"/>
                  </a:cubicBezTo>
                  <a:close/>
                  <a:moveTo>
                    <a:pt x="3745" y="356"/>
                  </a:moveTo>
                  <a:lnTo>
                    <a:pt x="3745" y="356"/>
                  </a:lnTo>
                  <a:lnTo>
                    <a:pt x="3745" y="356"/>
                  </a:lnTo>
                  <a:lnTo>
                    <a:pt x="3745" y="356"/>
                  </a:lnTo>
                  <a:close/>
                  <a:moveTo>
                    <a:pt x="178" y="43"/>
                  </a:moveTo>
                  <a:lnTo>
                    <a:pt x="178" y="43"/>
                  </a:lnTo>
                  <a:lnTo>
                    <a:pt x="178" y="43"/>
                  </a:lnTo>
                  <a:close/>
                  <a:moveTo>
                    <a:pt x="137" y="1"/>
                  </a:moveTo>
                  <a:lnTo>
                    <a:pt x="137" y="1"/>
                  </a:lnTo>
                  <a:lnTo>
                    <a:pt x="13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5284950" y="4070825"/>
              <a:ext cx="96750" cy="121800"/>
            </a:xfrm>
            <a:custGeom>
              <a:rect b="b" l="l" r="r" t="t"/>
              <a:pathLst>
                <a:path extrusionOk="0" h="4872" w="3870">
                  <a:moveTo>
                    <a:pt x="1" y="1"/>
                  </a:moveTo>
                  <a:cubicBezTo>
                    <a:pt x="53" y="356"/>
                    <a:pt x="53" y="700"/>
                    <a:pt x="53" y="1086"/>
                  </a:cubicBez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2045"/>
                  </a:lnTo>
                  <a:cubicBezTo>
                    <a:pt x="1" y="3004"/>
                    <a:pt x="1" y="3912"/>
                    <a:pt x="53" y="4829"/>
                  </a:cubicBezTo>
                  <a:cubicBezTo>
                    <a:pt x="575" y="4871"/>
                    <a:pt x="1138" y="4871"/>
                    <a:pt x="1659" y="4871"/>
                  </a:cubicBezTo>
                  <a:cubicBezTo>
                    <a:pt x="2347" y="4871"/>
                    <a:pt x="3046" y="4871"/>
                    <a:pt x="3745" y="4829"/>
                  </a:cubicBezTo>
                  <a:cubicBezTo>
                    <a:pt x="3745" y="4214"/>
                    <a:pt x="3787" y="3609"/>
                    <a:pt x="3787" y="3004"/>
                  </a:cubicBezTo>
                  <a:cubicBezTo>
                    <a:pt x="3787" y="2389"/>
                    <a:pt x="3870" y="1826"/>
                    <a:pt x="3870" y="1263"/>
                  </a:cubicBezTo>
                  <a:cubicBezTo>
                    <a:pt x="3870" y="1002"/>
                    <a:pt x="3870" y="700"/>
                    <a:pt x="3787" y="356"/>
                  </a:cubicBezTo>
                  <a:lnTo>
                    <a:pt x="3745" y="356"/>
                  </a:lnTo>
                  <a:cubicBezTo>
                    <a:pt x="2525" y="356"/>
                    <a:pt x="1357" y="262"/>
                    <a:pt x="178" y="43"/>
                  </a:cubicBezTo>
                  <a:cubicBezTo>
                    <a:pt x="178" y="43"/>
                    <a:pt x="137" y="43"/>
                    <a:pt x="137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5156950" y="4097950"/>
              <a:ext cx="93350" cy="77200"/>
            </a:xfrm>
            <a:custGeom>
              <a:rect b="b" l="l" r="r" t="t"/>
              <a:pathLst>
                <a:path extrusionOk="0" h="3088" w="3734">
                  <a:moveTo>
                    <a:pt x="1" y="1919"/>
                  </a:moveTo>
                  <a:lnTo>
                    <a:pt x="1" y="3087"/>
                  </a:lnTo>
                  <a:lnTo>
                    <a:pt x="1" y="3087"/>
                  </a:lnTo>
                  <a:lnTo>
                    <a:pt x="1" y="1919"/>
                  </a:lnTo>
                  <a:close/>
                  <a:moveTo>
                    <a:pt x="3734" y="1096"/>
                  </a:moveTo>
                  <a:lnTo>
                    <a:pt x="3734" y="1137"/>
                  </a:lnTo>
                  <a:lnTo>
                    <a:pt x="3734" y="1096"/>
                  </a:lnTo>
                  <a:close/>
                  <a:moveTo>
                    <a:pt x="3734" y="1002"/>
                  </a:moveTo>
                  <a:lnTo>
                    <a:pt x="3734" y="1096"/>
                  </a:lnTo>
                  <a:lnTo>
                    <a:pt x="3734" y="1002"/>
                  </a:lnTo>
                  <a:close/>
                  <a:moveTo>
                    <a:pt x="3734" y="960"/>
                  </a:moveTo>
                  <a:lnTo>
                    <a:pt x="3734" y="1002"/>
                  </a:lnTo>
                  <a:lnTo>
                    <a:pt x="3734" y="960"/>
                  </a:lnTo>
                  <a:close/>
                  <a:moveTo>
                    <a:pt x="3734" y="1"/>
                  </a:moveTo>
                  <a:lnTo>
                    <a:pt x="3734" y="877"/>
                  </a:lnTo>
                  <a:lnTo>
                    <a:pt x="3734" y="960"/>
                  </a:lnTo>
                  <a:lnTo>
                    <a:pt x="3734" y="877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5153575" y="4070825"/>
              <a:ext cx="96725" cy="118400"/>
            </a:xfrm>
            <a:custGeom>
              <a:rect b="b" l="l" r="r" t="t"/>
              <a:pathLst>
                <a:path extrusionOk="0" h="4736" w="3869">
                  <a:moveTo>
                    <a:pt x="3869" y="1"/>
                  </a:moveTo>
                  <a:cubicBezTo>
                    <a:pt x="2649" y="220"/>
                    <a:pt x="1397" y="356"/>
                    <a:pt x="177" y="356"/>
                  </a:cubicBezTo>
                  <a:lnTo>
                    <a:pt x="136" y="356"/>
                  </a:lnTo>
                  <a:cubicBezTo>
                    <a:pt x="42" y="700"/>
                    <a:pt x="0" y="1002"/>
                    <a:pt x="0" y="1263"/>
                  </a:cubicBezTo>
                  <a:cubicBezTo>
                    <a:pt x="0" y="1826"/>
                    <a:pt x="94" y="2389"/>
                    <a:pt x="136" y="3004"/>
                  </a:cubicBezTo>
                  <a:lnTo>
                    <a:pt x="136" y="4172"/>
                  </a:lnTo>
                  <a:cubicBezTo>
                    <a:pt x="1345" y="4433"/>
                    <a:pt x="2607" y="4610"/>
                    <a:pt x="3869" y="4735"/>
                  </a:cubicBezTo>
                  <a:lnTo>
                    <a:pt x="3869" y="2222"/>
                  </a:lnTo>
                  <a:lnTo>
                    <a:pt x="3869" y="2181"/>
                  </a:lnTo>
                  <a:lnTo>
                    <a:pt x="3869" y="2087"/>
                  </a:lnTo>
                  <a:lnTo>
                    <a:pt x="3869" y="2045"/>
                  </a:lnTo>
                  <a:lnTo>
                    <a:pt x="3869" y="1962"/>
                  </a:lnTo>
                  <a:lnTo>
                    <a:pt x="3869" y="1086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5081875" y="3877850"/>
              <a:ext cx="127250" cy="172250"/>
            </a:xfrm>
            <a:custGeom>
              <a:rect b="b" l="l" r="r" t="t"/>
              <a:pathLst>
                <a:path extrusionOk="0" h="6890" w="5090">
                  <a:moveTo>
                    <a:pt x="1555" y="0"/>
                  </a:moveTo>
                  <a:cubicBezTo>
                    <a:pt x="1207" y="0"/>
                    <a:pt x="871" y="76"/>
                    <a:pt x="657" y="295"/>
                  </a:cubicBezTo>
                  <a:cubicBezTo>
                    <a:pt x="303" y="639"/>
                    <a:pt x="303" y="1421"/>
                    <a:pt x="219" y="1859"/>
                  </a:cubicBezTo>
                  <a:cubicBezTo>
                    <a:pt x="0" y="3423"/>
                    <a:pt x="0" y="4988"/>
                    <a:pt x="303" y="6510"/>
                  </a:cubicBezTo>
                  <a:cubicBezTo>
                    <a:pt x="355" y="6594"/>
                    <a:pt x="355" y="6677"/>
                    <a:pt x="438" y="6771"/>
                  </a:cubicBezTo>
                  <a:cubicBezTo>
                    <a:pt x="480" y="6854"/>
                    <a:pt x="615" y="6854"/>
                    <a:pt x="741" y="6854"/>
                  </a:cubicBezTo>
                  <a:cubicBezTo>
                    <a:pt x="943" y="6879"/>
                    <a:pt x="1146" y="6890"/>
                    <a:pt x="1348" y="6890"/>
                  </a:cubicBezTo>
                  <a:cubicBezTo>
                    <a:pt x="2622" y="6890"/>
                    <a:pt x="3883" y="6445"/>
                    <a:pt x="5089" y="6031"/>
                  </a:cubicBezTo>
                  <a:lnTo>
                    <a:pt x="4046" y="1421"/>
                  </a:lnTo>
                  <a:cubicBezTo>
                    <a:pt x="3650" y="900"/>
                    <a:pt x="3129" y="420"/>
                    <a:pt x="2524" y="159"/>
                  </a:cubicBezTo>
                  <a:cubicBezTo>
                    <a:pt x="2263" y="76"/>
                    <a:pt x="1903" y="0"/>
                    <a:pt x="1555" y="0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5298000" y="3872175"/>
              <a:ext cx="128300" cy="177925"/>
            </a:xfrm>
            <a:custGeom>
              <a:rect b="b" l="l" r="r" t="t"/>
              <a:pathLst>
                <a:path extrusionOk="0" h="7117" w="5132">
                  <a:moveTo>
                    <a:pt x="2482" y="1"/>
                  </a:moveTo>
                  <a:lnTo>
                    <a:pt x="0" y="6258"/>
                  </a:lnTo>
                  <a:cubicBezTo>
                    <a:pt x="1243" y="6672"/>
                    <a:pt x="2477" y="7117"/>
                    <a:pt x="3771" y="7117"/>
                  </a:cubicBezTo>
                  <a:cubicBezTo>
                    <a:pt x="3976" y="7117"/>
                    <a:pt x="4183" y="7106"/>
                    <a:pt x="4391" y="7081"/>
                  </a:cubicBezTo>
                  <a:cubicBezTo>
                    <a:pt x="4485" y="7081"/>
                    <a:pt x="4610" y="7081"/>
                    <a:pt x="4693" y="6998"/>
                  </a:cubicBezTo>
                  <a:cubicBezTo>
                    <a:pt x="4745" y="6904"/>
                    <a:pt x="4787" y="6821"/>
                    <a:pt x="4787" y="6737"/>
                  </a:cubicBezTo>
                  <a:cubicBezTo>
                    <a:pt x="5089" y="5215"/>
                    <a:pt x="5131" y="3650"/>
                    <a:pt x="4870" y="2128"/>
                  </a:cubicBezTo>
                  <a:cubicBezTo>
                    <a:pt x="4787" y="1606"/>
                    <a:pt x="4745" y="1085"/>
                    <a:pt x="4307" y="741"/>
                  </a:cubicBezTo>
                  <a:cubicBezTo>
                    <a:pt x="3828" y="303"/>
                    <a:pt x="3129" y="1"/>
                    <a:pt x="24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5087350" y="3397875"/>
              <a:ext cx="370500" cy="338775"/>
            </a:xfrm>
            <a:custGeom>
              <a:rect b="b" l="l" r="r" t="t"/>
              <a:pathLst>
                <a:path extrusionOk="0" h="13551" w="14820">
                  <a:moveTo>
                    <a:pt x="8509" y="1"/>
                  </a:moveTo>
                  <a:cubicBezTo>
                    <a:pt x="8162" y="1"/>
                    <a:pt x="7814" y="64"/>
                    <a:pt x="7477" y="201"/>
                  </a:cubicBezTo>
                  <a:cubicBezTo>
                    <a:pt x="7436" y="201"/>
                    <a:pt x="7384" y="243"/>
                    <a:pt x="7300" y="243"/>
                  </a:cubicBezTo>
                  <a:cubicBezTo>
                    <a:pt x="7258" y="243"/>
                    <a:pt x="7175" y="243"/>
                    <a:pt x="7123" y="201"/>
                  </a:cubicBezTo>
                  <a:cubicBezTo>
                    <a:pt x="6797" y="103"/>
                    <a:pt x="6471" y="57"/>
                    <a:pt x="6151" y="57"/>
                  </a:cubicBezTo>
                  <a:cubicBezTo>
                    <a:pt x="4769" y="57"/>
                    <a:pt x="3495" y="915"/>
                    <a:pt x="2826" y="2151"/>
                  </a:cubicBezTo>
                  <a:cubicBezTo>
                    <a:pt x="2347" y="3111"/>
                    <a:pt x="2128" y="4195"/>
                    <a:pt x="2086" y="5238"/>
                  </a:cubicBezTo>
                  <a:cubicBezTo>
                    <a:pt x="2086" y="5541"/>
                    <a:pt x="2086" y="5801"/>
                    <a:pt x="2002" y="6062"/>
                  </a:cubicBezTo>
                  <a:cubicBezTo>
                    <a:pt x="1909" y="6417"/>
                    <a:pt x="1700" y="6625"/>
                    <a:pt x="1523" y="6886"/>
                  </a:cubicBezTo>
                  <a:cubicBezTo>
                    <a:pt x="1262" y="7241"/>
                    <a:pt x="1043" y="7585"/>
                    <a:pt x="824" y="7929"/>
                  </a:cubicBezTo>
                  <a:cubicBezTo>
                    <a:pt x="396" y="8669"/>
                    <a:pt x="0" y="9545"/>
                    <a:pt x="136" y="10369"/>
                  </a:cubicBezTo>
                  <a:cubicBezTo>
                    <a:pt x="219" y="11057"/>
                    <a:pt x="657" y="11673"/>
                    <a:pt x="1220" y="12017"/>
                  </a:cubicBezTo>
                  <a:cubicBezTo>
                    <a:pt x="1570" y="12215"/>
                    <a:pt x="1964" y="12317"/>
                    <a:pt x="2359" y="12317"/>
                  </a:cubicBezTo>
                  <a:cubicBezTo>
                    <a:pt x="2649" y="12317"/>
                    <a:pt x="2939" y="12262"/>
                    <a:pt x="3212" y="12152"/>
                  </a:cubicBezTo>
                  <a:cubicBezTo>
                    <a:pt x="3650" y="12934"/>
                    <a:pt x="4474" y="13498"/>
                    <a:pt x="5392" y="13539"/>
                  </a:cubicBezTo>
                  <a:cubicBezTo>
                    <a:pt x="5475" y="13547"/>
                    <a:pt x="5561" y="13550"/>
                    <a:pt x="5647" y="13550"/>
                  </a:cubicBezTo>
                  <a:cubicBezTo>
                    <a:pt x="6542" y="13550"/>
                    <a:pt x="7549" y="13152"/>
                    <a:pt x="7863" y="12277"/>
                  </a:cubicBezTo>
                  <a:lnTo>
                    <a:pt x="7863" y="12277"/>
                  </a:lnTo>
                  <a:cubicBezTo>
                    <a:pt x="7822" y="12413"/>
                    <a:pt x="8864" y="12882"/>
                    <a:pt x="9000" y="12934"/>
                  </a:cubicBezTo>
                  <a:cubicBezTo>
                    <a:pt x="9294" y="13065"/>
                    <a:pt x="9609" y="13135"/>
                    <a:pt x="9932" y="13135"/>
                  </a:cubicBezTo>
                  <a:cubicBezTo>
                    <a:pt x="10123" y="13135"/>
                    <a:pt x="10318" y="13110"/>
                    <a:pt x="10512" y="13060"/>
                  </a:cubicBezTo>
                  <a:cubicBezTo>
                    <a:pt x="11169" y="12882"/>
                    <a:pt x="11909" y="12413"/>
                    <a:pt x="12212" y="11798"/>
                  </a:cubicBezTo>
                  <a:cubicBezTo>
                    <a:pt x="12417" y="12002"/>
                    <a:pt x="12730" y="12130"/>
                    <a:pt x="13022" y="12130"/>
                  </a:cubicBezTo>
                  <a:cubicBezTo>
                    <a:pt x="13102" y="12130"/>
                    <a:pt x="13181" y="12120"/>
                    <a:pt x="13255" y="12100"/>
                  </a:cubicBezTo>
                  <a:cubicBezTo>
                    <a:pt x="13995" y="11975"/>
                    <a:pt x="14517" y="11193"/>
                    <a:pt x="14683" y="10494"/>
                  </a:cubicBezTo>
                  <a:cubicBezTo>
                    <a:pt x="14819" y="9889"/>
                    <a:pt x="14683" y="9326"/>
                    <a:pt x="14423" y="8763"/>
                  </a:cubicBezTo>
                  <a:cubicBezTo>
                    <a:pt x="14079" y="7929"/>
                    <a:pt x="13380" y="7366"/>
                    <a:pt x="12858" y="6584"/>
                  </a:cubicBezTo>
                  <a:cubicBezTo>
                    <a:pt x="12514" y="6020"/>
                    <a:pt x="12431" y="5416"/>
                    <a:pt x="12337" y="4759"/>
                  </a:cubicBezTo>
                  <a:cubicBezTo>
                    <a:pt x="12254" y="3810"/>
                    <a:pt x="12128" y="2934"/>
                    <a:pt x="11691" y="2068"/>
                  </a:cubicBezTo>
                  <a:cubicBezTo>
                    <a:pt x="11105" y="897"/>
                    <a:pt x="9816" y="1"/>
                    <a:pt x="8509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5130875" y="3553950"/>
              <a:ext cx="49825" cy="58450"/>
            </a:xfrm>
            <a:custGeom>
              <a:rect b="b" l="l" r="r" t="t"/>
              <a:pathLst>
                <a:path extrusionOk="0" h="2338" w="1993">
                  <a:moveTo>
                    <a:pt x="810" y="1"/>
                  </a:moveTo>
                  <a:cubicBezTo>
                    <a:pt x="385" y="1"/>
                    <a:pt x="29" y="327"/>
                    <a:pt x="1" y="904"/>
                  </a:cubicBezTo>
                  <a:cubicBezTo>
                    <a:pt x="1" y="1342"/>
                    <a:pt x="220" y="1738"/>
                    <a:pt x="522" y="1999"/>
                  </a:cubicBezTo>
                  <a:cubicBezTo>
                    <a:pt x="831" y="2247"/>
                    <a:pt x="1188" y="2338"/>
                    <a:pt x="1559" y="2338"/>
                  </a:cubicBezTo>
                  <a:cubicBezTo>
                    <a:pt x="1702" y="2338"/>
                    <a:pt x="1847" y="2324"/>
                    <a:pt x="1993" y="2301"/>
                  </a:cubicBezTo>
                  <a:lnTo>
                    <a:pt x="1648" y="601"/>
                  </a:lnTo>
                  <a:cubicBezTo>
                    <a:pt x="1648" y="476"/>
                    <a:pt x="1565" y="382"/>
                    <a:pt x="1471" y="257"/>
                  </a:cubicBezTo>
                  <a:cubicBezTo>
                    <a:pt x="1255" y="83"/>
                    <a:pt x="1024" y="1"/>
                    <a:pt x="810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5177550" y="3672700"/>
              <a:ext cx="174950" cy="119300"/>
            </a:xfrm>
            <a:custGeom>
              <a:rect b="b" l="l" r="r" t="t"/>
              <a:pathLst>
                <a:path extrusionOk="0" h="4772" w="6998">
                  <a:moveTo>
                    <a:pt x="3426" y="1"/>
                  </a:moveTo>
                  <a:cubicBezTo>
                    <a:pt x="2474" y="1"/>
                    <a:pt x="1518" y="203"/>
                    <a:pt x="866" y="899"/>
                  </a:cubicBezTo>
                  <a:cubicBezTo>
                    <a:pt x="0" y="1722"/>
                    <a:pt x="84" y="3151"/>
                    <a:pt x="564" y="4111"/>
                  </a:cubicBezTo>
                  <a:cubicBezTo>
                    <a:pt x="591" y="4169"/>
                    <a:pt x="634" y="4194"/>
                    <a:pt x="675" y="4194"/>
                  </a:cubicBezTo>
                  <a:cubicBezTo>
                    <a:pt x="759" y="4194"/>
                    <a:pt x="838" y="4094"/>
                    <a:pt x="783" y="3975"/>
                  </a:cubicBezTo>
                  <a:cubicBezTo>
                    <a:pt x="261" y="2890"/>
                    <a:pt x="345" y="1503"/>
                    <a:pt x="1387" y="763"/>
                  </a:cubicBezTo>
                  <a:cubicBezTo>
                    <a:pt x="1965" y="357"/>
                    <a:pt x="2700" y="267"/>
                    <a:pt x="3407" y="267"/>
                  </a:cubicBezTo>
                  <a:cubicBezTo>
                    <a:pt x="3606" y="267"/>
                    <a:pt x="3804" y="274"/>
                    <a:pt x="3995" y="283"/>
                  </a:cubicBezTo>
                  <a:cubicBezTo>
                    <a:pt x="5079" y="325"/>
                    <a:pt x="6174" y="805"/>
                    <a:pt x="6477" y="1941"/>
                  </a:cubicBezTo>
                  <a:cubicBezTo>
                    <a:pt x="6696" y="2849"/>
                    <a:pt x="6299" y="3892"/>
                    <a:pt x="5736" y="4590"/>
                  </a:cubicBezTo>
                  <a:cubicBezTo>
                    <a:pt x="5677" y="4678"/>
                    <a:pt x="5764" y="4772"/>
                    <a:pt x="5867" y="4772"/>
                  </a:cubicBezTo>
                  <a:cubicBezTo>
                    <a:pt x="5910" y="4772"/>
                    <a:pt x="5957" y="4755"/>
                    <a:pt x="5997" y="4715"/>
                  </a:cubicBezTo>
                  <a:cubicBezTo>
                    <a:pt x="6643" y="3850"/>
                    <a:pt x="6998" y="2630"/>
                    <a:pt x="6602" y="1545"/>
                  </a:cubicBezTo>
                  <a:cubicBezTo>
                    <a:pt x="6258" y="419"/>
                    <a:pt x="4996" y="116"/>
                    <a:pt x="3995" y="23"/>
                  </a:cubicBezTo>
                  <a:cubicBezTo>
                    <a:pt x="3807" y="9"/>
                    <a:pt x="3617" y="1"/>
                    <a:pt x="3426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5136350" y="3566875"/>
              <a:ext cx="29225" cy="40175"/>
            </a:xfrm>
            <a:custGeom>
              <a:rect b="b" l="l" r="r" t="t"/>
              <a:pathLst>
                <a:path extrusionOk="0" h="1607" w="1169">
                  <a:moveTo>
                    <a:pt x="209" y="1"/>
                  </a:moveTo>
                  <a:cubicBezTo>
                    <a:pt x="126" y="1"/>
                    <a:pt x="84" y="43"/>
                    <a:pt x="42" y="126"/>
                  </a:cubicBezTo>
                  <a:cubicBezTo>
                    <a:pt x="1" y="439"/>
                    <a:pt x="84" y="783"/>
                    <a:pt x="261" y="1044"/>
                  </a:cubicBezTo>
                  <a:cubicBezTo>
                    <a:pt x="428" y="1346"/>
                    <a:pt x="689" y="1523"/>
                    <a:pt x="991" y="1607"/>
                  </a:cubicBezTo>
                  <a:lnTo>
                    <a:pt x="1044" y="1607"/>
                  </a:lnTo>
                  <a:cubicBezTo>
                    <a:pt x="1169" y="1607"/>
                    <a:pt x="1085" y="1388"/>
                    <a:pt x="1085" y="1304"/>
                  </a:cubicBezTo>
                  <a:cubicBezTo>
                    <a:pt x="1044" y="1127"/>
                    <a:pt x="991" y="908"/>
                    <a:pt x="950" y="741"/>
                  </a:cubicBezTo>
                  <a:cubicBezTo>
                    <a:pt x="908" y="564"/>
                    <a:pt x="783" y="439"/>
                    <a:pt x="647" y="303"/>
                  </a:cubicBezTo>
                  <a:cubicBezTo>
                    <a:pt x="564" y="220"/>
                    <a:pt x="522" y="126"/>
                    <a:pt x="387" y="84"/>
                  </a:cubicBezTo>
                  <a:cubicBezTo>
                    <a:pt x="345" y="43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5362125" y="3553950"/>
              <a:ext cx="52175" cy="61075"/>
            </a:xfrm>
            <a:custGeom>
              <a:rect b="b" l="l" r="r" t="t"/>
              <a:pathLst>
                <a:path extrusionOk="0" h="2443" w="2087">
                  <a:moveTo>
                    <a:pt x="1247" y="1"/>
                  </a:moveTo>
                  <a:cubicBezTo>
                    <a:pt x="1040" y="1"/>
                    <a:pt x="818" y="83"/>
                    <a:pt x="616" y="257"/>
                  </a:cubicBezTo>
                  <a:cubicBezTo>
                    <a:pt x="481" y="382"/>
                    <a:pt x="397" y="476"/>
                    <a:pt x="397" y="601"/>
                  </a:cubicBezTo>
                  <a:lnTo>
                    <a:pt x="1" y="2384"/>
                  </a:lnTo>
                  <a:cubicBezTo>
                    <a:pt x="90" y="2424"/>
                    <a:pt x="199" y="2442"/>
                    <a:pt x="318" y="2442"/>
                  </a:cubicBezTo>
                  <a:cubicBezTo>
                    <a:pt x="727" y="2442"/>
                    <a:pt x="1257" y="2233"/>
                    <a:pt x="1523" y="1999"/>
                  </a:cubicBezTo>
                  <a:cubicBezTo>
                    <a:pt x="1867" y="1738"/>
                    <a:pt x="2086" y="1342"/>
                    <a:pt x="2045" y="904"/>
                  </a:cubicBezTo>
                  <a:cubicBezTo>
                    <a:pt x="2017" y="327"/>
                    <a:pt x="1661" y="1"/>
                    <a:pt x="1247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5376200" y="3566875"/>
              <a:ext cx="32625" cy="39150"/>
            </a:xfrm>
            <a:custGeom>
              <a:rect b="b" l="l" r="r" t="t"/>
              <a:pathLst>
                <a:path extrusionOk="0" h="1566" w="1305">
                  <a:moveTo>
                    <a:pt x="960" y="1"/>
                  </a:moveTo>
                  <a:cubicBezTo>
                    <a:pt x="783" y="1"/>
                    <a:pt x="574" y="262"/>
                    <a:pt x="481" y="345"/>
                  </a:cubicBezTo>
                  <a:cubicBezTo>
                    <a:pt x="220" y="647"/>
                    <a:pt x="53" y="1085"/>
                    <a:pt x="1" y="1429"/>
                  </a:cubicBezTo>
                  <a:lnTo>
                    <a:pt x="1" y="1523"/>
                  </a:lnTo>
                  <a:cubicBezTo>
                    <a:pt x="53" y="1565"/>
                    <a:pt x="53" y="1565"/>
                    <a:pt x="95" y="1565"/>
                  </a:cubicBezTo>
                  <a:lnTo>
                    <a:pt x="137" y="1565"/>
                  </a:lnTo>
                  <a:cubicBezTo>
                    <a:pt x="481" y="1565"/>
                    <a:pt x="783" y="1346"/>
                    <a:pt x="960" y="1085"/>
                  </a:cubicBezTo>
                  <a:cubicBezTo>
                    <a:pt x="1096" y="866"/>
                    <a:pt x="1304" y="387"/>
                    <a:pt x="1138" y="126"/>
                  </a:cubicBezTo>
                  <a:cubicBezTo>
                    <a:pt x="1096" y="43"/>
                    <a:pt x="1044" y="1"/>
                    <a:pt x="96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5162425" y="3629975"/>
              <a:ext cx="207300" cy="172625"/>
            </a:xfrm>
            <a:custGeom>
              <a:rect b="b" l="l" r="r" t="t"/>
              <a:pathLst>
                <a:path extrusionOk="0" h="6905" w="8292">
                  <a:moveTo>
                    <a:pt x="3077" y="0"/>
                  </a:moveTo>
                  <a:cubicBezTo>
                    <a:pt x="3035" y="1085"/>
                    <a:pt x="3077" y="2211"/>
                    <a:pt x="3077" y="3296"/>
                  </a:cubicBezTo>
                  <a:cubicBezTo>
                    <a:pt x="2086" y="3296"/>
                    <a:pt x="1127" y="3515"/>
                    <a:pt x="209" y="3859"/>
                  </a:cubicBezTo>
                  <a:cubicBezTo>
                    <a:pt x="126" y="3911"/>
                    <a:pt x="42" y="3953"/>
                    <a:pt x="42" y="3995"/>
                  </a:cubicBezTo>
                  <a:cubicBezTo>
                    <a:pt x="1" y="4078"/>
                    <a:pt x="1" y="4172"/>
                    <a:pt x="1" y="4255"/>
                  </a:cubicBezTo>
                  <a:cubicBezTo>
                    <a:pt x="209" y="5163"/>
                    <a:pt x="950" y="5903"/>
                    <a:pt x="1773" y="6299"/>
                  </a:cubicBezTo>
                  <a:cubicBezTo>
                    <a:pt x="2472" y="6643"/>
                    <a:pt x="3254" y="6779"/>
                    <a:pt x="4036" y="6862"/>
                  </a:cubicBezTo>
                  <a:lnTo>
                    <a:pt x="4036" y="6904"/>
                  </a:lnTo>
                  <a:cubicBezTo>
                    <a:pt x="4078" y="6862"/>
                    <a:pt x="4120" y="6862"/>
                    <a:pt x="4120" y="6862"/>
                  </a:cubicBezTo>
                  <a:cubicBezTo>
                    <a:pt x="4172" y="6862"/>
                    <a:pt x="4214" y="6862"/>
                    <a:pt x="4255" y="6904"/>
                  </a:cubicBezTo>
                  <a:lnTo>
                    <a:pt x="4255" y="6862"/>
                  </a:lnTo>
                  <a:cubicBezTo>
                    <a:pt x="5038" y="6779"/>
                    <a:pt x="5778" y="6643"/>
                    <a:pt x="6518" y="6299"/>
                  </a:cubicBezTo>
                  <a:cubicBezTo>
                    <a:pt x="7342" y="5903"/>
                    <a:pt x="8083" y="5163"/>
                    <a:pt x="8250" y="4255"/>
                  </a:cubicBezTo>
                  <a:cubicBezTo>
                    <a:pt x="8291" y="4172"/>
                    <a:pt x="8291" y="4078"/>
                    <a:pt x="8250" y="3995"/>
                  </a:cubicBezTo>
                  <a:cubicBezTo>
                    <a:pt x="8208" y="3953"/>
                    <a:pt x="8124" y="3911"/>
                    <a:pt x="8083" y="3859"/>
                  </a:cubicBezTo>
                  <a:cubicBezTo>
                    <a:pt x="7165" y="3515"/>
                    <a:pt x="6164" y="3296"/>
                    <a:pt x="5215" y="3296"/>
                  </a:cubicBezTo>
                  <a:cubicBezTo>
                    <a:pt x="5215" y="2211"/>
                    <a:pt x="5215" y="1085"/>
                    <a:pt x="51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5239325" y="3682125"/>
              <a:ext cx="25" cy="11750"/>
            </a:xfrm>
            <a:custGeom>
              <a:rect b="b" l="l" r="r" t="t"/>
              <a:pathLst>
                <a:path extrusionOk="0" h="470" w="1">
                  <a:moveTo>
                    <a:pt x="1" y="0"/>
                  </a:moveTo>
                  <a:lnTo>
                    <a:pt x="1" y="469"/>
                  </a:lnTo>
                  <a:lnTo>
                    <a:pt x="1" y="469"/>
                  </a:lnTo>
                  <a:close/>
                </a:path>
              </a:pathLst>
            </a:custGeom>
            <a:solidFill>
              <a:srgbClr val="AA6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5239325" y="3658125"/>
              <a:ext cx="53475" cy="37050"/>
            </a:xfrm>
            <a:custGeom>
              <a:rect b="b" l="l" r="r" t="t"/>
              <a:pathLst>
                <a:path extrusionOk="0" h="1482" w="2139">
                  <a:moveTo>
                    <a:pt x="1" y="1"/>
                  </a:moveTo>
                  <a:lnTo>
                    <a:pt x="1" y="960"/>
                  </a:lnTo>
                  <a:lnTo>
                    <a:pt x="1" y="1429"/>
                  </a:lnTo>
                  <a:cubicBezTo>
                    <a:pt x="178" y="1482"/>
                    <a:pt x="397" y="1482"/>
                    <a:pt x="575" y="1482"/>
                  </a:cubicBezTo>
                  <a:cubicBezTo>
                    <a:pt x="877" y="1482"/>
                    <a:pt x="1138" y="1482"/>
                    <a:pt x="1440" y="1429"/>
                  </a:cubicBezTo>
                  <a:cubicBezTo>
                    <a:pt x="1659" y="1388"/>
                    <a:pt x="1920" y="1304"/>
                    <a:pt x="2139" y="1221"/>
                  </a:cubicBezTo>
                  <a:lnTo>
                    <a:pt x="2139" y="42"/>
                  </a:lnTo>
                  <a:cubicBezTo>
                    <a:pt x="1784" y="42"/>
                    <a:pt x="1398" y="84"/>
                    <a:pt x="1044" y="84"/>
                  </a:cubicBezTo>
                  <a:cubicBezTo>
                    <a:pt x="700" y="84"/>
                    <a:pt x="356" y="42"/>
                    <a:pt x="1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5078750" y="3706875"/>
              <a:ext cx="367100" cy="240150"/>
            </a:xfrm>
            <a:custGeom>
              <a:rect b="b" l="l" r="r" t="t"/>
              <a:pathLst>
                <a:path extrusionOk="0" h="9606" w="14684">
                  <a:moveTo>
                    <a:pt x="5600" y="1"/>
                  </a:moveTo>
                  <a:cubicBezTo>
                    <a:pt x="4599" y="178"/>
                    <a:pt x="3556" y="397"/>
                    <a:pt x="2774" y="1179"/>
                  </a:cubicBezTo>
                  <a:cubicBezTo>
                    <a:pt x="2044" y="1920"/>
                    <a:pt x="1648" y="2963"/>
                    <a:pt x="1304" y="3964"/>
                  </a:cubicBezTo>
                  <a:cubicBezTo>
                    <a:pt x="866" y="5267"/>
                    <a:pt x="428" y="6519"/>
                    <a:pt x="0" y="7822"/>
                  </a:cubicBezTo>
                  <a:cubicBezTo>
                    <a:pt x="563" y="8260"/>
                    <a:pt x="1304" y="8437"/>
                    <a:pt x="2044" y="8521"/>
                  </a:cubicBezTo>
                  <a:cubicBezTo>
                    <a:pt x="2305" y="8563"/>
                    <a:pt x="2649" y="8604"/>
                    <a:pt x="2910" y="8604"/>
                  </a:cubicBezTo>
                  <a:cubicBezTo>
                    <a:pt x="3348" y="8563"/>
                    <a:pt x="3817" y="8344"/>
                    <a:pt x="4213" y="8218"/>
                  </a:cubicBezTo>
                  <a:cubicBezTo>
                    <a:pt x="4373" y="8193"/>
                    <a:pt x="4532" y="8148"/>
                    <a:pt x="4682" y="8148"/>
                  </a:cubicBezTo>
                  <a:cubicBezTo>
                    <a:pt x="4778" y="8148"/>
                    <a:pt x="4869" y="8166"/>
                    <a:pt x="4954" y="8218"/>
                  </a:cubicBezTo>
                  <a:cubicBezTo>
                    <a:pt x="5079" y="8302"/>
                    <a:pt x="5173" y="8479"/>
                    <a:pt x="5214" y="8604"/>
                  </a:cubicBezTo>
                  <a:cubicBezTo>
                    <a:pt x="5339" y="8823"/>
                    <a:pt x="5475" y="9084"/>
                    <a:pt x="5558" y="9303"/>
                  </a:cubicBezTo>
                  <a:cubicBezTo>
                    <a:pt x="5642" y="9439"/>
                    <a:pt x="5736" y="9605"/>
                    <a:pt x="5903" y="9605"/>
                  </a:cubicBezTo>
                  <a:cubicBezTo>
                    <a:pt x="6080" y="9605"/>
                    <a:pt x="6163" y="9439"/>
                    <a:pt x="6257" y="9261"/>
                  </a:cubicBezTo>
                  <a:cubicBezTo>
                    <a:pt x="6560" y="8344"/>
                    <a:pt x="6904" y="7478"/>
                    <a:pt x="7342" y="6613"/>
                  </a:cubicBezTo>
                  <a:cubicBezTo>
                    <a:pt x="7728" y="7478"/>
                    <a:pt x="8124" y="8344"/>
                    <a:pt x="8426" y="9261"/>
                  </a:cubicBezTo>
                  <a:cubicBezTo>
                    <a:pt x="8510" y="9439"/>
                    <a:pt x="8604" y="9605"/>
                    <a:pt x="8770" y="9605"/>
                  </a:cubicBezTo>
                  <a:cubicBezTo>
                    <a:pt x="8906" y="9605"/>
                    <a:pt x="9031" y="9439"/>
                    <a:pt x="9083" y="9303"/>
                  </a:cubicBezTo>
                  <a:cubicBezTo>
                    <a:pt x="9208" y="9084"/>
                    <a:pt x="9344" y="8823"/>
                    <a:pt x="9427" y="8604"/>
                  </a:cubicBezTo>
                  <a:cubicBezTo>
                    <a:pt x="9511" y="8479"/>
                    <a:pt x="9605" y="8302"/>
                    <a:pt x="9730" y="8218"/>
                  </a:cubicBezTo>
                  <a:cubicBezTo>
                    <a:pt x="9815" y="8166"/>
                    <a:pt x="9906" y="8148"/>
                    <a:pt x="10001" y="8148"/>
                  </a:cubicBezTo>
                  <a:cubicBezTo>
                    <a:pt x="10151" y="8148"/>
                    <a:pt x="10311" y="8193"/>
                    <a:pt x="10470" y="8218"/>
                  </a:cubicBezTo>
                  <a:cubicBezTo>
                    <a:pt x="10856" y="8344"/>
                    <a:pt x="11336" y="8563"/>
                    <a:pt x="11732" y="8604"/>
                  </a:cubicBezTo>
                  <a:cubicBezTo>
                    <a:pt x="12035" y="8604"/>
                    <a:pt x="12337" y="8563"/>
                    <a:pt x="12639" y="8521"/>
                  </a:cubicBezTo>
                  <a:cubicBezTo>
                    <a:pt x="13338" y="8437"/>
                    <a:pt x="14078" y="8260"/>
                    <a:pt x="14683" y="7822"/>
                  </a:cubicBezTo>
                  <a:cubicBezTo>
                    <a:pt x="14204" y="6519"/>
                    <a:pt x="13776" y="5267"/>
                    <a:pt x="13338" y="3964"/>
                  </a:cubicBezTo>
                  <a:cubicBezTo>
                    <a:pt x="12994" y="2963"/>
                    <a:pt x="12639" y="1920"/>
                    <a:pt x="11899" y="1179"/>
                  </a:cubicBezTo>
                  <a:cubicBezTo>
                    <a:pt x="11117" y="397"/>
                    <a:pt x="10074" y="178"/>
                    <a:pt x="9031" y="1"/>
                  </a:cubicBezTo>
                  <a:cubicBezTo>
                    <a:pt x="8823" y="1304"/>
                    <a:pt x="8207" y="2525"/>
                    <a:pt x="7342" y="3484"/>
                  </a:cubicBezTo>
                  <a:cubicBezTo>
                    <a:pt x="6424" y="2525"/>
                    <a:pt x="5819" y="1304"/>
                    <a:pt x="560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5139475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" y="1"/>
                  </a:moveTo>
                  <a:cubicBezTo>
                    <a:pt x="1" y="43"/>
                    <a:pt x="84" y="43"/>
                    <a:pt x="262" y="126"/>
                  </a:cubicBezTo>
                  <a:cubicBezTo>
                    <a:pt x="397" y="220"/>
                    <a:pt x="564" y="387"/>
                    <a:pt x="658" y="606"/>
                  </a:cubicBezTo>
                  <a:cubicBezTo>
                    <a:pt x="866" y="1085"/>
                    <a:pt x="960" y="1523"/>
                    <a:pt x="960" y="1523"/>
                  </a:cubicBezTo>
                  <a:cubicBezTo>
                    <a:pt x="1002" y="1523"/>
                    <a:pt x="1002" y="1085"/>
                    <a:pt x="783" y="564"/>
                  </a:cubicBezTo>
                  <a:cubicBezTo>
                    <a:pt x="658" y="303"/>
                    <a:pt x="439" y="126"/>
                    <a:pt x="303" y="84"/>
                  </a:cubicBezTo>
                  <a:cubicBezTo>
                    <a:pt x="1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5149400" y="3574450"/>
              <a:ext cx="13050" cy="22950"/>
            </a:xfrm>
            <a:custGeom>
              <a:rect b="b" l="l" r="r" t="t"/>
              <a:pathLst>
                <a:path extrusionOk="0" h="918" w="522">
                  <a:moveTo>
                    <a:pt x="84" y="0"/>
                  </a:moveTo>
                  <a:cubicBezTo>
                    <a:pt x="84" y="0"/>
                    <a:pt x="42" y="42"/>
                    <a:pt x="42" y="178"/>
                  </a:cubicBezTo>
                  <a:cubicBezTo>
                    <a:pt x="0" y="261"/>
                    <a:pt x="42" y="397"/>
                    <a:pt x="84" y="563"/>
                  </a:cubicBezTo>
                  <a:cubicBezTo>
                    <a:pt x="167" y="699"/>
                    <a:pt x="261" y="782"/>
                    <a:pt x="344" y="824"/>
                  </a:cubicBezTo>
                  <a:cubicBezTo>
                    <a:pt x="428" y="918"/>
                    <a:pt x="522" y="918"/>
                    <a:pt x="522" y="918"/>
                  </a:cubicBezTo>
                  <a:cubicBezTo>
                    <a:pt x="522" y="866"/>
                    <a:pt x="303" y="741"/>
                    <a:pt x="209" y="480"/>
                  </a:cubicBezTo>
                  <a:cubicBezTo>
                    <a:pt x="84" y="261"/>
                    <a:pt x="125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5376200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002" y="1"/>
                  </a:moveTo>
                  <a:cubicBezTo>
                    <a:pt x="1002" y="1"/>
                    <a:pt x="877" y="1"/>
                    <a:pt x="741" y="84"/>
                  </a:cubicBezTo>
                  <a:cubicBezTo>
                    <a:pt x="574" y="126"/>
                    <a:pt x="355" y="303"/>
                    <a:pt x="262" y="564"/>
                  </a:cubicBezTo>
                  <a:cubicBezTo>
                    <a:pt x="1" y="1085"/>
                    <a:pt x="1" y="1523"/>
                    <a:pt x="53" y="1523"/>
                  </a:cubicBezTo>
                  <a:cubicBezTo>
                    <a:pt x="95" y="1523"/>
                    <a:pt x="137" y="1085"/>
                    <a:pt x="355" y="606"/>
                  </a:cubicBezTo>
                  <a:cubicBezTo>
                    <a:pt x="481" y="387"/>
                    <a:pt x="616" y="220"/>
                    <a:pt x="783" y="126"/>
                  </a:cubicBezTo>
                  <a:cubicBezTo>
                    <a:pt x="919" y="43"/>
                    <a:pt x="1002" y="43"/>
                    <a:pt x="10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5378550" y="3574450"/>
              <a:ext cx="13075" cy="22950"/>
            </a:xfrm>
            <a:custGeom>
              <a:rect b="b" l="l" r="r" t="t"/>
              <a:pathLst>
                <a:path extrusionOk="0" h="918" w="523">
                  <a:moveTo>
                    <a:pt x="428" y="0"/>
                  </a:moveTo>
                  <a:cubicBezTo>
                    <a:pt x="387" y="0"/>
                    <a:pt x="428" y="261"/>
                    <a:pt x="303" y="480"/>
                  </a:cubicBezTo>
                  <a:cubicBezTo>
                    <a:pt x="220" y="741"/>
                    <a:pt x="1" y="866"/>
                    <a:pt x="1" y="918"/>
                  </a:cubicBezTo>
                  <a:cubicBezTo>
                    <a:pt x="1" y="918"/>
                    <a:pt x="84" y="918"/>
                    <a:pt x="168" y="824"/>
                  </a:cubicBezTo>
                  <a:cubicBezTo>
                    <a:pt x="261" y="782"/>
                    <a:pt x="345" y="699"/>
                    <a:pt x="428" y="563"/>
                  </a:cubicBezTo>
                  <a:cubicBezTo>
                    <a:pt x="522" y="397"/>
                    <a:pt x="522" y="261"/>
                    <a:pt x="522" y="178"/>
                  </a:cubicBezTo>
                  <a:cubicBezTo>
                    <a:pt x="480" y="42"/>
                    <a:pt x="428" y="0"/>
                    <a:pt x="42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5159050" y="3432000"/>
              <a:ext cx="223700" cy="228175"/>
            </a:xfrm>
            <a:custGeom>
              <a:rect b="b" l="l" r="r" t="t"/>
              <a:pathLst>
                <a:path extrusionOk="0" h="9127" w="8948">
                  <a:moveTo>
                    <a:pt x="4371" y="0"/>
                  </a:moveTo>
                  <a:cubicBezTo>
                    <a:pt x="3008" y="0"/>
                    <a:pt x="1545" y="302"/>
                    <a:pt x="657" y="1443"/>
                  </a:cubicBezTo>
                  <a:cubicBezTo>
                    <a:pt x="42" y="2184"/>
                    <a:pt x="0" y="3352"/>
                    <a:pt x="136" y="4270"/>
                  </a:cubicBezTo>
                  <a:cubicBezTo>
                    <a:pt x="302" y="5782"/>
                    <a:pt x="261" y="7867"/>
                    <a:pt x="1867" y="8649"/>
                  </a:cubicBezTo>
                  <a:cubicBezTo>
                    <a:pt x="2619" y="9016"/>
                    <a:pt x="3405" y="9127"/>
                    <a:pt x="4201" y="9127"/>
                  </a:cubicBezTo>
                  <a:cubicBezTo>
                    <a:pt x="4652" y="9127"/>
                    <a:pt x="5106" y="9091"/>
                    <a:pt x="5558" y="9046"/>
                  </a:cubicBezTo>
                  <a:cubicBezTo>
                    <a:pt x="8343" y="8827"/>
                    <a:pt x="8823" y="6042"/>
                    <a:pt x="8823" y="3790"/>
                  </a:cubicBezTo>
                  <a:cubicBezTo>
                    <a:pt x="8823" y="2705"/>
                    <a:pt x="8948" y="1965"/>
                    <a:pt x="8040" y="1141"/>
                  </a:cubicBezTo>
                  <a:cubicBezTo>
                    <a:pt x="7175" y="359"/>
                    <a:pt x="5819" y="4"/>
                    <a:pt x="4651" y="4"/>
                  </a:cubicBezTo>
                  <a:cubicBezTo>
                    <a:pt x="4558" y="2"/>
                    <a:pt x="4465" y="0"/>
                    <a:pt x="437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5255750" y="3545250"/>
              <a:ext cx="29225" cy="32600"/>
            </a:xfrm>
            <a:custGeom>
              <a:rect b="b" l="l" r="r" t="t"/>
              <a:pathLst>
                <a:path extrusionOk="0" h="1304" w="1169">
                  <a:moveTo>
                    <a:pt x="741" y="0"/>
                  </a:moveTo>
                  <a:cubicBezTo>
                    <a:pt x="564" y="0"/>
                    <a:pt x="303" y="209"/>
                    <a:pt x="178" y="344"/>
                  </a:cubicBezTo>
                  <a:cubicBezTo>
                    <a:pt x="84" y="470"/>
                    <a:pt x="1" y="647"/>
                    <a:pt x="1" y="866"/>
                  </a:cubicBezTo>
                  <a:cubicBezTo>
                    <a:pt x="1" y="1043"/>
                    <a:pt x="126" y="1210"/>
                    <a:pt x="303" y="1304"/>
                  </a:cubicBezTo>
                  <a:lnTo>
                    <a:pt x="481" y="1304"/>
                  </a:lnTo>
                  <a:cubicBezTo>
                    <a:pt x="522" y="1304"/>
                    <a:pt x="606" y="1304"/>
                    <a:pt x="700" y="1252"/>
                  </a:cubicBezTo>
                  <a:cubicBezTo>
                    <a:pt x="867" y="1210"/>
                    <a:pt x="1044" y="1085"/>
                    <a:pt x="1086" y="908"/>
                  </a:cubicBezTo>
                  <a:cubicBezTo>
                    <a:pt x="1169" y="647"/>
                    <a:pt x="1127" y="125"/>
                    <a:pt x="82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5078750" y="3878700"/>
              <a:ext cx="120450" cy="43300"/>
            </a:xfrm>
            <a:custGeom>
              <a:rect b="b" l="l" r="r" t="t"/>
              <a:pathLst>
                <a:path extrusionOk="0" h="1732" w="4818">
                  <a:moveTo>
                    <a:pt x="344" y="0"/>
                  </a:moveTo>
                  <a:cubicBezTo>
                    <a:pt x="219" y="344"/>
                    <a:pt x="125" y="647"/>
                    <a:pt x="0" y="949"/>
                  </a:cubicBezTo>
                  <a:cubicBezTo>
                    <a:pt x="563" y="1387"/>
                    <a:pt x="1304" y="1564"/>
                    <a:pt x="2044" y="1648"/>
                  </a:cubicBezTo>
                  <a:cubicBezTo>
                    <a:pt x="2305" y="1690"/>
                    <a:pt x="2649" y="1731"/>
                    <a:pt x="2910" y="1731"/>
                  </a:cubicBezTo>
                  <a:cubicBezTo>
                    <a:pt x="3348" y="1690"/>
                    <a:pt x="3817" y="1471"/>
                    <a:pt x="4213" y="1345"/>
                  </a:cubicBezTo>
                  <a:cubicBezTo>
                    <a:pt x="4339" y="1316"/>
                    <a:pt x="4480" y="1286"/>
                    <a:pt x="4629" y="1286"/>
                  </a:cubicBezTo>
                  <a:cubicBezTo>
                    <a:pt x="4691" y="1286"/>
                    <a:pt x="4754" y="1292"/>
                    <a:pt x="4818" y="1304"/>
                  </a:cubicBezTo>
                  <a:cubicBezTo>
                    <a:pt x="4776" y="1085"/>
                    <a:pt x="4693" y="866"/>
                    <a:pt x="4651" y="647"/>
                  </a:cubicBezTo>
                  <a:cubicBezTo>
                    <a:pt x="4280" y="702"/>
                    <a:pt x="3906" y="729"/>
                    <a:pt x="3533" y="729"/>
                  </a:cubicBezTo>
                  <a:cubicBezTo>
                    <a:pt x="2421" y="729"/>
                    <a:pt x="1321" y="485"/>
                    <a:pt x="34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5253675" y="3544700"/>
              <a:ext cx="20625" cy="31850"/>
            </a:xfrm>
            <a:custGeom>
              <a:rect b="b" l="l" r="r" t="t"/>
              <a:pathLst>
                <a:path extrusionOk="0" h="1274" w="825">
                  <a:moveTo>
                    <a:pt x="693" y="0"/>
                  </a:moveTo>
                  <a:cubicBezTo>
                    <a:pt x="657" y="0"/>
                    <a:pt x="614" y="7"/>
                    <a:pt x="564" y="22"/>
                  </a:cubicBezTo>
                  <a:cubicBezTo>
                    <a:pt x="428" y="64"/>
                    <a:pt x="209" y="189"/>
                    <a:pt x="84" y="450"/>
                  </a:cubicBezTo>
                  <a:cubicBezTo>
                    <a:pt x="1" y="711"/>
                    <a:pt x="42" y="971"/>
                    <a:pt x="126" y="1107"/>
                  </a:cubicBezTo>
                  <a:cubicBezTo>
                    <a:pt x="209" y="1232"/>
                    <a:pt x="303" y="1274"/>
                    <a:pt x="345" y="1274"/>
                  </a:cubicBezTo>
                  <a:cubicBezTo>
                    <a:pt x="345" y="1274"/>
                    <a:pt x="303" y="1190"/>
                    <a:pt x="261" y="1065"/>
                  </a:cubicBezTo>
                  <a:cubicBezTo>
                    <a:pt x="167" y="930"/>
                    <a:pt x="167" y="711"/>
                    <a:pt x="261" y="544"/>
                  </a:cubicBezTo>
                  <a:cubicBezTo>
                    <a:pt x="303" y="325"/>
                    <a:pt x="470" y="189"/>
                    <a:pt x="605" y="147"/>
                  </a:cubicBezTo>
                  <a:cubicBezTo>
                    <a:pt x="731" y="64"/>
                    <a:pt x="824" y="64"/>
                    <a:pt x="824" y="64"/>
                  </a:cubicBezTo>
                  <a:cubicBezTo>
                    <a:pt x="824" y="35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5271925" y="3569575"/>
              <a:ext cx="9925" cy="7500"/>
            </a:xfrm>
            <a:custGeom>
              <a:rect b="b" l="l" r="r" t="t"/>
              <a:pathLst>
                <a:path extrusionOk="0" h="300" w="397">
                  <a:moveTo>
                    <a:pt x="349" y="1"/>
                  </a:moveTo>
                  <a:cubicBezTo>
                    <a:pt x="299" y="1"/>
                    <a:pt x="226" y="33"/>
                    <a:pt x="136" y="70"/>
                  </a:cubicBezTo>
                  <a:cubicBezTo>
                    <a:pt x="53" y="154"/>
                    <a:pt x="1" y="237"/>
                    <a:pt x="1" y="279"/>
                  </a:cubicBezTo>
                  <a:cubicBezTo>
                    <a:pt x="15" y="293"/>
                    <a:pt x="32" y="300"/>
                    <a:pt x="51" y="300"/>
                  </a:cubicBezTo>
                  <a:cubicBezTo>
                    <a:pt x="102" y="300"/>
                    <a:pt x="171" y="256"/>
                    <a:pt x="261" y="195"/>
                  </a:cubicBezTo>
                  <a:cubicBezTo>
                    <a:pt x="355" y="154"/>
                    <a:pt x="397" y="70"/>
                    <a:pt x="397" y="18"/>
                  </a:cubicBezTo>
                  <a:cubicBezTo>
                    <a:pt x="385" y="6"/>
                    <a:pt x="369" y="1"/>
                    <a:pt x="34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5249250" y="3578875"/>
              <a:ext cx="39125" cy="13050"/>
            </a:xfrm>
            <a:custGeom>
              <a:rect b="b" l="l" r="r" t="t"/>
              <a:pathLst>
                <a:path extrusionOk="0" h="522" w="1565">
                  <a:moveTo>
                    <a:pt x="0" y="1"/>
                  </a:moveTo>
                  <a:cubicBezTo>
                    <a:pt x="0" y="42"/>
                    <a:pt x="0" y="126"/>
                    <a:pt x="125" y="261"/>
                  </a:cubicBezTo>
                  <a:cubicBezTo>
                    <a:pt x="261" y="386"/>
                    <a:pt x="480" y="522"/>
                    <a:pt x="782" y="522"/>
                  </a:cubicBezTo>
                  <a:cubicBezTo>
                    <a:pt x="1085" y="522"/>
                    <a:pt x="1304" y="386"/>
                    <a:pt x="1429" y="261"/>
                  </a:cubicBezTo>
                  <a:cubicBezTo>
                    <a:pt x="1565" y="126"/>
                    <a:pt x="1565" y="42"/>
                    <a:pt x="1565" y="1"/>
                  </a:cubicBezTo>
                  <a:cubicBezTo>
                    <a:pt x="1523" y="1"/>
                    <a:pt x="1481" y="84"/>
                    <a:pt x="1346" y="167"/>
                  </a:cubicBezTo>
                  <a:cubicBezTo>
                    <a:pt x="1220" y="261"/>
                    <a:pt x="1001" y="386"/>
                    <a:pt x="782" y="386"/>
                  </a:cubicBezTo>
                  <a:cubicBezTo>
                    <a:pt x="563" y="386"/>
                    <a:pt x="344" y="261"/>
                    <a:pt x="219" y="167"/>
                  </a:cubicBezTo>
                  <a:cubicBezTo>
                    <a:pt x="84" y="84"/>
                    <a:pt x="42" y="1"/>
                    <a:pt x="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5216650" y="3543950"/>
              <a:ext cx="10975" cy="25050"/>
            </a:xfrm>
            <a:custGeom>
              <a:rect b="b" l="l" r="r" t="t"/>
              <a:pathLst>
                <a:path extrusionOk="0" h="1002" w="439">
                  <a:moveTo>
                    <a:pt x="220" y="0"/>
                  </a:moveTo>
                  <a:cubicBezTo>
                    <a:pt x="84" y="0"/>
                    <a:pt x="1" y="261"/>
                    <a:pt x="1" y="522"/>
                  </a:cubicBezTo>
                  <a:cubicBezTo>
                    <a:pt x="42" y="834"/>
                    <a:pt x="178" y="1001"/>
                    <a:pt x="261" y="1001"/>
                  </a:cubicBezTo>
                  <a:cubicBezTo>
                    <a:pt x="387" y="1001"/>
                    <a:pt x="439" y="741"/>
                    <a:pt x="387" y="480"/>
                  </a:cubicBezTo>
                  <a:cubicBezTo>
                    <a:pt x="387" y="219"/>
                    <a:pt x="303" y="52"/>
                    <a:pt x="2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5306850" y="3541850"/>
              <a:ext cx="9675" cy="25050"/>
            </a:xfrm>
            <a:custGeom>
              <a:rect b="b" l="l" r="r" t="t"/>
              <a:pathLst>
                <a:path extrusionOk="0" h="1002" w="387">
                  <a:moveTo>
                    <a:pt x="168" y="1"/>
                  </a:moveTo>
                  <a:cubicBezTo>
                    <a:pt x="84" y="1"/>
                    <a:pt x="1" y="220"/>
                    <a:pt x="1" y="480"/>
                  </a:cubicBezTo>
                  <a:cubicBezTo>
                    <a:pt x="1" y="783"/>
                    <a:pt x="84" y="1002"/>
                    <a:pt x="168" y="1002"/>
                  </a:cubicBezTo>
                  <a:cubicBezTo>
                    <a:pt x="303" y="1002"/>
                    <a:pt x="387" y="783"/>
                    <a:pt x="387" y="480"/>
                  </a:cubicBezTo>
                  <a:cubicBezTo>
                    <a:pt x="387" y="220"/>
                    <a:pt x="303" y="1"/>
                    <a:pt x="16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5196050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1151" y="0"/>
                  </a:moveTo>
                  <a:cubicBezTo>
                    <a:pt x="991" y="0"/>
                    <a:pt x="799" y="53"/>
                    <a:pt x="606" y="145"/>
                  </a:cubicBezTo>
                  <a:cubicBezTo>
                    <a:pt x="345" y="229"/>
                    <a:pt x="168" y="448"/>
                    <a:pt x="84" y="583"/>
                  </a:cubicBezTo>
                  <a:cubicBezTo>
                    <a:pt x="1" y="750"/>
                    <a:pt x="1" y="886"/>
                    <a:pt x="43" y="886"/>
                  </a:cubicBezTo>
                  <a:cubicBezTo>
                    <a:pt x="52" y="896"/>
                    <a:pt x="65" y="900"/>
                    <a:pt x="79" y="900"/>
                  </a:cubicBezTo>
                  <a:cubicBezTo>
                    <a:pt x="189" y="900"/>
                    <a:pt x="433" y="646"/>
                    <a:pt x="783" y="490"/>
                  </a:cubicBezTo>
                  <a:cubicBezTo>
                    <a:pt x="1169" y="281"/>
                    <a:pt x="1565" y="281"/>
                    <a:pt x="1565" y="145"/>
                  </a:cubicBezTo>
                  <a:cubicBezTo>
                    <a:pt x="1607" y="104"/>
                    <a:pt x="1471" y="20"/>
                    <a:pt x="1304" y="20"/>
                  </a:cubicBezTo>
                  <a:cubicBezTo>
                    <a:pt x="1258" y="7"/>
                    <a:pt x="1207" y="0"/>
                    <a:pt x="115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5293825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409" y="0"/>
                  </a:moveTo>
                  <a:cubicBezTo>
                    <a:pt x="354" y="0"/>
                    <a:pt x="305" y="7"/>
                    <a:pt x="261" y="20"/>
                  </a:cubicBezTo>
                  <a:cubicBezTo>
                    <a:pt x="84" y="20"/>
                    <a:pt x="1" y="104"/>
                    <a:pt x="1" y="145"/>
                  </a:cubicBezTo>
                  <a:cubicBezTo>
                    <a:pt x="1" y="281"/>
                    <a:pt x="386" y="281"/>
                    <a:pt x="783" y="490"/>
                  </a:cubicBezTo>
                  <a:cubicBezTo>
                    <a:pt x="1160" y="646"/>
                    <a:pt x="1408" y="900"/>
                    <a:pt x="1525" y="900"/>
                  </a:cubicBezTo>
                  <a:cubicBezTo>
                    <a:pt x="1541" y="900"/>
                    <a:pt x="1554" y="896"/>
                    <a:pt x="1565" y="886"/>
                  </a:cubicBezTo>
                  <a:cubicBezTo>
                    <a:pt x="1607" y="886"/>
                    <a:pt x="1607" y="750"/>
                    <a:pt x="1523" y="583"/>
                  </a:cubicBezTo>
                  <a:cubicBezTo>
                    <a:pt x="1388" y="448"/>
                    <a:pt x="1210" y="229"/>
                    <a:pt x="950" y="145"/>
                  </a:cubicBezTo>
                  <a:cubicBezTo>
                    <a:pt x="757" y="53"/>
                    <a:pt x="564" y="0"/>
                    <a:pt x="40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5193725" y="3575475"/>
              <a:ext cx="46950" cy="29500"/>
            </a:xfrm>
            <a:custGeom>
              <a:rect b="b" l="l" r="r" t="t"/>
              <a:pathLst>
                <a:path extrusionOk="0" h="1180" w="1878">
                  <a:moveTo>
                    <a:pt x="1001" y="1"/>
                  </a:moveTo>
                  <a:cubicBezTo>
                    <a:pt x="876" y="1"/>
                    <a:pt x="740" y="1"/>
                    <a:pt x="615" y="43"/>
                  </a:cubicBezTo>
                  <a:cubicBezTo>
                    <a:pt x="136" y="178"/>
                    <a:pt x="0" y="700"/>
                    <a:pt x="438" y="1044"/>
                  </a:cubicBezTo>
                  <a:cubicBezTo>
                    <a:pt x="574" y="1138"/>
                    <a:pt x="782" y="1179"/>
                    <a:pt x="959" y="1179"/>
                  </a:cubicBezTo>
                  <a:cubicBezTo>
                    <a:pt x="1262" y="1179"/>
                    <a:pt x="1564" y="1085"/>
                    <a:pt x="1742" y="825"/>
                  </a:cubicBezTo>
                  <a:cubicBezTo>
                    <a:pt x="1877" y="616"/>
                    <a:pt x="1877" y="439"/>
                    <a:pt x="1783" y="262"/>
                  </a:cubicBezTo>
                  <a:cubicBezTo>
                    <a:pt x="1616" y="43"/>
                    <a:pt x="1304" y="1"/>
                    <a:pt x="1001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5294875" y="3575475"/>
              <a:ext cx="46675" cy="29500"/>
            </a:xfrm>
            <a:custGeom>
              <a:rect b="b" l="l" r="r" t="t"/>
              <a:pathLst>
                <a:path extrusionOk="0" h="1180" w="1867">
                  <a:moveTo>
                    <a:pt x="866" y="1"/>
                  </a:moveTo>
                  <a:cubicBezTo>
                    <a:pt x="563" y="1"/>
                    <a:pt x="261" y="43"/>
                    <a:pt x="84" y="262"/>
                  </a:cubicBezTo>
                  <a:cubicBezTo>
                    <a:pt x="0" y="439"/>
                    <a:pt x="0" y="616"/>
                    <a:pt x="178" y="825"/>
                  </a:cubicBezTo>
                  <a:cubicBezTo>
                    <a:pt x="303" y="1085"/>
                    <a:pt x="605" y="1179"/>
                    <a:pt x="908" y="1179"/>
                  </a:cubicBezTo>
                  <a:cubicBezTo>
                    <a:pt x="1127" y="1179"/>
                    <a:pt x="1304" y="1138"/>
                    <a:pt x="1429" y="1044"/>
                  </a:cubicBezTo>
                  <a:cubicBezTo>
                    <a:pt x="1867" y="700"/>
                    <a:pt x="1742" y="178"/>
                    <a:pt x="1262" y="43"/>
                  </a:cubicBezTo>
                  <a:cubicBezTo>
                    <a:pt x="1127" y="1"/>
                    <a:pt x="1001" y="1"/>
                    <a:pt x="866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5160075" y="3425575"/>
              <a:ext cx="219550" cy="90225"/>
            </a:xfrm>
            <a:custGeom>
              <a:rect b="b" l="l" r="r" t="t"/>
              <a:pathLst>
                <a:path extrusionOk="0" h="3609" w="8782">
                  <a:moveTo>
                    <a:pt x="3870" y="1"/>
                  </a:moveTo>
                  <a:cubicBezTo>
                    <a:pt x="3745" y="1"/>
                    <a:pt x="3609" y="42"/>
                    <a:pt x="3484" y="42"/>
                  </a:cubicBezTo>
                  <a:cubicBezTo>
                    <a:pt x="2962" y="136"/>
                    <a:pt x="2483" y="303"/>
                    <a:pt x="2003" y="564"/>
                  </a:cubicBezTo>
                  <a:lnTo>
                    <a:pt x="1961" y="658"/>
                  </a:lnTo>
                  <a:cubicBezTo>
                    <a:pt x="2702" y="355"/>
                    <a:pt x="3567" y="261"/>
                    <a:pt x="4391" y="261"/>
                  </a:cubicBezTo>
                  <a:lnTo>
                    <a:pt x="4610" y="261"/>
                  </a:lnTo>
                  <a:cubicBezTo>
                    <a:pt x="5778" y="261"/>
                    <a:pt x="7134" y="616"/>
                    <a:pt x="7999" y="1398"/>
                  </a:cubicBezTo>
                  <a:cubicBezTo>
                    <a:pt x="8698" y="2045"/>
                    <a:pt x="8782" y="2608"/>
                    <a:pt x="8782" y="3306"/>
                  </a:cubicBezTo>
                  <a:cubicBezTo>
                    <a:pt x="8782" y="2524"/>
                    <a:pt x="8740" y="1919"/>
                    <a:pt x="7999" y="1262"/>
                  </a:cubicBezTo>
                  <a:cubicBezTo>
                    <a:pt x="7134" y="480"/>
                    <a:pt x="5778" y="136"/>
                    <a:pt x="4610" y="136"/>
                  </a:cubicBezTo>
                  <a:lnTo>
                    <a:pt x="4433" y="136"/>
                  </a:lnTo>
                  <a:cubicBezTo>
                    <a:pt x="4391" y="94"/>
                    <a:pt x="4349" y="94"/>
                    <a:pt x="4308" y="94"/>
                  </a:cubicBezTo>
                  <a:cubicBezTo>
                    <a:pt x="4172" y="42"/>
                    <a:pt x="4047" y="1"/>
                    <a:pt x="3870" y="1"/>
                  </a:cubicBezTo>
                  <a:close/>
                  <a:moveTo>
                    <a:pt x="42" y="3567"/>
                  </a:moveTo>
                  <a:lnTo>
                    <a:pt x="1" y="3609"/>
                  </a:lnTo>
                  <a:cubicBezTo>
                    <a:pt x="1" y="3609"/>
                    <a:pt x="42" y="3609"/>
                    <a:pt x="42" y="3567"/>
                  </a:cubicBezTo>
                  <a:close/>
                </a:path>
              </a:pathLst>
            </a:custGeom>
            <a:solidFill>
              <a:srgbClr val="AC6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5160075" y="3432100"/>
              <a:ext cx="219550" cy="118375"/>
            </a:xfrm>
            <a:custGeom>
              <a:rect b="b" l="l" r="r" t="t"/>
              <a:pathLst>
                <a:path extrusionOk="0" h="4735" w="8782">
                  <a:moveTo>
                    <a:pt x="5736" y="2701"/>
                  </a:moveTo>
                  <a:cubicBezTo>
                    <a:pt x="5914" y="2701"/>
                    <a:pt x="6133" y="2743"/>
                    <a:pt x="6300" y="2826"/>
                  </a:cubicBezTo>
                  <a:cubicBezTo>
                    <a:pt x="6560" y="2910"/>
                    <a:pt x="6738" y="3129"/>
                    <a:pt x="6873" y="3264"/>
                  </a:cubicBezTo>
                  <a:cubicBezTo>
                    <a:pt x="6957" y="3431"/>
                    <a:pt x="6957" y="3567"/>
                    <a:pt x="6915" y="3567"/>
                  </a:cubicBezTo>
                  <a:cubicBezTo>
                    <a:pt x="6915" y="3609"/>
                    <a:pt x="6873" y="3609"/>
                    <a:pt x="6873" y="3609"/>
                  </a:cubicBezTo>
                  <a:cubicBezTo>
                    <a:pt x="6779" y="3609"/>
                    <a:pt x="6519" y="3348"/>
                    <a:pt x="6133" y="3171"/>
                  </a:cubicBezTo>
                  <a:cubicBezTo>
                    <a:pt x="5736" y="2962"/>
                    <a:pt x="5351" y="2962"/>
                    <a:pt x="5351" y="2826"/>
                  </a:cubicBezTo>
                  <a:cubicBezTo>
                    <a:pt x="5351" y="2785"/>
                    <a:pt x="5434" y="2701"/>
                    <a:pt x="5611" y="2701"/>
                  </a:cubicBezTo>
                  <a:close/>
                  <a:moveTo>
                    <a:pt x="4391" y="0"/>
                  </a:moveTo>
                  <a:cubicBezTo>
                    <a:pt x="3567" y="0"/>
                    <a:pt x="2702" y="94"/>
                    <a:pt x="1961" y="397"/>
                  </a:cubicBezTo>
                  <a:lnTo>
                    <a:pt x="42" y="3306"/>
                  </a:lnTo>
                  <a:cubicBezTo>
                    <a:pt x="42" y="3348"/>
                    <a:pt x="1" y="3348"/>
                    <a:pt x="1" y="3348"/>
                  </a:cubicBezTo>
                  <a:cubicBezTo>
                    <a:pt x="564" y="3348"/>
                    <a:pt x="1137" y="3264"/>
                    <a:pt x="1659" y="3087"/>
                  </a:cubicBezTo>
                  <a:cubicBezTo>
                    <a:pt x="1742" y="3004"/>
                    <a:pt x="1867" y="2868"/>
                    <a:pt x="2045" y="2826"/>
                  </a:cubicBezTo>
                  <a:cubicBezTo>
                    <a:pt x="2264" y="2743"/>
                    <a:pt x="2441" y="2701"/>
                    <a:pt x="2608" y="2701"/>
                  </a:cubicBezTo>
                  <a:lnTo>
                    <a:pt x="2702" y="2701"/>
                  </a:lnTo>
                  <a:cubicBezTo>
                    <a:pt x="3223" y="2441"/>
                    <a:pt x="3692" y="2086"/>
                    <a:pt x="4130" y="1700"/>
                  </a:cubicBezTo>
                  <a:cubicBezTo>
                    <a:pt x="4349" y="2826"/>
                    <a:pt x="4996" y="3869"/>
                    <a:pt x="5997" y="4391"/>
                  </a:cubicBezTo>
                  <a:lnTo>
                    <a:pt x="6039" y="4391"/>
                  </a:lnTo>
                  <a:cubicBezTo>
                    <a:pt x="6091" y="4391"/>
                    <a:pt x="6133" y="4432"/>
                    <a:pt x="6174" y="4474"/>
                  </a:cubicBezTo>
                  <a:cubicBezTo>
                    <a:pt x="6300" y="4526"/>
                    <a:pt x="6435" y="4568"/>
                    <a:pt x="6560" y="4610"/>
                  </a:cubicBezTo>
                  <a:cubicBezTo>
                    <a:pt x="6873" y="4693"/>
                    <a:pt x="7217" y="4735"/>
                    <a:pt x="7561" y="4735"/>
                  </a:cubicBezTo>
                  <a:cubicBezTo>
                    <a:pt x="7916" y="4735"/>
                    <a:pt x="8218" y="4693"/>
                    <a:pt x="8563" y="4610"/>
                  </a:cubicBezTo>
                  <a:cubicBezTo>
                    <a:pt x="8604" y="4568"/>
                    <a:pt x="8698" y="4568"/>
                    <a:pt x="8782" y="4526"/>
                  </a:cubicBezTo>
                  <a:lnTo>
                    <a:pt x="8782" y="3786"/>
                  </a:lnTo>
                  <a:lnTo>
                    <a:pt x="8782" y="3650"/>
                  </a:lnTo>
                  <a:lnTo>
                    <a:pt x="8782" y="3045"/>
                  </a:lnTo>
                  <a:cubicBezTo>
                    <a:pt x="8782" y="2347"/>
                    <a:pt x="8698" y="1784"/>
                    <a:pt x="7999" y="1137"/>
                  </a:cubicBezTo>
                  <a:cubicBezTo>
                    <a:pt x="7134" y="355"/>
                    <a:pt x="5778" y="0"/>
                    <a:pt x="4610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5310000" y="3541850"/>
              <a:ext cx="4450" cy="2125"/>
            </a:xfrm>
            <a:custGeom>
              <a:rect b="b" l="l" r="r" t="t"/>
              <a:pathLst>
                <a:path extrusionOk="0" h="85" w="178">
                  <a:moveTo>
                    <a:pt x="0" y="1"/>
                  </a:moveTo>
                  <a:cubicBezTo>
                    <a:pt x="94" y="42"/>
                    <a:pt x="136" y="42"/>
                    <a:pt x="177" y="84"/>
                  </a:cubicBezTo>
                  <a:cubicBezTo>
                    <a:pt x="136" y="42"/>
                    <a:pt x="94" y="1"/>
                    <a:pt x="42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5201525" y="3499625"/>
              <a:ext cx="26100" cy="9675"/>
            </a:xfrm>
            <a:custGeom>
              <a:rect b="b" l="l" r="r" t="t"/>
              <a:pathLst>
                <a:path extrusionOk="0" h="387" w="1044">
                  <a:moveTo>
                    <a:pt x="950" y="0"/>
                  </a:moveTo>
                  <a:cubicBezTo>
                    <a:pt x="783" y="0"/>
                    <a:pt x="606" y="42"/>
                    <a:pt x="387" y="125"/>
                  </a:cubicBezTo>
                  <a:cubicBezTo>
                    <a:pt x="209" y="167"/>
                    <a:pt x="84" y="303"/>
                    <a:pt x="1" y="386"/>
                  </a:cubicBezTo>
                  <a:cubicBezTo>
                    <a:pt x="345" y="303"/>
                    <a:pt x="689" y="167"/>
                    <a:pt x="1044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5293825" y="3499625"/>
              <a:ext cx="40175" cy="22700"/>
            </a:xfrm>
            <a:custGeom>
              <a:rect b="b" l="l" r="r" t="t"/>
              <a:pathLst>
                <a:path extrusionOk="0" h="908" w="1607">
                  <a:moveTo>
                    <a:pt x="261" y="0"/>
                  </a:moveTo>
                  <a:cubicBezTo>
                    <a:pt x="84" y="0"/>
                    <a:pt x="1" y="84"/>
                    <a:pt x="1" y="125"/>
                  </a:cubicBezTo>
                  <a:cubicBezTo>
                    <a:pt x="1" y="261"/>
                    <a:pt x="386" y="261"/>
                    <a:pt x="783" y="470"/>
                  </a:cubicBezTo>
                  <a:cubicBezTo>
                    <a:pt x="1169" y="647"/>
                    <a:pt x="1429" y="908"/>
                    <a:pt x="1523" y="908"/>
                  </a:cubicBezTo>
                  <a:cubicBezTo>
                    <a:pt x="1523" y="908"/>
                    <a:pt x="1565" y="908"/>
                    <a:pt x="1565" y="866"/>
                  </a:cubicBezTo>
                  <a:cubicBezTo>
                    <a:pt x="1607" y="866"/>
                    <a:pt x="1607" y="730"/>
                    <a:pt x="1523" y="563"/>
                  </a:cubicBezTo>
                  <a:cubicBezTo>
                    <a:pt x="1388" y="428"/>
                    <a:pt x="1210" y="209"/>
                    <a:pt x="950" y="125"/>
                  </a:cubicBezTo>
                  <a:cubicBezTo>
                    <a:pt x="783" y="42"/>
                    <a:pt x="564" y="0"/>
                    <a:pt x="386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5149825" y="3412350"/>
              <a:ext cx="131000" cy="111025"/>
            </a:xfrm>
            <a:custGeom>
              <a:rect b="b" l="l" r="r" t="t"/>
              <a:pathLst>
                <a:path extrusionOk="0" h="4441" w="5240">
                  <a:moveTo>
                    <a:pt x="4347" y="0"/>
                  </a:moveTo>
                  <a:cubicBezTo>
                    <a:pt x="3907" y="0"/>
                    <a:pt x="3465" y="110"/>
                    <a:pt x="3018" y="269"/>
                  </a:cubicBezTo>
                  <a:cubicBezTo>
                    <a:pt x="2152" y="571"/>
                    <a:pt x="1328" y="1051"/>
                    <a:pt x="765" y="1791"/>
                  </a:cubicBezTo>
                  <a:cubicBezTo>
                    <a:pt x="214" y="2503"/>
                    <a:pt x="0" y="3493"/>
                    <a:pt x="289" y="4337"/>
                  </a:cubicBezTo>
                  <a:lnTo>
                    <a:pt x="289" y="4337"/>
                  </a:lnTo>
                  <a:cubicBezTo>
                    <a:pt x="1351" y="4215"/>
                    <a:pt x="2309" y="3606"/>
                    <a:pt x="3195" y="2970"/>
                  </a:cubicBezTo>
                  <a:cubicBezTo>
                    <a:pt x="4061" y="2355"/>
                    <a:pt x="4937" y="1572"/>
                    <a:pt x="5197" y="530"/>
                  </a:cubicBezTo>
                  <a:cubicBezTo>
                    <a:pt x="5239" y="446"/>
                    <a:pt x="5239" y="363"/>
                    <a:pt x="5197" y="269"/>
                  </a:cubicBezTo>
                  <a:cubicBezTo>
                    <a:pt x="5145" y="102"/>
                    <a:pt x="4978" y="50"/>
                    <a:pt x="4843" y="50"/>
                  </a:cubicBezTo>
                  <a:cubicBezTo>
                    <a:pt x="4678" y="16"/>
                    <a:pt x="4512" y="0"/>
                    <a:pt x="4347" y="0"/>
                  </a:cubicBezTo>
                  <a:close/>
                  <a:moveTo>
                    <a:pt x="289" y="4337"/>
                  </a:moveTo>
                  <a:lnTo>
                    <a:pt x="289" y="4337"/>
                  </a:lnTo>
                  <a:cubicBezTo>
                    <a:pt x="202" y="4347"/>
                    <a:pt x="114" y="4354"/>
                    <a:pt x="25" y="4357"/>
                  </a:cubicBezTo>
                  <a:lnTo>
                    <a:pt x="327" y="4440"/>
                  </a:lnTo>
                  <a:cubicBezTo>
                    <a:pt x="314" y="4406"/>
                    <a:pt x="301" y="4372"/>
                    <a:pt x="289" y="4337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5269100" y="3414900"/>
              <a:ext cx="118075" cy="131400"/>
            </a:xfrm>
            <a:custGeom>
              <a:rect b="b" l="l" r="r" t="t"/>
              <a:pathLst>
                <a:path extrusionOk="0" h="5256" w="4723">
                  <a:moveTo>
                    <a:pt x="207" y="0"/>
                  </a:moveTo>
                  <a:lnTo>
                    <a:pt x="72" y="302"/>
                  </a:lnTo>
                  <a:cubicBezTo>
                    <a:pt x="95" y="302"/>
                    <a:pt x="119" y="302"/>
                    <a:pt x="142" y="302"/>
                  </a:cubicBezTo>
                  <a:lnTo>
                    <a:pt x="142" y="302"/>
                  </a:lnTo>
                  <a:cubicBezTo>
                    <a:pt x="160" y="201"/>
                    <a:pt x="182" y="100"/>
                    <a:pt x="207" y="0"/>
                  </a:cubicBezTo>
                  <a:close/>
                  <a:moveTo>
                    <a:pt x="142" y="302"/>
                  </a:moveTo>
                  <a:cubicBezTo>
                    <a:pt x="0" y="1086"/>
                    <a:pt x="55" y="1929"/>
                    <a:pt x="249" y="2732"/>
                  </a:cubicBezTo>
                  <a:cubicBezTo>
                    <a:pt x="291" y="2993"/>
                    <a:pt x="374" y="3212"/>
                    <a:pt x="510" y="3431"/>
                  </a:cubicBezTo>
                  <a:cubicBezTo>
                    <a:pt x="854" y="4171"/>
                    <a:pt x="1594" y="4599"/>
                    <a:pt x="2335" y="4860"/>
                  </a:cubicBezTo>
                  <a:cubicBezTo>
                    <a:pt x="3117" y="5079"/>
                    <a:pt x="3899" y="5162"/>
                    <a:pt x="4681" y="5256"/>
                  </a:cubicBezTo>
                  <a:cubicBezTo>
                    <a:pt x="4723" y="4641"/>
                    <a:pt x="4723" y="3994"/>
                    <a:pt x="4639" y="3389"/>
                  </a:cubicBezTo>
                  <a:cubicBezTo>
                    <a:pt x="4504" y="2774"/>
                    <a:pt x="4243" y="2169"/>
                    <a:pt x="3816" y="1689"/>
                  </a:cubicBezTo>
                  <a:cubicBezTo>
                    <a:pt x="3597" y="1470"/>
                    <a:pt x="3336" y="1304"/>
                    <a:pt x="3117" y="1085"/>
                  </a:cubicBezTo>
                  <a:cubicBezTo>
                    <a:pt x="2856" y="907"/>
                    <a:pt x="2596" y="730"/>
                    <a:pt x="2335" y="647"/>
                  </a:cubicBezTo>
                  <a:cubicBezTo>
                    <a:pt x="1658" y="313"/>
                    <a:pt x="864" y="303"/>
                    <a:pt x="142" y="302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5281825" y="3880775"/>
              <a:ext cx="164025" cy="50075"/>
            </a:xfrm>
            <a:custGeom>
              <a:rect b="b" l="l" r="r" t="t"/>
              <a:pathLst>
                <a:path extrusionOk="0" h="2003" w="6561">
                  <a:moveTo>
                    <a:pt x="6258" y="1"/>
                  </a:moveTo>
                  <a:cubicBezTo>
                    <a:pt x="5601" y="220"/>
                    <a:pt x="4954" y="397"/>
                    <a:pt x="4297" y="522"/>
                  </a:cubicBezTo>
                  <a:cubicBezTo>
                    <a:pt x="3484" y="675"/>
                    <a:pt x="2623" y="814"/>
                    <a:pt x="1771" y="814"/>
                  </a:cubicBezTo>
                  <a:cubicBezTo>
                    <a:pt x="1171" y="814"/>
                    <a:pt x="574" y="745"/>
                    <a:pt x="1" y="564"/>
                  </a:cubicBezTo>
                  <a:lnTo>
                    <a:pt x="1" y="564"/>
                  </a:lnTo>
                  <a:lnTo>
                    <a:pt x="1169" y="2003"/>
                  </a:lnTo>
                  <a:cubicBezTo>
                    <a:pt x="1221" y="1867"/>
                    <a:pt x="1263" y="1742"/>
                    <a:pt x="1304" y="1648"/>
                  </a:cubicBezTo>
                  <a:cubicBezTo>
                    <a:pt x="1388" y="1523"/>
                    <a:pt x="1482" y="1346"/>
                    <a:pt x="1607" y="1262"/>
                  </a:cubicBezTo>
                  <a:cubicBezTo>
                    <a:pt x="1692" y="1210"/>
                    <a:pt x="1783" y="1192"/>
                    <a:pt x="1878" y="1192"/>
                  </a:cubicBezTo>
                  <a:cubicBezTo>
                    <a:pt x="2028" y="1192"/>
                    <a:pt x="2188" y="1237"/>
                    <a:pt x="2347" y="1262"/>
                  </a:cubicBezTo>
                  <a:cubicBezTo>
                    <a:pt x="2733" y="1388"/>
                    <a:pt x="3213" y="1607"/>
                    <a:pt x="3609" y="1648"/>
                  </a:cubicBezTo>
                  <a:cubicBezTo>
                    <a:pt x="3912" y="1648"/>
                    <a:pt x="4214" y="1607"/>
                    <a:pt x="4516" y="1565"/>
                  </a:cubicBezTo>
                  <a:cubicBezTo>
                    <a:pt x="5215" y="1481"/>
                    <a:pt x="5955" y="1304"/>
                    <a:pt x="6560" y="866"/>
                  </a:cubicBezTo>
                  <a:cubicBezTo>
                    <a:pt x="6435" y="564"/>
                    <a:pt x="6341" y="261"/>
                    <a:pt x="6258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5113425" y="3993675"/>
              <a:ext cx="306350" cy="156375"/>
            </a:xfrm>
            <a:custGeom>
              <a:rect b="b" l="l" r="r" t="t"/>
              <a:pathLst>
                <a:path extrusionOk="0" h="6255" w="12254">
                  <a:moveTo>
                    <a:pt x="11388" y="0"/>
                  </a:moveTo>
                  <a:lnTo>
                    <a:pt x="699" y="1783"/>
                  </a:lnTo>
                  <a:cubicBezTo>
                    <a:pt x="396" y="3087"/>
                    <a:pt x="136" y="4391"/>
                    <a:pt x="0" y="5736"/>
                  </a:cubicBezTo>
                  <a:cubicBezTo>
                    <a:pt x="1994" y="6080"/>
                    <a:pt x="4018" y="6255"/>
                    <a:pt x="6041" y="6255"/>
                  </a:cubicBezTo>
                  <a:cubicBezTo>
                    <a:pt x="8124" y="6255"/>
                    <a:pt x="10206" y="6070"/>
                    <a:pt x="12253" y="5694"/>
                  </a:cubicBezTo>
                  <a:cubicBezTo>
                    <a:pt x="11993" y="3786"/>
                    <a:pt x="11732" y="1877"/>
                    <a:pt x="1138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5201525" y="3706875"/>
              <a:ext cx="125950" cy="119700"/>
            </a:xfrm>
            <a:custGeom>
              <a:rect b="b" l="l" r="r" t="t"/>
              <a:pathLst>
                <a:path extrusionOk="0" h="4788" w="5038">
                  <a:moveTo>
                    <a:pt x="689" y="1"/>
                  </a:moveTo>
                  <a:cubicBezTo>
                    <a:pt x="470" y="53"/>
                    <a:pt x="209" y="95"/>
                    <a:pt x="1" y="136"/>
                  </a:cubicBezTo>
                  <a:cubicBezTo>
                    <a:pt x="262" y="1878"/>
                    <a:pt x="1085" y="3526"/>
                    <a:pt x="2347" y="4788"/>
                  </a:cubicBezTo>
                  <a:lnTo>
                    <a:pt x="2347" y="4746"/>
                  </a:lnTo>
                  <a:cubicBezTo>
                    <a:pt x="3171" y="4005"/>
                    <a:pt x="3859" y="3046"/>
                    <a:pt x="4381" y="2045"/>
                  </a:cubicBezTo>
                  <a:cubicBezTo>
                    <a:pt x="4600" y="1565"/>
                    <a:pt x="4819" y="1044"/>
                    <a:pt x="4954" y="522"/>
                  </a:cubicBezTo>
                  <a:cubicBezTo>
                    <a:pt x="4996" y="397"/>
                    <a:pt x="5038" y="314"/>
                    <a:pt x="5038" y="178"/>
                  </a:cubicBezTo>
                  <a:cubicBezTo>
                    <a:pt x="4735" y="95"/>
                    <a:pt x="4433" y="53"/>
                    <a:pt x="4120" y="1"/>
                  </a:cubicBezTo>
                  <a:cubicBezTo>
                    <a:pt x="3912" y="1304"/>
                    <a:pt x="3296" y="2525"/>
                    <a:pt x="2431" y="3484"/>
                  </a:cubicBezTo>
                  <a:cubicBezTo>
                    <a:pt x="1513" y="2525"/>
                    <a:pt x="908" y="1304"/>
                    <a:pt x="689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5113425" y="4109950"/>
              <a:ext cx="306350" cy="40100"/>
            </a:xfrm>
            <a:custGeom>
              <a:rect b="b" l="l" r="r" t="t"/>
              <a:pathLst>
                <a:path extrusionOk="0" h="1604" w="12254">
                  <a:moveTo>
                    <a:pt x="12128" y="0"/>
                  </a:moveTo>
                  <a:cubicBezTo>
                    <a:pt x="11471" y="178"/>
                    <a:pt x="10773" y="261"/>
                    <a:pt x="10126" y="355"/>
                  </a:cubicBezTo>
                  <a:cubicBezTo>
                    <a:pt x="8739" y="522"/>
                    <a:pt x="7383" y="616"/>
                    <a:pt x="5996" y="616"/>
                  </a:cubicBezTo>
                  <a:cubicBezTo>
                    <a:pt x="3994" y="616"/>
                    <a:pt x="2044" y="438"/>
                    <a:pt x="136" y="42"/>
                  </a:cubicBezTo>
                  <a:cubicBezTo>
                    <a:pt x="83" y="397"/>
                    <a:pt x="42" y="741"/>
                    <a:pt x="0" y="1085"/>
                  </a:cubicBezTo>
                  <a:cubicBezTo>
                    <a:pt x="1994" y="1429"/>
                    <a:pt x="4018" y="1604"/>
                    <a:pt x="6041" y="1604"/>
                  </a:cubicBezTo>
                  <a:cubicBezTo>
                    <a:pt x="8124" y="1604"/>
                    <a:pt x="10206" y="1419"/>
                    <a:pt x="12253" y="1043"/>
                  </a:cubicBezTo>
                  <a:cubicBezTo>
                    <a:pt x="12212" y="699"/>
                    <a:pt x="12170" y="355"/>
                    <a:pt x="1212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5177550" y="3676650"/>
              <a:ext cx="54250" cy="100900"/>
            </a:xfrm>
            <a:custGeom>
              <a:rect b="b" l="l" r="r" t="t"/>
              <a:pathLst>
                <a:path extrusionOk="0" h="4036" w="2170">
                  <a:moveTo>
                    <a:pt x="2086" y="0"/>
                  </a:moveTo>
                  <a:cubicBezTo>
                    <a:pt x="1606" y="125"/>
                    <a:pt x="1221" y="344"/>
                    <a:pt x="866" y="741"/>
                  </a:cubicBezTo>
                  <a:cubicBezTo>
                    <a:pt x="0" y="1564"/>
                    <a:pt x="84" y="2993"/>
                    <a:pt x="564" y="3953"/>
                  </a:cubicBezTo>
                  <a:cubicBezTo>
                    <a:pt x="591" y="4011"/>
                    <a:pt x="634" y="4036"/>
                    <a:pt x="675" y="4036"/>
                  </a:cubicBezTo>
                  <a:cubicBezTo>
                    <a:pt x="759" y="4036"/>
                    <a:pt x="838" y="3936"/>
                    <a:pt x="783" y="3817"/>
                  </a:cubicBezTo>
                  <a:cubicBezTo>
                    <a:pt x="261" y="2732"/>
                    <a:pt x="345" y="1345"/>
                    <a:pt x="1387" y="605"/>
                  </a:cubicBezTo>
                  <a:cubicBezTo>
                    <a:pt x="1606" y="428"/>
                    <a:pt x="1867" y="303"/>
                    <a:pt x="2170" y="261"/>
                  </a:cubicBezTo>
                  <a:cubicBezTo>
                    <a:pt x="2128" y="167"/>
                    <a:pt x="2086" y="84"/>
                    <a:pt x="208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5313375" y="3688625"/>
              <a:ext cx="39125" cy="103375"/>
            </a:xfrm>
            <a:custGeom>
              <a:rect b="b" l="l" r="r" t="t"/>
              <a:pathLst>
                <a:path extrusionOk="0" h="4135" w="1565">
                  <a:moveTo>
                    <a:pt x="1" y="1"/>
                  </a:moveTo>
                  <a:cubicBezTo>
                    <a:pt x="480" y="262"/>
                    <a:pt x="866" y="689"/>
                    <a:pt x="1044" y="1304"/>
                  </a:cubicBezTo>
                  <a:cubicBezTo>
                    <a:pt x="1263" y="2212"/>
                    <a:pt x="866" y="3255"/>
                    <a:pt x="303" y="3953"/>
                  </a:cubicBezTo>
                  <a:cubicBezTo>
                    <a:pt x="244" y="4041"/>
                    <a:pt x="331" y="4135"/>
                    <a:pt x="434" y="4135"/>
                  </a:cubicBezTo>
                  <a:cubicBezTo>
                    <a:pt x="477" y="4135"/>
                    <a:pt x="524" y="4118"/>
                    <a:pt x="564" y="4078"/>
                  </a:cubicBezTo>
                  <a:cubicBezTo>
                    <a:pt x="1210" y="3213"/>
                    <a:pt x="1565" y="1993"/>
                    <a:pt x="1169" y="908"/>
                  </a:cubicBezTo>
                  <a:cubicBezTo>
                    <a:pt x="1044" y="522"/>
                    <a:pt x="825" y="209"/>
                    <a:pt x="522" y="1"/>
                  </a:cubicBezTo>
                  <a:cubicBezTo>
                    <a:pt x="494" y="1"/>
                    <a:pt x="462" y="19"/>
                    <a:pt x="431" y="19"/>
                  </a:cubicBezTo>
                  <a:cubicBezTo>
                    <a:pt x="415" y="19"/>
                    <a:pt x="400" y="15"/>
                    <a:pt x="38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5137400" y="3755225"/>
              <a:ext cx="255250" cy="302800"/>
            </a:xfrm>
            <a:custGeom>
              <a:rect b="b" l="l" r="r" t="t"/>
              <a:pathLst>
                <a:path extrusionOk="0" h="12112" w="10210">
                  <a:moveTo>
                    <a:pt x="4569" y="0"/>
                  </a:moveTo>
                  <a:cubicBezTo>
                    <a:pt x="3983" y="0"/>
                    <a:pt x="3401" y="10"/>
                    <a:pt x="2827" y="27"/>
                  </a:cubicBezTo>
                  <a:cubicBezTo>
                    <a:pt x="1867" y="69"/>
                    <a:pt x="908" y="205"/>
                    <a:pt x="0" y="288"/>
                  </a:cubicBezTo>
                  <a:cubicBezTo>
                    <a:pt x="303" y="4115"/>
                    <a:pt x="605" y="7932"/>
                    <a:pt x="908" y="11759"/>
                  </a:cubicBezTo>
                  <a:cubicBezTo>
                    <a:pt x="2128" y="11987"/>
                    <a:pt x="3341" y="12111"/>
                    <a:pt x="4553" y="12111"/>
                  </a:cubicBezTo>
                  <a:cubicBezTo>
                    <a:pt x="4728" y="12111"/>
                    <a:pt x="4904" y="12109"/>
                    <a:pt x="5079" y="12104"/>
                  </a:cubicBezTo>
                  <a:cubicBezTo>
                    <a:pt x="5261" y="12109"/>
                    <a:pt x="5442" y="12111"/>
                    <a:pt x="5623" y="12111"/>
                  </a:cubicBezTo>
                  <a:cubicBezTo>
                    <a:pt x="6869" y="12111"/>
                    <a:pt x="8081" y="11987"/>
                    <a:pt x="9292" y="11759"/>
                  </a:cubicBezTo>
                  <a:cubicBezTo>
                    <a:pt x="9605" y="7932"/>
                    <a:pt x="9907" y="4115"/>
                    <a:pt x="10210" y="288"/>
                  </a:cubicBezTo>
                  <a:cubicBezTo>
                    <a:pt x="9167" y="153"/>
                    <a:pt x="8124" y="69"/>
                    <a:pt x="7081" y="69"/>
                  </a:cubicBezTo>
                  <a:cubicBezTo>
                    <a:pt x="6238" y="20"/>
                    <a:pt x="5399" y="0"/>
                    <a:pt x="4569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5191625" y="3813525"/>
              <a:ext cx="150975" cy="32600"/>
            </a:xfrm>
            <a:custGeom>
              <a:rect b="b" l="l" r="r" t="t"/>
              <a:pathLst>
                <a:path extrusionOk="0" h="1304" w="6039">
                  <a:moveTo>
                    <a:pt x="6039" y="0"/>
                  </a:moveTo>
                  <a:cubicBezTo>
                    <a:pt x="5017" y="42"/>
                    <a:pt x="4008" y="52"/>
                    <a:pt x="3004" y="52"/>
                  </a:cubicBezTo>
                  <a:cubicBezTo>
                    <a:pt x="2000" y="52"/>
                    <a:pt x="1002" y="42"/>
                    <a:pt x="1" y="42"/>
                  </a:cubicBezTo>
                  <a:lnTo>
                    <a:pt x="1" y="1304"/>
                  </a:lnTo>
                  <a:lnTo>
                    <a:pt x="84" y="1304"/>
                  </a:lnTo>
                  <a:cubicBezTo>
                    <a:pt x="2045" y="1304"/>
                    <a:pt x="3995" y="1210"/>
                    <a:pt x="5955" y="1168"/>
                  </a:cubicBezTo>
                  <a:cubicBezTo>
                    <a:pt x="5997" y="1168"/>
                    <a:pt x="5997" y="1168"/>
                    <a:pt x="6039" y="1126"/>
                  </a:cubicBezTo>
                  <a:lnTo>
                    <a:pt x="6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219775" y="3858100"/>
              <a:ext cx="84775" cy="18275"/>
            </a:xfrm>
            <a:custGeom>
              <a:rect b="b" l="l" r="r" t="t"/>
              <a:pathLst>
                <a:path extrusionOk="0" h="731" w="3391">
                  <a:moveTo>
                    <a:pt x="3390" y="0"/>
                  </a:moveTo>
                  <a:cubicBezTo>
                    <a:pt x="2264" y="42"/>
                    <a:pt x="1138" y="42"/>
                    <a:pt x="1" y="42"/>
                  </a:cubicBezTo>
                  <a:lnTo>
                    <a:pt x="1" y="730"/>
                  </a:lnTo>
                  <a:lnTo>
                    <a:pt x="95" y="730"/>
                  </a:lnTo>
                  <a:cubicBezTo>
                    <a:pt x="1179" y="730"/>
                    <a:pt x="2264" y="689"/>
                    <a:pt x="3348" y="647"/>
                  </a:cubicBezTo>
                  <a:lnTo>
                    <a:pt x="3390" y="647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5095950" y="3934750"/>
              <a:ext cx="238050" cy="114200"/>
            </a:xfrm>
            <a:custGeom>
              <a:rect b="b" l="l" r="r" t="t"/>
              <a:pathLst>
                <a:path extrusionOk="0" h="4568" w="9522">
                  <a:moveTo>
                    <a:pt x="8448" y="1"/>
                  </a:moveTo>
                  <a:cubicBezTo>
                    <a:pt x="5641" y="1"/>
                    <a:pt x="2817" y="445"/>
                    <a:pt x="178" y="1366"/>
                  </a:cubicBezTo>
                  <a:lnTo>
                    <a:pt x="261" y="1189"/>
                  </a:lnTo>
                  <a:lnTo>
                    <a:pt x="261" y="1189"/>
                  </a:lnTo>
                  <a:cubicBezTo>
                    <a:pt x="0" y="1408"/>
                    <a:pt x="52" y="1794"/>
                    <a:pt x="52" y="2149"/>
                  </a:cubicBezTo>
                  <a:cubicBezTo>
                    <a:pt x="136" y="2879"/>
                    <a:pt x="261" y="3619"/>
                    <a:pt x="397" y="4318"/>
                  </a:cubicBezTo>
                  <a:cubicBezTo>
                    <a:pt x="438" y="4401"/>
                    <a:pt x="438" y="4495"/>
                    <a:pt x="522" y="4537"/>
                  </a:cubicBezTo>
                  <a:cubicBezTo>
                    <a:pt x="548" y="4558"/>
                    <a:pt x="582" y="4568"/>
                    <a:pt x="614" y="4568"/>
                  </a:cubicBezTo>
                  <a:cubicBezTo>
                    <a:pt x="647" y="4568"/>
                    <a:pt x="678" y="4558"/>
                    <a:pt x="699" y="4537"/>
                  </a:cubicBezTo>
                  <a:cubicBezTo>
                    <a:pt x="2305" y="4401"/>
                    <a:pt x="3911" y="4182"/>
                    <a:pt x="5434" y="3755"/>
                  </a:cubicBezTo>
                  <a:cubicBezTo>
                    <a:pt x="6998" y="3275"/>
                    <a:pt x="8437" y="2493"/>
                    <a:pt x="9522" y="1273"/>
                  </a:cubicBezTo>
                  <a:cubicBezTo>
                    <a:pt x="9386" y="845"/>
                    <a:pt x="9303" y="449"/>
                    <a:pt x="9177" y="11"/>
                  </a:cubicBezTo>
                  <a:cubicBezTo>
                    <a:pt x="8935" y="4"/>
                    <a:pt x="8691" y="1"/>
                    <a:pt x="8448" y="1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5199200" y="3892775"/>
              <a:ext cx="232125" cy="167825"/>
            </a:xfrm>
            <a:custGeom>
              <a:rect b="b" l="l" r="r" t="t"/>
              <a:pathLst>
                <a:path extrusionOk="0" h="6713" w="9285">
                  <a:moveTo>
                    <a:pt x="824" y="0"/>
                  </a:moveTo>
                  <a:cubicBezTo>
                    <a:pt x="782" y="0"/>
                    <a:pt x="782" y="42"/>
                    <a:pt x="740" y="42"/>
                  </a:cubicBezTo>
                  <a:cubicBezTo>
                    <a:pt x="521" y="344"/>
                    <a:pt x="136" y="741"/>
                    <a:pt x="0" y="1127"/>
                  </a:cubicBezTo>
                  <a:cubicBezTo>
                    <a:pt x="0" y="1168"/>
                    <a:pt x="42" y="1262"/>
                    <a:pt x="94" y="1304"/>
                  </a:cubicBezTo>
                  <a:cubicBezTo>
                    <a:pt x="438" y="1742"/>
                    <a:pt x="876" y="2169"/>
                    <a:pt x="1262" y="2566"/>
                  </a:cubicBezTo>
                  <a:cubicBezTo>
                    <a:pt x="3170" y="4391"/>
                    <a:pt x="5256" y="6038"/>
                    <a:pt x="7863" y="6695"/>
                  </a:cubicBezTo>
                  <a:cubicBezTo>
                    <a:pt x="7914" y="6707"/>
                    <a:pt x="7963" y="6713"/>
                    <a:pt x="8010" y="6713"/>
                  </a:cubicBezTo>
                  <a:cubicBezTo>
                    <a:pt x="9025" y="6713"/>
                    <a:pt x="9285" y="4141"/>
                    <a:pt x="8906" y="3473"/>
                  </a:cubicBezTo>
                  <a:lnTo>
                    <a:pt x="8906" y="3473"/>
                  </a:lnTo>
                  <a:lnTo>
                    <a:pt x="8958" y="3650"/>
                  </a:lnTo>
                  <a:cubicBezTo>
                    <a:pt x="6476" y="1950"/>
                    <a:pt x="3692" y="741"/>
                    <a:pt x="82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5151600" y="3844900"/>
              <a:ext cx="130250" cy="111000"/>
            </a:xfrm>
            <a:custGeom>
              <a:rect b="b" l="l" r="r" t="t"/>
              <a:pathLst>
                <a:path extrusionOk="0" h="4440" w="5210">
                  <a:moveTo>
                    <a:pt x="2374" y="0"/>
                  </a:moveTo>
                  <a:cubicBezTo>
                    <a:pt x="2364" y="0"/>
                    <a:pt x="2353" y="2"/>
                    <a:pt x="2342" y="7"/>
                  </a:cubicBezTo>
                  <a:cubicBezTo>
                    <a:pt x="2300" y="49"/>
                    <a:pt x="2259" y="174"/>
                    <a:pt x="2206" y="268"/>
                  </a:cubicBezTo>
                  <a:cubicBezTo>
                    <a:pt x="2206" y="393"/>
                    <a:pt x="2259" y="528"/>
                    <a:pt x="2259" y="654"/>
                  </a:cubicBezTo>
                  <a:cubicBezTo>
                    <a:pt x="2342" y="873"/>
                    <a:pt x="2425" y="1092"/>
                    <a:pt x="2519" y="1352"/>
                  </a:cubicBezTo>
                  <a:cubicBezTo>
                    <a:pt x="2384" y="1092"/>
                    <a:pt x="2040" y="831"/>
                    <a:pt x="1821" y="654"/>
                  </a:cubicBezTo>
                  <a:cubicBezTo>
                    <a:pt x="1643" y="570"/>
                    <a:pt x="1518" y="435"/>
                    <a:pt x="1341" y="351"/>
                  </a:cubicBezTo>
                  <a:cubicBezTo>
                    <a:pt x="1271" y="328"/>
                    <a:pt x="1186" y="289"/>
                    <a:pt x="1116" y="289"/>
                  </a:cubicBezTo>
                  <a:cubicBezTo>
                    <a:pt x="1061" y="289"/>
                    <a:pt x="1015" y="314"/>
                    <a:pt x="997" y="393"/>
                  </a:cubicBezTo>
                  <a:cubicBezTo>
                    <a:pt x="997" y="570"/>
                    <a:pt x="1257" y="789"/>
                    <a:pt x="1341" y="873"/>
                  </a:cubicBezTo>
                  <a:cubicBezTo>
                    <a:pt x="1560" y="1133"/>
                    <a:pt x="1779" y="1352"/>
                    <a:pt x="1946" y="1571"/>
                  </a:cubicBezTo>
                  <a:cubicBezTo>
                    <a:pt x="1643" y="1477"/>
                    <a:pt x="1383" y="1258"/>
                    <a:pt x="1080" y="1092"/>
                  </a:cubicBezTo>
                  <a:cubicBezTo>
                    <a:pt x="955" y="956"/>
                    <a:pt x="778" y="873"/>
                    <a:pt x="600" y="831"/>
                  </a:cubicBezTo>
                  <a:cubicBezTo>
                    <a:pt x="504" y="790"/>
                    <a:pt x="418" y="759"/>
                    <a:pt x="366" y="759"/>
                  </a:cubicBezTo>
                  <a:cubicBezTo>
                    <a:pt x="299" y="759"/>
                    <a:pt x="288" y="810"/>
                    <a:pt x="381" y="956"/>
                  </a:cubicBezTo>
                  <a:cubicBezTo>
                    <a:pt x="475" y="1133"/>
                    <a:pt x="642" y="1258"/>
                    <a:pt x="778" y="1352"/>
                  </a:cubicBezTo>
                  <a:cubicBezTo>
                    <a:pt x="955" y="1571"/>
                    <a:pt x="1216" y="1738"/>
                    <a:pt x="1424" y="1874"/>
                  </a:cubicBezTo>
                  <a:cubicBezTo>
                    <a:pt x="1216" y="1832"/>
                    <a:pt x="997" y="1738"/>
                    <a:pt x="778" y="1696"/>
                  </a:cubicBezTo>
                  <a:cubicBezTo>
                    <a:pt x="704" y="1674"/>
                    <a:pt x="442" y="1624"/>
                    <a:pt x="258" y="1624"/>
                  </a:cubicBezTo>
                  <a:cubicBezTo>
                    <a:pt x="101" y="1624"/>
                    <a:pt x="1" y="1660"/>
                    <a:pt x="121" y="1780"/>
                  </a:cubicBezTo>
                  <a:cubicBezTo>
                    <a:pt x="256" y="1957"/>
                    <a:pt x="475" y="1999"/>
                    <a:pt x="694" y="2093"/>
                  </a:cubicBezTo>
                  <a:cubicBezTo>
                    <a:pt x="903" y="2218"/>
                    <a:pt x="1164" y="2301"/>
                    <a:pt x="1424" y="2395"/>
                  </a:cubicBezTo>
                  <a:cubicBezTo>
                    <a:pt x="1257" y="2437"/>
                    <a:pt x="1038" y="2437"/>
                    <a:pt x="819" y="2478"/>
                  </a:cubicBezTo>
                  <a:cubicBezTo>
                    <a:pt x="642" y="2520"/>
                    <a:pt x="434" y="2562"/>
                    <a:pt x="256" y="2697"/>
                  </a:cubicBezTo>
                  <a:lnTo>
                    <a:pt x="256" y="2739"/>
                  </a:lnTo>
                  <a:cubicBezTo>
                    <a:pt x="215" y="2781"/>
                    <a:pt x="298" y="2823"/>
                    <a:pt x="340" y="2823"/>
                  </a:cubicBezTo>
                  <a:cubicBezTo>
                    <a:pt x="600" y="2823"/>
                    <a:pt x="861" y="2823"/>
                    <a:pt x="1122" y="2875"/>
                  </a:cubicBezTo>
                  <a:cubicBezTo>
                    <a:pt x="1602" y="2916"/>
                    <a:pt x="1821" y="3177"/>
                    <a:pt x="2081" y="3480"/>
                  </a:cubicBezTo>
                  <a:cubicBezTo>
                    <a:pt x="2425" y="3824"/>
                    <a:pt x="2780" y="4178"/>
                    <a:pt x="3124" y="4439"/>
                  </a:cubicBezTo>
                  <a:lnTo>
                    <a:pt x="5210" y="2739"/>
                  </a:lnTo>
                  <a:cubicBezTo>
                    <a:pt x="4605" y="2478"/>
                    <a:pt x="3906" y="2259"/>
                    <a:pt x="3343" y="1874"/>
                  </a:cubicBezTo>
                  <a:cubicBezTo>
                    <a:pt x="2822" y="1436"/>
                    <a:pt x="2780" y="914"/>
                    <a:pt x="2561" y="309"/>
                  </a:cubicBezTo>
                  <a:cubicBezTo>
                    <a:pt x="2523" y="224"/>
                    <a:pt x="2476" y="0"/>
                    <a:pt x="237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4913450" y="3852625"/>
              <a:ext cx="153325" cy="293325"/>
            </a:xfrm>
            <a:custGeom>
              <a:rect b="b" l="l" r="r" t="t"/>
              <a:pathLst>
                <a:path extrusionOk="0" h="11733" w="6133">
                  <a:moveTo>
                    <a:pt x="3609" y="0"/>
                  </a:moveTo>
                  <a:lnTo>
                    <a:pt x="1304" y="1731"/>
                  </a:lnTo>
                  <a:cubicBezTo>
                    <a:pt x="1659" y="2566"/>
                    <a:pt x="2003" y="3390"/>
                    <a:pt x="2347" y="4213"/>
                  </a:cubicBezTo>
                  <a:cubicBezTo>
                    <a:pt x="2660" y="4912"/>
                    <a:pt x="3223" y="5736"/>
                    <a:pt x="2962" y="6518"/>
                  </a:cubicBezTo>
                  <a:cubicBezTo>
                    <a:pt x="2660" y="7467"/>
                    <a:pt x="2138" y="8249"/>
                    <a:pt x="1565" y="9084"/>
                  </a:cubicBezTo>
                  <a:cubicBezTo>
                    <a:pt x="1137" y="9688"/>
                    <a:pt x="574" y="10293"/>
                    <a:pt x="219" y="10992"/>
                  </a:cubicBezTo>
                  <a:cubicBezTo>
                    <a:pt x="0" y="11472"/>
                    <a:pt x="94" y="11732"/>
                    <a:pt x="657" y="11732"/>
                  </a:cubicBezTo>
                  <a:cubicBezTo>
                    <a:pt x="1919" y="11732"/>
                    <a:pt x="2827" y="11075"/>
                    <a:pt x="3703" y="10293"/>
                  </a:cubicBezTo>
                  <a:cubicBezTo>
                    <a:pt x="4610" y="9469"/>
                    <a:pt x="5350" y="8468"/>
                    <a:pt x="5830" y="7384"/>
                  </a:cubicBezTo>
                  <a:cubicBezTo>
                    <a:pt x="5955" y="7081"/>
                    <a:pt x="6091" y="6737"/>
                    <a:pt x="6132" y="6383"/>
                  </a:cubicBezTo>
                  <a:cubicBezTo>
                    <a:pt x="6132" y="5955"/>
                    <a:pt x="5997" y="5475"/>
                    <a:pt x="5913" y="5037"/>
                  </a:cubicBezTo>
                  <a:cubicBezTo>
                    <a:pt x="5392" y="3254"/>
                    <a:pt x="4526" y="1606"/>
                    <a:pt x="360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946025" y="3853675"/>
              <a:ext cx="58700" cy="71700"/>
            </a:xfrm>
            <a:custGeom>
              <a:rect b="b" l="l" r="r" t="t"/>
              <a:pathLst>
                <a:path extrusionOk="0" h="2868" w="2348">
                  <a:moveTo>
                    <a:pt x="1" y="1689"/>
                  </a:moveTo>
                  <a:cubicBezTo>
                    <a:pt x="178" y="2086"/>
                    <a:pt x="314" y="2472"/>
                    <a:pt x="481" y="2868"/>
                  </a:cubicBezTo>
                  <a:cubicBezTo>
                    <a:pt x="314" y="2472"/>
                    <a:pt x="178" y="2086"/>
                    <a:pt x="1" y="1689"/>
                  </a:cubicBezTo>
                  <a:close/>
                  <a:moveTo>
                    <a:pt x="2347" y="42"/>
                  </a:moveTo>
                  <a:lnTo>
                    <a:pt x="2347" y="84"/>
                  </a:lnTo>
                  <a:lnTo>
                    <a:pt x="2347" y="42"/>
                  </a:lnTo>
                  <a:close/>
                  <a:moveTo>
                    <a:pt x="2306" y="0"/>
                  </a:moveTo>
                  <a:lnTo>
                    <a:pt x="2347" y="42"/>
                  </a:lnTo>
                  <a:lnTo>
                    <a:pt x="2306" y="0"/>
                  </a:lnTo>
                  <a:close/>
                  <a:moveTo>
                    <a:pt x="2306" y="0"/>
                  </a:moveTo>
                  <a:lnTo>
                    <a:pt x="2306" y="0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4946025" y="3852625"/>
              <a:ext cx="80600" cy="84750"/>
            </a:xfrm>
            <a:custGeom>
              <a:rect b="b" l="l" r="r" t="t"/>
              <a:pathLst>
                <a:path extrusionOk="0" h="3390" w="3224">
                  <a:moveTo>
                    <a:pt x="2306" y="0"/>
                  </a:moveTo>
                  <a:lnTo>
                    <a:pt x="1" y="1731"/>
                  </a:lnTo>
                  <a:cubicBezTo>
                    <a:pt x="178" y="2128"/>
                    <a:pt x="314" y="2514"/>
                    <a:pt x="481" y="2910"/>
                  </a:cubicBezTo>
                  <a:cubicBezTo>
                    <a:pt x="575" y="3035"/>
                    <a:pt x="616" y="3212"/>
                    <a:pt x="700" y="3390"/>
                  </a:cubicBezTo>
                  <a:cubicBezTo>
                    <a:pt x="1440" y="2993"/>
                    <a:pt x="2181" y="2566"/>
                    <a:pt x="2827" y="2044"/>
                  </a:cubicBezTo>
                  <a:cubicBezTo>
                    <a:pt x="2963" y="1909"/>
                    <a:pt x="3088" y="1825"/>
                    <a:pt x="3223" y="1690"/>
                  </a:cubicBezTo>
                  <a:cubicBezTo>
                    <a:pt x="2963" y="1168"/>
                    <a:pt x="2660" y="647"/>
                    <a:pt x="2347" y="126"/>
                  </a:cubicBezTo>
                  <a:lnTo>
                    <a:pt x="2347" y="84"/>
                  </a:lnTo>
                  <a:lnTo>
                    <a:pt x="2306" y="4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4654050" y="4686900"/>
              <a:ext cx="141050" cy="90300"/>
            </a:xfrm>
            <a:custGeom>
              <a:rect b="b" l="l" r="r" t="t"/>
              <a:pathLst>
                <a:path extrusionOk="0" h="3612" w="5642">
                  <a:moveTo>
                    <a:pt x="5339" y="0"/>
                  </a:moveTo>
                  <a:lnTo>
                    <a:pt x="4036" y="386"/>
                  </a:lnTo>
                  <a:lnTo>
                    <a:pt x="4036" y="1210"/>
                  </a:lnTo>
                  <a:cubicBezTo>
                    <a:pt x="3994" y="1262"/>
                    <a:pt x="3994" y="1346"/>
                    <a:pt x="3994" y="1387"/>
                  </a:cubicBezTo>
                  <a:cubicBezTo>
                    <a:pt x="3953" y="1429"/>
                    <a:pt x="3911" y="1429"/>
                    <a:pt x="3859" y="1471"/>
                  </a:cubicBezTo>
                  <a:cubicBezTo>
                    <a:pt x="3170" y="1732"/>
                    <a:pt x="2430" y="1867"/>
                    <a:pt x="1731" y="2128"/>
                  </a:cubicBezTo>
                  <a:cubicBezTo>
                    <a:pt x="1043" y="2347"/>
                    <a:pt x="344" y="2774"/>
                    <a:pt x="0" y="3390"/>
                  </a:cubicBezTo>
                  <a:cubicBezTo>
                    <a:pt x="858" y="3536"/>
                    <a:pt x="1728" y="3611"/>
                    <a:pt x="2599" y="3611"/>
                  </a:cubicBezTo>
                  <a:cubicBezTo>
                    <a:pt x="3529" y="3611"/>
                    <a:pt x="4461" y="3526"/>
                    <a:pt x="5381" y="3348"/>
                  </a:cubicBezTo>
                  <a:cubicBezTo>
                    <a:pt x="5423" y="3348"/>
                    <a:pt x="5475" y="3348"/>
                    <a:pt x="5517" y="3296"/>
                  </a:cubicBezTo>
                  <a:cubicBezTo>
                    <a:pt x="5642" y="3212"/>
                    <a:pt x="5642" y="3087"/>
                    <a:pt x="5642" y="2952"/>
                  </a:cubicBezTo>
                  <a:cubicBezTo>
                    <a:pt x="5558" y="1951"/>
                    <a:pt x="5475" y="1002"/>
                    <a:pt x="533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921275" y="4686900"/>
              <a:ext cx="142100" cy="90300"/>
            </a:xfrm>
            <a:custGeom>
              <a:rect b="b" l="l" r="r" t="t"/>
              <a:pathLst>
                <a:path extrusionOk="0" h="3612" w="5684">
                  <a:moveTo>
                    <a:pt x="303" y="0"/>
                  </a:moveTo>
                  <a:cubicBezTo>
                    <a:pt x="209" y="1002"/>
                    <a:pt x="84" y="1951"/>
                    <a:pt x="42" y="2952"/>
                  </a:cubicBezTo>
                  <a:cubicBezTo>
                    <a:pt x="0" y="3087"/>
                    <a:pt x="0" y="3212"/>
                    <a:pt x="125" y="3296"/>
                  </a:cubicBezTo>
                  <a:cubicBezTo>
                    <a:pt x="167" y="3348"/>
                    <a:pt x="209" y="3348"/>
                    <a:pt x="303" y="3348"/>
                  </a:cubicBezTo>
                  <a:cubicBezTo>
                    <a:pt x="1196" y="3526"/>
                    <a:pt x="2129" y="3611"/>
                    <a:pt x="3066" y="3611"/>
                  </a:cubicBezTo>
                  <a:cubicBezTo>
                    <a:pt x="3944" y="3611"/>
                    <a:pt x="4826" y="3536"/>
                    <a:pt x="5684" y="3390"/>
                  </a:cubicBezTo>
                  <a:cubicBezTo>
                    <a:pt x="5298" y="2774"/>
                    <a:pt x="4599" y="2347"/>
                    <a:pt x="3911" y="2128"/>
                  </a:cubicBezTo>
                  <a:cubicBezTo>
                    <a:pt x="3212" y="1867"/>
                    <a:pt x="2472" y="1732"/>
                    <a:pt x="1825" y="1471"/>
                  </a:cubicBezTo>
                  <a:cubicBezTo>
                    <a:pt x="1731" y="1429"/>
                    <a:pt x="1690" y="1429"/>
                    <a:pt x="1690" y="1387"/>
                  </a:cubicBezTo>
                  <a:cubicBezTo>
                    <a:pt x="1648" y="1346"/>
                    <a:pt x="1648" y="1262"/>
                    <a:pt x="1648" y="1210"/>
                  </a:cubicBezTo>
                  <a:lnTo>
                    <a:pt x="1648" y="38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654050" y="4729125"/>
              <a:ext cx="141050" cy="48075"/>
            </a:xfrm>
            <a:custGeom>
              <a:rect b="b" l="l" r="r" t="t"/>
              <a:pathLst>
                <a:path extrusionOk="0" h="1923" w="5642">
                  <a:moveTo>
                    <a:pt x="5517" y="1"/>
                  </a:moveTo>
                  <a:cubicBezTo>
                    <a:pt x="5214" y="178"/>
                    <a:pt x="4901" y="439"/>
                    <a:pt x="4776" y="741"/>
                  </a:cubicBezTo>
                  <a:cubicBezTo>
                    <a:pt x="4172" y="355"/>
                    <a:pt x="3473" y="136"/>
                    <a:pt x="2774" y="95"/>
                  </a:cubicBezTo>
                  <a:cubicBezTo>
                    <a:pt x="2430" y="220"/>
                    <a:pt x="2086" y="303"/>
                    <a:pt x="1731" y="439"/>
                  </a:cubicBezTo>
                  <a:cubicBezTo>
                    <a:pt x="1043" y="658"/>
                    <a:pt x="344" y="1085"/>
                    <a:pt x="0" y="1701"/>
                  </a:cubicBezTo>
                  <a:cubicBezTo>
                    <a:pt x="858" y="1847"/>
                    <a:pt x="1728" y="1922"/>
                    <a:pt x="2599" y="1922"/>
                  </a:cubicBezTo>
                  <a:cubicBezTo>
                    <a:pt x="3529" y="1922"/>
                    <a:pt x="4461" y="1837"/>
                    <a:pt x="5381" y="1659"/>
                  </a:cubicBezTo>
                  <a:cubicBezTo>
                    <a:pt x="5423" y="1659"/>
                    <a:pt x="5475" y="1659"/>
                    <a:pt x="5517" y="1607"/>
                  </a:cubicBezTo>
                  <a:cubicBezTo>
                    <a:pt x="5642" y="1523"/>
                    <a:pt x="5642" y="1398"/>
                    <a:pt x="5642" y="1263"/>
                  </a:cubicBezTo>
                  <a:cubicBezTo>
                    <a:pt x="5600" y="825"/>
                    <a:pt x="5558" y="439"/>
                    <a:pt x="551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921275" y="4729125"/>
              <a:ext cx="142100" cy="48075"/>
            </a:xfrm>
            <a:custGeom>
              <a:rect b="b" l="l" r="r" t="t"/>
              <a:pathLst>
                <a:path extrusionOk="0" h="1923" w="5684">
                  <a:moveTo>
                    <a:pt x="125" y="1"/>
                  </a:moveTo>
                  <a:cubicBezTo>
                    <a:pt x="84" y="439"/>
                    <a:pt x="42" y="825"/>
                    <a:pt x="42" y="1263"/>
                  </a:cubicBezTo>
                  <a:cubicBezTo>
                    <a:pt x="0" y="1398"/>
                    <a:pt x="0" y="1523"/>
                    <a:pt x="125" y="1607"/>
                  </a:cubicBezTo>
                  <a:cubicBezTo>
                    <a:pt x="167" y="1659"/>
                    <a:pt x="209" y="1659"/>
                    <a:pt x="303" y="1659"/>
                  </a:cubicBezTo>
                  <a:cubicBezTo>
                    <a:pt x="1196" y="1837"/>
                    <a:pt x="2129" y="1922"/>
                    <a:pt x="3066" y="1922"/>
                  </a:cubicBezTo>
                  <a:cubicBezTo>
                    <a:pt x="3944" y="1922"/>
                    <a:pt x="4826" y="1847"/>
                    <a:pt x="5684" y="1701"/>
                  </a:cubicBezTo>
                  <a:cubicBezTo>
                    <a:pt x="5298" y="1085"/>
                    <a:pt x="4599" y="658"/>
                    <a:pt x="3911" y="439"/>
                  </a:cubicBezTo>
                  <a:cubicBezTo>
                    <a:pt x="3598" y="303"/>
                    <a:pt x="3212" y="220"/>
                    <a:pt x="2868" y="95"/>
                  </a:cubicBezTo>
                  <a:cubicBezTo>
                    <a:pt x="2169" y="136"/>
                    <a:pt x="1471" y="355"/>
                    <a:pt x="908" y="741"/>
                  </a:cubicBezTo>
                  <a:cubicBezTo>
                    <a:pt x="730" y="439"/>
                    <a:pt x="470" y="178"/>
                    <a:pt x="125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726775" y="4058850"/>
              <a:ext cx="243275" cy="647625"/>
            </a:xfrm>
            <a:custGeom>
              <a:rect b="b" l="l" r="r" t="t"/>
              <a:pathLst>
                <a:path extrusionOk="0" h="25905" w="9731">
                  <a:moveTo>
                    <a:pt x="9553" y="0"/>
                  </a:moveTo>
                  <a:lnTo>
                    <a:pt x="1" y="699"/>
                  </a:lnTo>
                  <a:lnTo>
                    <a:pt x="606" y="25905"/>
                  </a:lnTo>
                  <a:lnTo>
                    <a:pt x="2952" y="25905"/>
                  </a:lnTo>
                  <a:lnTo>
                    <a:pt x="4214" y="3306"/>
                  </a:lnTo>
                  <a:lnTo>
                    <a:pt x="5257" y="3306"/>
                  </a:lnTo>
                  <a:lnTo>
                    <a:pt x="7686" y="25905"/>
                  </a:lnTo>
                  <a:lnTo>
                    <a:pt x="9730" y="25905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965600" y="4060150"/>
              <a:ext cx="25" cy="59725"/>
            </a:xfrm>
            <a:custGeom>
              <a:rect b="b" l="l" r="r" t="t"/>
              <a:pathLst>
                <a:path extrusionOk="0" h="2389" w="1">
                  <a:moveTo>
                    <a:pt x="0" y="0"/>
                  </a:moveTo>
                  <a:lnTo>
                    <a:pt x="0" y="0"/>
                  </a:lnTo>
                  <a:lnTo>
                    <a:pt x="0" y="2389"/>
                  </a:lnTo>
                  <a:lnTo>
                    <a:pt x="0" y="2389"/>
                  </a:lnTo>
                  <a:close/>
                </a:path>
              </a:pathLst>
            </a:custGeom>
            <a:solidFill>
              <a:srgbClr val="CF94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726775" y="4058850"/>
              <a:ext cx="238850" cy="73025"/>
            </a:xfrm>
            <a:custGeom>
              <a:rect b="b" l="l" r="r" t="t"/>
              <a:pathLst>
                <a:path extrusionOk="0" h="2921" w="9554">
                  <a:moveTo>
                    <a:pt x="9553" y="0"/>
                  </a:moveTo>
                  <a:lnTo>
                    <a:pt x="1" y="699"/>
                  </a:lnTo>
                  <a:lnTo>
                    <a:pt x="42" y="2003"/>
                  </a:lnTo>
                  <a:cubicBezTo>
                    <a:pt x="522" y="2180"/>
                    <a:pt x="1002" y="2347"/>
                    <a:pt x="1471" y="2482"/>
                  </a:cubicBezTo>
                  <a:cubicBezTo>
                    <a:pt x="2827" y="2785"/>
                    <a:pt x="4255" y="2920"/>
                    <a:pt x="5601" y="2920"/>
                  </a:cubicBezTo>
                  <a:lnTo>
                    <a:pt x="5820" y="2920"/>
                  </a:lnTo>
                  <a:cubicBezTo>
                    <a:pt x="7082" y="2920"/>
                    <a:pt x="8385" y="2826"/>
                    <a:pt x="9553" y="2441"/>
                  </a:cubicBezTo>
                  <a:lnTo>
                    <a:pt x="9553" y="52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673600" y="3440125"/>
              <a:ext cx="346500" cy="394000"/>
            </a:xfrm>
            <a:custGeom>
              <a:rect b="b" l="l" r="r" t="t"/>
              <a:pathLst>
                <a:path extrusionOk="0" h="15760" w="13860">
                  <a:moveTo>
                    <a:pt x="7677" y="1"/>
                  </a:moveTo>
                  <a:cubicBezTo>
                    <a:pt x="7435" y="1"/>
                    <a:pt x="7191" y="14"/>
                    <a:pt x="6946" y="34"/>
                  </a:cubicBezTo>
                  <a:cubicBezTo>
                    <a:pt x="6560" y="34"/>
                    <a:pt x="6205" y="76"/>
                    <a:pt x="5861" y="159"/>
                  </a:cubicBezTo>
                  <a:cubicBezTo>
                    <a:pt x="3817" y="639"/>
                    <a:pt x="1825" y="1807"/>
                    <a:pt x="1909" y="4247"/>
                  </a:cubicBezTo>
                  <a:cubicBezTo>
                    <a:pt x="1909" y="5154"/>
                    <a:pt x="2169" y="6030"/>
                    <a:pt x="2034" y="6937"/>
                  </a:cubicBezTo>
                  <a:cubicBezTo>
                    <a:pt x="1909" y="7803"/>
                    <a:pt x="1252" y="8502"/>
                    <a:pt x="866" y="9284"/>
                  </a:cubicBezTo>
                  <a:cubicBezTo>
                    <a:pt x="0" y="11067"/>
                    <a:pt x="303" y="13330"/>
                    <a:pt x="1565" y="14801"/>
                  </a:cubicBezTo>
                  <a:cubicBezTo>
                    <a:pt x="1950" y="15239"/>
                    <a:pt x="2430" y="15624"/>
                    <a:pt x="2952" y="15760"/>
                  </a:cubicBezTo>
                  <a:lnTo>
                    <a:pt x="10596" y="15458"/>
                  </a:lnTo>
                  <a:cubicBezTo>
                    <a:pt x="10678" y="15468"/>
                    <a:pt x="10760" y="15473"/>
                    <a:pt x="10841" y="15473"/>
                  </a:cubicBezTo>
                  <a:cubicBezTo>
                    <a:pt x="11412" y="15473"/>
                    <a:pt x="11959" y="15225"/>
                    <a:pt x="12379" y="14842"/>
                  </a:cubicBezTo>
                  <a:cubicBezTo>
                    <a:pt x="12859" y="14415"/>
                    <a:pt x="13161" y="13799"/>
                    <a:pt x="13380" y="13153"/>
                  </a:cubicBezTo>
                  <a:cubicBezTo>
                    <a:pt x="13860" y="11766"/>
                    <a:pt x="13818" y="10149"/>
                    <a:pt x="13244" y="8762"/>
                  </a:cubicBezTo>
                  <a:cubicBezTo>
                    <a:pt x="12640" y="7115"/>
                    <a:pt x="12859" y="5373"/>
                    <a:pt x="12598" y="3684"/>
                  </a:cubicBezTo>
                  <a:cubicBezTo>
                    <a:pt x="12514" y="2943"/>
                    <a:pt x="12295" y="2203"/>
                    <a:pt x="11816" y="1640"/>
                  </a:cubicBezTo>
                  <a:cubicBezTo>
                    <a:pt x="11555" y="1285"/>
                    <a:pt x="11294" y="1077"/>
                    <a:pt x="10815" y="1025"/>
                  </a:cubicBezTo>
                  <a:lnTo>
                    <a:pt x="10554" y="1025"/>
                  </a:lnTo>
                  <a:cubicBezTo>
                    <a:pt x="10465" y="1051"/>
                    <a:pt x="10369" y="1064"/>
                    <a:pt x="10288" y="1064"/>
                  </a:cubicBezTo>
                  <a:cubicBezTo>
                    <a:pt x="10207" y="1064"/>
                    <a:pt x="10142" y="1051"/>
                    <a:pt x="10116" y="1025"/>
                  </a:cubicBezTo>
                  <a:cubicBezTo>
                    <a:pt x="9463" y="199"/>
                    <a:pt x="8595" y="1"/>
                    <a:pt x="767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781000" y="3709675"/>
              <a:ext cx="137950" cy="88850"/>
            </a:xfrm>
            <a:custGeom>
              <a:rect b="b" l="l" r="r" t="t"/>
              <a:pathLst>
                <a:path extrusionOk="0" h="3554" w="5518">
                  <a:moveTo>
                    <a:pt x="2640" y="1"/>
                  </a:moveTo>
                  <a:cubicBezTo>
                    <a:pt x="2067" y="1"/>
                    <a:pt x="1476" y="75"/>
                    <a:pt x="1044" y="410"/>
                  </a:cubicBezTo>
                  <a:cubicBezTo>
                    <a:pt x="220" y="1067"/>
                    <a:pt x="1" y="2068"/>
                    <a:pt x="303" y="3070"/>
                  </a:cubicBezTo>
                  <a:cubicBezTo>
                    <a:pt x="319" y="3133"/>
                    <a:pt x="366" y="3160"/>
                    <a:pt x="416" y="3160"/>
                  </a:cubicBezTo>
                  <a:cubicBezTo>
                    <a:pt x="499" y="3160"/>
                    <a:pt x="590" y="3086"/>
                    <a:pt x="564" y="2976"/>
                  </a:cubicBezTo>
                  <a:cubicBezTo>
                    <a:pt x="303" y="2152"/>
                    <a:pt x="480" y="1328"/>
                    <a:pt x="1085" y="723"/>
                  </a:cubicBezTo>
                  <a:cubicBezTo>
                    <a:pt x="1530" y="315"/>
                    <a:pt x="2133" y="284"/>
                    <a:pt x="2708" y="284"/>
                  </a:cubicBezTo>
                  <a:cubicBezTo>
                    <a:pt x="2808" y="284"/>
                    <a:pt x="2907" y="285"/>
                    <a:pt x="3004" y="285"/>
                  </a:cubicBezTo>
                  <a:cubicBezTo>
                    <a:pt x="3609" y="285"/>
                    <a:pt x="4308" y="327"/>
                    <a:pt x="4735" y="765"/>
                  </a:cubicBezTo>
                  <a:cubicBezTo>
                    <a:pt x="5392" y="1411"/>
                    <a:pt x="5090" y="2715"/>
                    <a:pt x="4610" y="3372"/>
                  </a:cubicBezTo>
                  <a:cubicBezTo>
                    <a:pt x="4544" y="3460"/>
                    <a:pt x="4633" y="3554"/>
                    <a:pt x="4739" y="3554"/>
                  </a:cubicBezTo>
                  <a:cubicBezTo>
                    <a:pt x="4784" y="3554"/>
                    <a:pt x="4831" y="3537"/>
                    <a:pt x="4871" y="3497"/>
                  </a:cubicBezTo>
                  <a:cubicBezTo>
                    <a:pt x="5392" y="2715"/>
                    <a:pt x="5517" y="1714"/>
                    <a:pt x="5132" y="848"/>
                  </a:cubicBezTo>
                  <a:cubicBezTo>
                    <a:pt x="4829" y="150"/>
                    <a:pt x="3953" y="66"/>
                    <a:pt x="3307" y="24"/>
                  </a:cubicBezTo>
                  <a:cubicBezTo>
                    <a:pt x="3095" y="13"/>
                    <a:pt x="2869" y="1"/>
                    <a:pt x="264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747375" y="3678725"/>
              <a:ext cx="218250" cy="138550"/>
            </a:xfrm>
            <a:custGeom>
              <a:rect b="b" l="l" r="r" t="t"/>
              <a:pathLst>
                <a:path extrusionOk="0" h="5542" w="8730">
                  <a:moveTo>
                    <a:pt x="3431" y="1"/>
                  </a:moveTo>
                  <a:cubicBezTo>
                    <a:pt x="3431" y="741"/>
                    <a:pt x="3390" y="1481"/>
                    <a:pt x="3390" y="2264"/>
                  </a:cubicBezTo>
                  <a:cubicBezTo>
                    <a:pt x="3185" y="2233"/>
                    <a:pt x="2980" y="2218"/>
                    <a:pt x="2775" y="2218"/>
                  </a:cubicBezTo>
                  <a:cubicBezTo>
                    <a:pt x="1801" y="2218"/>
                    <a:pt x="850" y="2559"/>
                    <a:pt x="126" y="3171"/>
                  </a:cubicBezTo>
                  <a:cubicBezTo>
                    <a:pt x="84" y="3171"/>
                    <a:pt x="42" y="3213"/>
                    <a:pt x="1" y="3306"/>
                  </a:cubicBezTo>
                  <a:cubicBezTo>
                    <a:pt x="1" y="3348"/>
                    <a:pt x="42" y="3390"/>
                    <a:pt x="42" y="3432"/>
                  </a:cubicBezTo>
                  <a:cubicBezTo>
                    <a:pt x="220" y="3828"/>
                    <a:pt x="564" y="4089"/>
                    <a:pt x="960" y="4308"/>
                  </a:cubicBezTo>
                  <a:cubicBezTo>
                    <a:pt x="1951" y="4871"/>
                    <a:pt x="3171" y="5131"/>
                    <a:pt x="4297" y="5392"/>
                  </a:cubicBezTo>
                  <a:cubicBezTo>
                    <a:pt x="4688" y="5489"/>
                    <a:pt x="5146" y="5541"/>
                    <a:pt x="5622" y="5541"/>
                  </a:cubicBezTo>
                  <a:cubicBezTo>
                    <a:pt x="6630" y="5541"/>
                    <a:pt x="7718" y="5308"/>
                    <a:pt x="8427" y="4777"/>
                  </a:cubicBezTo>
                  <a:cubicBezTo>
                    <a:pt x="8521" y="4735"/>
                    <a:pt x="8604" y="4693"/>
                    <a:pt x="8646" y="4568"/>
                  </a:cubicBezTo>
                  <a:cubicBezTo>
                    <a:pt x="8729" y="4433"/>
                    <a:pt x="8687" y="4308"/>
                    <a:pt x="8646" y="4172"/>
                  </a:cubicBezTo>
                  <a:cubicBezTo>
                    <a:pt x="8562" y="3911"/>
                    <a:pt x="8521" y="3651"/>
                    <a:pt x="8343" y="3390"/>
                  </a:cubicBezTo>
                  <a:cubicBezTo>
                    <a:pt x="8041" y="3004"/>
                    <a:pt x="7519" y="2827"/>
                    <a:pt x="6998" y="2691"/>
                  </a:cubicBezTo>
                  <a:cubicBezTo>
                    <a:pt x="6518" y="2566"/>
                    <a:pt x="5997" y="2430"/>
                    <a:pt x="5517" y="2305"/>
                  </a:cubicBezTo>
                  <a:lnTo>
                    <a:pt x="5517" y="84"/>
                  </a:lnTo>
                  <a:cubicBezTo>
                    <a:pt x="4818" y="42"/>
                    <a:pt x="4130" y="42"/>
                    <a:pt x="343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726775" y="3573200"/>
              <a:ext cx="33650" cy="64350"/>
            </a:xfrm>
            <a:custGeom>
              <a:rect b="b" l="l" r="r" t="t"/>
              <a:pathLst>
                <a:path extrusionOk="0" h="2574" w="1346">
                  <a:moveTo>
                    <a:pt x="826" y="1"/>
                  </a:moveTo>
                  <a:cubicBezTo>
                    <a:pt x="796" y="1"/>
                    <a:pt x="768" y="3"/>
                    <a:pt x="741" y="9"/>
                  </a:cubicBezTo>
                  <a:cubicBezTo>
                    <a:pt x="480" y="9"/>
                    <a:pt x="261" y="228"/>
                    <a:pt x="126" y="447"/>
                  </a:cubicBezTo>
                  <a:cubicBezTo>
                    <a:pt x="42" y="655"/>
                    <a:pt x="1" y="916"/>
                    <a:pt x="42" y="1135"/>
                  </a:cubicBezTo>
                  <a:cubicBezTo>
                    <a:pt x="126" y="1833"/>
                    <a:pt x="647" y="2438"/>
                    <a:pt x="1304" y="2574"/>
                  </a:cubicBezTo>
                  <a:lnTo>
                    <a:pt x="1346" y="311"/>
                  </a:lnTo>
                  <a:cubicBezTo>
                    <a:pt x="1273" y="120"/>
                    <a:pt x="1026" y="1"/>
                    <a:pt x="826" y="1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734350" y="3587475"/>
              <a:ext cx="19575" cy="41225"/>
            </a:xfrm>
            <a:custGeom>
              <a:rect b="b" l="l" r="r" t="t"/>
              <a:pathLst>
                <a:path extrusionOk="0" h="1649" w="783">
                  <a:moveTo>
                    <a:pt x="84" y="1"/>
                  </a:moveTo>
                  <a:lnTo>
                    <a:pt x="42" y="42"/>
                  </a:lnTo>
                  <a:cubicBezTo>
                    <a:pt x="0" y="220"/>
                    <a:pt x="0" y="439"/>
                    <a:pt x="42" y="605"/>
                  </a:cubicBezTo>
                  <a:cubicBezTo>
                    <a:pt x="42" y="824"/>
                    <a:pt x="125" y="1043"/>
                    <a:pt x="261" y="1221"/>
                  </a:cubicBezTo>
                  <a:cubicBezTo>
                    <a:pt x="344" y="1388"/>
                    <a:pt x="522" y="1565"/>
                    <a:pt x="741" y="1648"/>
                  </a:cubicBezTo>
                  <a:lnTo>
                    <a:pt x="782" y="1648"/>
                  </a:lnTo>
                  <a:cubicBezTo>
                    <a:pt x="741" y="1304"/>
                    <a:pt x="741" y="918"/>
                    <a:pt x="741" y="522"/>
                  </a:cubicBezTo>
                  <a:cubicBezTo>
                    <a:pt x="741" y="522"/>
                    <a:pt x="741" y="480"/>
                    <a:pt x="699" y="480"/>
                  </a:cubicBezTo>
                  <a:cubicBezTo>
                    <a:pt x="647" y="345"/>
                    <a:pt x="522" y="261"/>
                    <a:pt x="438" y="178"/>
                  </a:cubicBezTo>
                  <a:lnTo>
                    <a:pt x="438" y="136"/>
                  </a:lnTo>
                  <a:cubicBezTo>
                    <a:pt x="344" y="42"/>
                    <a:pt x="261" y="42"/>
                    <a:pt x="125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832100" y="3696200"/>
              <a:ext cx="25" cy="14100"/>
            </a:xfrm>
            <a:custGeom>
              <a:rect b="b" l="l" r="r" t="t"/>
              <a:pathLst>
                <a:path extrusionOk="0" h="564" w="1">
                  <a:moveTo>
                    <a:pt x="1" y="0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4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832100" y="3710275"/>
              <a:ext cx="25" cy="6550"/>
            </a:xfrm>
            <a:custGeom>
              <a:rect b="b" l="l" r="r" t="t"/>
              <a:pathLst>
                <a:path extrusionOk="0" h="262" w="1">
                  <a:moveTo>
                    <a:pt x="1" y="0"/>
                  </a:moveTo>
                  <a:lnTo>
                    <a:pt x="1" y="0"/>
                  </a:lnTo>
                  <a:lnTo>
                    <a:pt x="1" y="261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4832100" y="3695150"/>
              <a:ext cx="53225" cy="22700"/>
            </a:xfrm>
            <a:custGeom>
              <a:rect b="b" l="l" r="r" t="t"/>
              <a:pathLst>
                <a:path extrusionOk="0" h="908" w="2129">
                  <a:moveTo>
                    <a:pt x="2128" y="1"/>
                  </a:moveTo>
                  <a:cubicBezTo>
                    <a:pt x="1742" y="42"/>
                    <a:pt x="1388" y="84"/>
                    <a:pt x="1002" y="84"/>
                  </a:cubicBezTo>
                  <a:cubicBezTo>
                    <a:pt x="647" y="84"/>
                    <a:pt x="345" y="84"/>
                    <a:pt x="1" y="42"/>
                  </a:cubicBezTo>
                  <a:lnTo>
                    <a:pt x="1" y="605"/>
                  </a:lnTo>
                  <a:lnTo>
                    <a:pt x="1" y="866"/>
                  </a:lnTo>
                  <a:cubicBezTo>
                    <a:pt x="126" y="908"/>
                    <a:pt x="303" y="908"/>
                    <a:pt x="439" y="908"/>
                  </a:cubicBezTo>
                  <a:cubicBezTo>
                    <a:pt x="1002" y="908"/>
                    <a:pt x="1565" y="824"/>
                    <a:pt x="2128" y="647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4737475" y="3587075"/>
              <a:ext cx="21925" cy="37450"/>
            </a:xfrm>
            <a:custGeom>
              <a:rect b="b" l="l" r="r" t="t"/>
              <a:pathLst>
                <a:path extrusionOk="0" h="1498" w="877">
                  <a:moveTo>
                    <a:pt x="19" y="0"/>
                  </a:moveTo>
                  <a:cubicBezTo>
                    <a:pt x="7" y="0"/>
                    <a:pt x="0" y="5"/>
                    <a:pt x="0" y="17"/>
                  </a:cubicBezTo>
                  <a:cubicBezTo>
                    <a:pt x="0" y="17"/>
                    <a:pt x="94" y="58"/>
                    <a:pt x="178" y="194"/>
                  </a:cubicBezTo>
                  <a:cubicBezTo>
                    <a:pt x="313" y="277"/>
                    <a:pt x="438" y="455"/>
                    <a:pt x="574" y="674"/>
                  </a:cubicBezTo>
                  <a:cubicBezTo>
                    <a:pt x="782" y="1101"/>
                    <a:pt x="782" y="1497"/>
                    <a:pt x="835" y="1497"/>
                  </a:cubicBezTo>
                  <a:cubicBezTo>
                    <a:pt x="876" y="1497"/>
                    <a:pt x="876" y="1404"/>
                    <a:pt x="835" y="1237"/>
                  </a:cubicBezTo>
                  <a:cubicBezTo>
                    <a:pt x="835" y="1059"/>
                    <a:pt x="782" y="840"/>
                    <a:pt x="657" y="580"/>
                  </a:cubicBezTo>
                  <a:cubicBezTo>
                    <a:pt x="522" y="361"/>
                    <a:pt x="397" y="194"/>
                    <a:pt x="219" y="100"/>
                  </a:cubicBezTo>
                  <a:cubicBezTo>
                    <a:pt x="128" y="39"/>
                    <a:pt x="53" y="0"/>
                    <a:pt x="1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4742950" y="3595050"/>
              <a:ext cx="13050" cy="24000"/>
            </a:xfrm>
            <a:custGeom>
              <a:rect b="b" l="l" r="r" t="t"/>
              <a:pathLst>
                <a:path extrusionOk="0" h="960" w="522">
                  <a:moveTo>
                    <a:pt x="136" y="0"/>
                  </a:moveTo>
                  <a:cubicBezTo>
                    <a:pt x="94" y="0"/>
                    <a:pt x="42" y="42"/>
                    <a:pt x="42" y="136"/>
                  </a:cubicBezTo>
                  <a:cubicBezTo>
                    <a:pt x="0" y="261"/>
                    <a:pt x="0" y="438"/>
                    <a:pt x="94" y="563"/>
                  </a:cubicBezTo>
                  <a:cubicBezTo>
                    <a:pt x="136" y="740"/>
                    <a:pt x="261" y="824"/>
                    <a:pt x="355" y="918"/>
                  </a:cubicBezTo>
                  <a:cubicBezTo>
                    <a:pt x="438" y="959"/>
                    <a:pt x="522" y="959"/>
                    <a:pt x="522" y="959"/>
                  </a:cubicBezTo>
                  <a:cubicBezTo>
                    <a:pt x="522" y="959"/>
                    <a:pt x="480" y="918"/>
                    <a:pt x="397" y="824"/>
                  </a:cubicBezTo>
                  <a:cubicBezTo>
                    <a:pt x="355" y="782"/>
                    <a:pt x="261" y="657"/>
                    <a:pt x="178" y="521"/>
                  </a:cubicBezTo>
                  <a:cubicBezTo>
                    <a:pt x="136" y="396"/>
                    <a:pt x="94" y="261"/>
                    <a:pt x="94" y="177"/>
                  </a:cubicBezTo>
                  <a:cubicBezTo>
                    <a:pt x="94" y="42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4668125" y="3816200"/>
              <a:ext cx="154100" cy="198725"/>
            </a:xfrm>
            <a:custGeom>
              <a:rect b="b" l="l" r="r" t="t"/>
              <a:pathLst>
                <a:path extrusionOk="0" h="7949" w="6164">
                  <a:moveTo>
                    <a:pt x="3324" y="1"/>
                  </a:moveTo>
                  <a:cubicBezTo>
                    <a:pt x="3273" y="1"/>
                    <a:pt x="3222" y="6"/>
                    <a:pt x="3171" y="18"/>
                  </a:cubicBezTo>
                  <a:cubicBezTo>
                    <a:pt x="2868" y="18"/>
                    <a:pt x="2649" y="237"/>
                    <a:pt x="2430" y="456"/>
                  </a:cubicBezTo>
                  <a:cubicBezTo>
                    <a:pt x="741" y="2146"/>
                    <a:pt x="0" y="4669"/>
                    <a:pt x="42" y="7016"/>
                  </a:cubicBezTo>
                  <a:cubicBezTo>
                    <a:pt x="42" y="7235"/>
                    <a:pt x="42" y="7495"/>
                    <a:pt x="219" y="7621"/>
                  </a:cubicBezTo>
                  <a:cubicBezTo>
                    <a:pt x="344" y="7714"/>
                    <a:pt x="480" y="7756"/>
                    <a:pt x="605" y="7798"/>
                  </a:cubicBezTo>
                  <a:cubicBezTo>
                    <a:pt x="1132" y="7900"/>
                    <a:pt x="1682" y="7949"/>
                    <a:pt x="2234" y="7949"/>
                  </a:cubicBezTo>
                  <a:cubicBezTo>
                    <a:pt x="2414" y="7949"/>
                    <a:pt x="2594" y="7944"/>
                    <a:pt x="2774" y="7933"/>
                  </a:cubicBezTo>
                  <a:lnTo>
                    <a:pt x="6163" y="1019"/>
                  </a:lnTo>
                  <a:cubicBezTo>
                    <a:pt x="5381" y="634"/>
                    <a:pt x="4516" y="279"/>
                    <a:pt x="3692" y="60"/>
                  </a:cubicBezTo>
                  <a:cubicBezTo>
                    <a:pt x="3567" y="30"/>
                    <a:pt x="3446" y="1"/>
                    <a:pt x="3324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4680100" y="3730875"/>
              <a:ext cx="352000" cy="378425"/>
            </a:xfrm>
            <a:custGeom>
              <a:rect b="b" l="l" r="r" t="t"/>
              <a:pathLst>
                <a:path extrusionOk="0" h="15137" w="14080">
                  <a:moveTo>
                    <a:pt x="4819" y="0"/>
                  </a:moveTo>
                  <a:cubicBezTo>
                    <a:pt x="4078" y="42"/>
                    <a:pt x="3296" y="261"/>
                    <a:pt x="2733" y="782"/>
                  </a:cubicBezTo>
                  <a:cubicBezTo>
                    <a:pt x="2128" y="1387"/>
                    <a:pt x="1909" y="2263"/>
                    <a:pt x="1565" y="3045"/>
                  </a:cubicBezTo>
                  <a:cubicBezTo>
                    <a:pt x="1211" y="3994"/>
                    <a:pt x="522" y="4777"/>
                    <a:pt x="84" y="5694"/>
                  </a:cubicBezTo>
                  <a:cubicBezTo>
                    <a:pt x="1" y="5819"/>
                    <a:pt x="992" y="6560"/>
                    <a:pt x="1169" y="6654"/>
                  </a:cubicBezTo>
                  <a:cubicBezTo>
                    <a:pt x="1607" y="6914"/>
                    <a:pt x="2087" y="7081"/>
                    <a:pt x="2556" y="7217"/>
                  </a:cubicBezTo>
                  <a:cubicBezTo>
                    <a:pt x="2514" y="7217"/>
                    <a:pt x="2128" y="10512"/>
                    <a:pt x="2087" y="10867"/>
                  </a:cubicBezTo>
                  <a:cubicBezTo>
                    <a:pt x="1909" y="11993"/>
                    <a:pt x="1774" y="13119"/>
                    <a:pt x="1471" y="14298"/>
                  </a:cubicBezTo>
                  <a:cubicBezTo>
                    <a:pt x="3077" y="14944"/>
                    <a:pt x="4861" y="15122"/>
                    <a:pt x="6644" y="15122"/>
                  </a:cubicBezTo>
                  <a:cubicBezTo>
                    <a:pt x="6846" y="15131"/>
                    <a:pt x="7050" y="15136"/>
                    <a:pt x="7257" y="15136"/>
                  </a:cubicBezTo>
                  <a:cubicBezTo>
                    <a:pt x="7937" y="15136"/>
                    <a:pt x="8639" y="15080"/>
                    <a:pt x="9334" y="14944"/>
                  </a:cubicBezTo>
                  <a:cubicBezTo>
                    <a:pt x="9856" y="14819"/>
                    <a:pt x="10377" y="14684"/>
                    <a:pt x="10857" y="14423"/>
                  </a:cubicBezTo>
                  <a:cubicBezTo>
                    <a:pt x="11076" y="14339"/>
                    <a:pt x="11858" y="13901"/>
                    <a:pt x="11900" y="13641"/>
                  </a:cubicBezTo>
                  <a:cubicBezTo>
                    <a:pt x="11900" y="13641"/>
                    <a:pt x="11858" y="13599"/>
                    <a:pt x="11858" y="13557"/>
                  </a:cubicBezTo>
                  <a:cubicBezTo>
                    <a:pt x="10993" y="11868"/>
                    <a:pt x="10377" y="10126"/>
                    <a:pt x="9731" y="8301"/>
                  </a:cubicBezTo>
                  <a:cubicBezTo>
                    <a:pt x="9689" y="8166"/>
                    <a:pt x="9647" y="8041"/>
                    <a:pt x="9595" y="7905"/>
                  </a:cubicBezTo>
                  <a:cubicBezTo>
                    <a:pt x="9595" y="7780"/>
                    <a:pt x="9647" y="7696"/>
                    <a:pt x="9647" y="7561"/>
                  </a:cubicBezTo>
                  <a:cubicBezTo>
                    <a:pt x="9772" y="7039"/>
                    <a:pt x="9856" y="6518"/>
                    <a:pt x="10033" y="6038"/>
                  </a:cubicBezTo>
                  <a:cubicBezTo>
                    <a:pt x="10210" y="6435"/>
                    <a:pt x="10377" y="7175"/>
                    <a:pt x="10555" y="7561"/>
                  </a:cubicBezTo>
                  <a:cubicBezTo>
                    <a:pt x="11816" y="7123"/>
                    <a:pt x="12984" y="6560"/>
                    <a:pt x="13986" y="5653"/>
                  </a:cubicBezTo>
                  <a:cubicBezTo>
                    <a:pt x="14027" y="5611"/>
                    <a:pt x="14079" y="5559"/>
                    <a:pt x="14079" y="5475"/>
                  </a:cubicBezTo>
                  <a:cubicBezTo>
                    <a:pt x="14079" y="5434"/>
                    <a:pt x="14027" y="5434"/>
                    <a:pt x="14027" y="5392"/>
                  </a:cubicBezTo>
                  <a:cubicBezTo>
                    <a:pt x="13600" y="4516"/>
                    <a:pt x="13120" y="3734"/>
                    <a:pt x="12682" y="2910"/>
                  </a:cubicBezTo>
                  <a:cubicBezTo>
                    <a:pt x="12338" y="2222"/>
                    <a:pt x="12035" y="1439"/>
                    <a:pt x="11378" y="960"/>
                  </a:cubicBezTo>
                  <a:cubicBezTo>
                    <a:pt x="11034" y="699"/>
                    <a:pt x="10555" y="563"/>
                    <a:pt x="10169" y="438"/>
                  </a:cubicBezTo>
                  <a:cubicBezTo>
                    <a:pt x="10033" y="397"/>
                    <a:pt x="8771" y="84"/>
                    <a:pt x="8771" y="84"/>
                  </a:cubicBezTo>
                  <a:cubicBezTo>
                    <a:pt x="8427" y="824"/>
                    <a:pt x="7947" y="1523"/>
                    <a:pt x="7426" y="2128"/>
                  </a:cubicBezTo>
                  <a:cubicBezTo>
                    <a:pt x="7346" y="2217"/>
                    <a:pt x="6227" y="3051"/>
                    <a:pt x="6093" y="3051"/>
                  </a:cubicBezTo>
                  <a:cubicBezTo>
                    <a:pt x="6087" y="3051"/>
                    <a:pt x="6083" y="3049"/>
                    <a:pt x="6081" y="3045"/>
                  </a:cubicBezTo>
                  <a:cubicBezTo>
                    <a:pt x="5518" y="2128"/>
                    <a:pt x="5080" y="1085"/>
                    <a:pt x="481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4748425" y="3471800"/>
              <a:ext cx="222675" cy="225775"/>
            </a:xfrm>
            <a:custGeom>
              <a:rect b="b" l="l" r="r" t="t"/>
              <a:pathLst>
                <a:path extrusionOk="0" h="9031" w="8907">
                  <a:moveTo>
                    <a:pt x="4729" y="0"/>
                  </a:moveTo>
                  <a:cubicBezTo>
                    <a:pt x="3986" y="0"/>
                    <a:pt x="3210" y="107"/>
                    <a:pt x="2566" y="373"/>
                  </a:cubicBezTo>
                  <a:cubicBezTo>
                    <a:pt x="1220" y="894"/>
                    <a:pt x="522" y="1979"/>
                    <a:pt x="344" y="3366"/>
                  </a:cubicBezTo>
                  <a:cubicBezTo>
                    <a:pt x="178" y="4669"/>
                    <a:pt x="0" y="6192"/>
                    <a:pt x="522" y="7454"/>
                  </a:cubicBezTo>
                  <a:cubicBezTo>
                    <a:pt x="1043" y="8538"/>
                    <a:pt x="2086" y="8757"/>
                    <a:pt x="3170" y="8935"/>
                  </a:cubicBezTo>
                  <a:cubicBezTo>
                    <a:pt x="3567" y="8998"/>
                    <a:pt x="3947" y="9031"/>
                    <a:pt x="4319" y="9031"/>
                  </a:cubicBezTo>
                  <a:cubicBezTo>
                    <a:pt x="5172" y="9031"/>
                    <a:pt x="5978" y="8860"/>
                    <a:pt x="6820" y="8497"/>
                  </a:cubicBezTo>
                  <a:cubicBezTo>
                    <a:pt x="7384" y="8278"/>
                    <a:pt x="7780" y="7892"/>
                    <a:pt x="8082" y="7454"/>
                  </a:cubicBezTo>
                  <a:cubicBezTo>
                    <a:pt x="8301" y="7016"/>
                    <a:pt x="8479" y="6536"/>
                    <a:pt x="8520" y="5973"/>
                  </a:cubicBezTo>
                  <a:cubicBezTo>
                    <a:pt x="8687" y="4190"/>
                    <a:pt x="8906" y="1238"/>
                    <a:pt x="6914" y="331"/>
                  </a:cubicBezTo>
                  <a:cubicBezTo>
                    <a:pt x="6560" y="154"/>
                    <a:pt x="6174" y="112"/>
                    <a:pt x="5778" y="70"/>
                  </a:cubicBezTo>
                  <a:cubicBezTo>
                    <a:pt x="5449" y="26"/>
                    <a:pt x="5093" y="0"/>
                    <a:pt x="472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4716875" y="4056750"/>
              <a:ext cx="260725" cy="52550"/>
            </a:xfrm>
            <a:custGeom>
              <a:rect b="b" l="l" r="r" t="t"/>
              <a:pathLst>
                <a:path extrusionOk="0" h="2102" w="10429">
                  <a:moveTo>
                    <a:pt x="10126" y="1"/>
                  </a:moveTo>
                  <a:cubicBezTo>
                    <a:pt x="9605" y="303"/>
                    <a:pt x="9084" y="564"/>
                    <a:pt x="8562" y="825"/>
                  </a:cubicBezTo>
                  <a:cubicBezTo>
                    <a:pt x="7655" y="1179"/>
                    <a:pt x="6560" y="1263"/>
                    <a:pt x="5611" y="1304"/>
                  </a:cubicBezTo>
                  <a:cubicBezTo>
                    <a:pt x="5423" y="1313"/>
                    <a:pt x="5236" y="1317"/>
                    <a:pt x="5049" y="1317"/>
                  </a:cubicBezTo>
                  <a:cubicBezTo>
                    <a:pt x="3378" y="1317"/>
                    <a:pt x="1744" y="991"/>
                    <a:pt x="178" y="522"/>
                  </a:cubicBezTo>
                  <a:cubicBezTo>
                    <a:pt x="136" y="783"/>
                    <a:pt x="42" y="1002"/>
                    <a:pt x="0" y="1263"/>
                  </a:cubicBezTo>
                  <a:cubicBezTo>
                    <a:pt x="1606" y="1909"/>
                    <a:pt x="3390" y="2087"/>
                    <a:pt x="5173" y="2087"/>
                  </a:cubicBezTo>
                  <a:cubicBezTo>
                    <a:pt x="5375" y="2096"/>
                    <a:pt x="5579" y="2101"/>
                    <a:pt x="5786" y="2101"/>
                  </a:cubicBezTo>
                  <a:cubicBezTo>
                    <a:pt x="6466" y="2101"/>
                    <a:pt x="7168" y="2045"/>
                    <a:pt x="7863" y="1909"/>
                  </a:cubicBezTo>
                  <a:cubicBezTo>
                    <a:pt x="8385" y="1784"/>
                    <a:pt x="8906" y="1649"/>
                    <a:pt x="9386" y="1388"/>
                  </a:cubicBezTo>
                  <a:cubicBezTo>
                    <a:pt x="9605" y="1304"/>
                    <a:pt x="10387" y="866"/>
                    <a:pt x="10429" y="606"/>
                  </a:cubicBezTo>
                  <a:cubicBezTo>
                    <a:pt x="10429" y="606"/>
                    <a:pt x="10387" y="564"/>
                    <a:pt x="10387" y="522"/>
                  </a:cubicBezTo>
                  <a:cubicBezTo>
                    <a:pt x="10304" y="345"/>
                    <a:pt x="10210" y="178"/>
                    <a:pt x="1012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4680100" y="3855750"/>
              <a:ext cx="87900" cy="91275"/>
            </a:xfrm>
            <a:custGeom>
              <a:rect b="b" l="l" r="r" t="t"/>
              <a:pathLst>
                <a:path extrusionOk="0" h="3651" w="3516">
                  <a:moveTo>
                    <a:pt x="470" y="1"/>
                  </a:moveTo>
                  <a:cubicBezTo>
                    <a:pt x="303" y="220"/>
                    <a:pt x="168" y="439"/>
                    <a:pt x="84" y="699"/>
                  </a:cubicBezTo>
                  <a:cubicBezTo>
                    <a:pt x="1" y="824"/>
                    <a:pt x="992" y="1565"/>
                    <a:pt x="1169" y="1659"/>
                  </a:cubicBezTo>
                  <a:cubicBezTo>
                    <a:pt x="1607" y="1919"/>
                    <a:pt x="2087" y="2086"/>
                    <a:pt x="2556" y="2222"/>
                  </a:cubicBezTo>
                  <a:cubicBezTo>
                    <a:pt x="2514" y="2222"/>
                    <a:pt x="2431" y="2910"/>
                    <a:pt x="2347" y="3650"/>
                  </a:cubicBezTo>
                  <a:lnTo>
                    <a:pt x="3296" y="3650"/>
                  </a:lnTo>
                  <a:cubicBezTo>
                    <a:pt x="3390" y="3046"/>
                    <a:pt x="3474" y="2389"/>
                    <a:pt x="3515" y="1742"/>
                  </a:cubicBezTo>
                  <a:cubicBezTo>
                    <a:pt x="2431" y="1304"/>
                    <a:pt x="1388" y="741"/>
                    <a:pt x="4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781000" y="3730875"/>
              <a:ext cx="141325" cy="104550"/>
            </a:xfrm>
            <a:custGeom>
              <a:rect b="b" l="l" r="r" t="t"/>
              <a:pathLst>
                <a:path extrusionOk="0" h="4182" w="5653">
                  <a:moveTo>
                    <a:pt x="783" y="0"/>
                  </a:moveTo>
                  <a:cubicBezTo>
                    <a:pt x="522" y="42"/>
                    <a:pt x="261" y="84"/>
                    <a:pt x="1" y="136"/>
                  </a:cubicBezTo>
                  <a:cubicBezTo>
                    <a:pt x="261" y="1606"/>
                    <a:pt x="1002" y="3004"/>
                    <a:pt x="1909" y="4172"/>
                  </a:cubicBezTo>
                  <a:cubicBezTo>
                    <a:pt x="1913" y="4178"/>
                    <a:pt x="1922" y="4182"/>
                    <a:pt x="1934" y="4182"/>
                  </a:cubicBezTo>
                  <a:cubicBezTo>
                    <a:pt x="2069" y="4182"/>
                    <a:pt x="2653" y="3782"/>
                    <a:pt x="2691" y="3734"/>
                  </a:cubicBezTo>
                  <a:cubicBezTo>
                    <a:pt x="3088" y="3473"/>
                    <a:pt x="3432" y="3171"/>
                    <a:pt x="3734" y="2868"/>
                  </a:cubicBezTo>
                  <a:cubicBezTo>
                    <a:pt x="4349" y="2263"/>
                    <a:pt x="4829" y="1606"/>
                    <a:pt x="5257" y="866"/>
                  </a:cubicBezTo>
                  <a:cubicBezTo>
                    <a:pt x="5392" y="699"/>
                    <a:pt x="5517" y="480"/>
                    <a:pt x="5653" y="303"/>
                  </a:cubicBezTo>
                  <a:cubicBezTo>
                    <a:pt x="5257" y="219"/>
                    <a:pt x="4735" y="84"/>
                    <a:pt x="4735" y="84"/>
                  </a:cubicBezTo>
                  <a:cubicBezTo>
                    <a:pt x="4391" y="824"/>
                    <a:pt x="3911" y="1523"/>
                    <a:pt x="3390" y="2128"/>
                  </a:cubicBezTo>
                  <a:cubicBezTo>
                    <a:pt x="3310" y="2217"/>
                    <a:pt x="2191" y="3051"/>
                    <a:pt x="2057" y="3051"/>
                  </a:cubicBezTo>
                  <a:cubicBezTo>
                    <a:pt x="2051" y="3051"/>
                    <a:pt x="2047" y="3049"/>
                    <a:pt x="2045" y="3045"/>
                  </a:cubicBezTo>
                  <a:cubicBezTo>
                    <a:pt x="1482" y="2128"/>
                    <a:pt x="1044" y="1085"/>
                    <a:pt x="783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824550" y="3585400"/>
              <a:ext cx="26100" cy="26100"/>
            </a:xfrm>
            <a:custGeom>
              <a:rect b="b" l="l" r="r" t="t"/>
              <a:pathLst>
                <a:path extrusionOk="0" h="1044" w="1044">
                  <a:moveTo>
                    <a:pt x="386" y="0"/>
                  </a:moveTo>
                  <a:cubicBezTo>
                    <a:pt x="84" y="84"/>
                    <a:pt x="0" y="480"/>
                    <a:pt x="42" y="782"/>
                  </a:cubicBezTo>
                  <a:cubicBezTo>
                    <a:pt x="42" y="866"/>
                    <a:pt x="84" y="949"/>
                    <a:pt x="167" y="1001"/>
                  </a:cubicBezTo>
                  <a:cubicBezTo>
                    <a:pt x="219" y="1001"/>
                    <a:pt x="303" y="1043"/>
                    <a:pt x="344" y="1043"/>
                  </a:cubicBezTo>
                  <a:lnTo>
                    <a:pt x="428" y="1043"/>
                  </a:lnTo>
                  <a:cubicBezTo>
                    <a:pt x="522" y="1043"/>
                    <a:pt x="605" y="1043"/>
                    <a:pt x="647" y="1001"/>
                  </a:cubicBezTo>
                  <a:cubicBezTo>
                    <a:pt x="782" y="949"/>
                    <a:pt x="866" y="866"/>
                    <a:pt x="908" y="782"/>
                  </a:cubicBezTo>
                  <a:cubicBezTo>
                    <a:pt x="1043" y="522"/>
                    <a:pt x="782" y="0"/>
                    <a:pt x="480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786475" y="3582925"/>
              <a:ext cx="10975" cy="26225"/>
            </a:xfrm>
            <a:custGeom>
              <a:rect b="b" l="l" r="r" t="t"/>
              <a:pathLst>
                <a:path extrusionOk="0" h="1049" w="439">
                  <a:moveTo>
                    <a:pt x="238" y="1"/>
                  </a:moveTo>
                  <a:cubicBezTo>
                    <a:pt x="232" y="1"/>
                    <a:pt x="226" y="2"/>
                    <a:pt x="220" y="5"/>
                  </a:cubicBezTo>
                  <a:cubicBezTo>
                    <a:pt x="84" y="5"/>
                    <a:pt x="1" y="224"/>
                    <a:pt x="42" y="527"/>
                  </a:cubicBezTo>
                  <a:cubicBezTo>
                    <a:pt x="42" y="840"/>
                    <a:pt x="126" y="1048"/>
                    <a:pt x="261" y="1048"/>
                  </a:cubicBezTo>
                  <a:cubicBezTo>
                    <a:pt x="345" y="1048"/>
                    <a:pt x="439" y="787"/>
                    <a:pt x="439" y="485"/>
                  </a:cubicBezTo>
                  <a:cubicBezTo>
                    <a:pt x="390" y="243"/>
                    <a:pt x="315" y="1"/>
                    <a:pt x="23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872250" y="3582000"/>
              <a:ext cx="10975" cy="26100"/>
            </a:xfrm>
            <a:custGeom>
              <a:rect b="b" l="l" r="r" t="t"/>
              <a:pathLst>
                <a:path extrusionOk="0" h="1044" w="439">
                  <a:moveTo>
                    <a:pt x="178" y="1"/>
                  </a:moveTo>
                  <a:cubicBezTo>
                    <a:pt x="84" y="1"/>
                    <a:pt x="1" y="220"/>
                    <a:pt x="1" y="522"/>
                  </a:cubicBezTo>
                  <a:cubicBezTo>
                    <a:pt x="1" y="824"/>
                    <a:pt x="136" y="1043"/>
                    <a:pt x="220" y="1043"/>
                  </a:cubicBezTo>
                  <a:cubicBezTo>
                    <a:pt x="345" y="1043"/>
                    <a:pt x="439" y="783"/>
                    <a:pt x="397" y="522"/>
                  </a:cubicBezTo>
                  <a:cubicBezTo>
                    <a:pt x="397" y="220"/>
                    <a:pt x="303" y="1"/>
                    <a:pt x="17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767975" y="3540025"/>
              <a:ext cx="34700" cy="17500"/>
            </a:xfrm>
            <a:custGeom>
              <a:rect b="b" l="l" r="r" t="t"/>
              <a:pathLst>
                <a:path extrusionOk="0" h="700" w="1388">
                  <a:moveTo>
                    <a:pt x="902" y="1"/>
                  </a:moveTo>
                  <a:cubicBezTo>
                    <a:pt x="793" y="1"/>
                    <a:pt x="673" y="11"/>
                    <a:pt x="563" y="32"/>
                  </a:cubicBezTo>
                  <a:cubicBezTo>
                    <a:pt x="344" y="115"/>
                    <a:pt x="178" y="293"/>
                    <a:pt x="84" y="418"/>
                  </a:cubicBezTo>
                  <a:cubicBezTo>
                    <a:pt x="0" y="553"/>
                    <a:pt x="0" y="637"/>
                    <a:pt x="42" y="679"/>
                  </a:cubicBezTo>
                  <a:cubicBezTo>
                    <a:pt x="54" y="693"/>
                    <a:pt x="69" y="699"/>
                    <a:pt x="88" y="699"/>
                  </a:cubicBezTo>
                  <a:cubicBezTo>
                    <a:pt x="138" y="699"/>
                    <a:pt x="212" y="655"/>
                    <a:pt x="303" y="595"/>
                  </a:cubicBezTo>
                  <a:cubicBezTo>
                    <a:pt x="397" y="553"/>
                    <a:pt x="522" y="470"/>
                    <a:pt x="699" y="418"/>
                  </a:cubicBezTo>
                  <a:cubicBezTo>
                    <a:pt x="866" y="376"/>
                    <a:pt x="1001" y="334"/>
                    <a:pt x="1127" y="334"/>
                  </a:cubicBezTo>
                  <a:cubicBezTo>
                    <a:pt x="1262" y="293"/>
                    <a:pt x="1346" y="293"/>
                    <a:pt x="1346" y="209"/>
                  </a:cubicBezTo>
                  <a:cubicBezTo>
                    <a:pt x="1387" y="157"/>
                    <a:pt x="1304" y="74"/>
                    <a:pt x="1179" y="32"/>
                  </a:cubicBezTo>
                  <a:cubicBezTo>
                    <a:pt x="1111" y="11"/>
                    <a:pt x="1012" y="1"/>
                    <a:pt x="9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863650" y="3534650"/>
              <a:ext cx="36775" cy="18625"/>
            </a:xfrm>
            <a:custGeom>
              <a:rect b="b" l="l" r="r" t="t"/>
              <a:pathLst>
                <a:path extrusionOk="0" h="745" w="1471">
                  <a:moveTo>
                    <a:pt x="466" y="1"/>
                  </a:moveTo>
                  <a:cubicBezTo>
                    <a:pt x="374" y="1"/>
                    <a:pt x="289" y="11"/>
                    <a:pt x="220" y="28"/>
                  </a:cubicBezTo>
                  <a:cubicBezTo>
                    <a:pt x="42" y="70"/>
                    <a:pt x="1" y="111"/>
                    <a:pt x="1" y="205"/>
                  </a:cubicBezTo>
                  <a:cubicBezTo>
                    <a:pt x="1" y="247"/>
                    <a:pt x="84" y="247"/>
                    <a:pt x="220" y="289"/>
                  </a:cubicBezTo>
                  <a:cubicBezTo>
                    <a:pt x="345" y="330"/>
                    <a:pt x="522" y="372"/>
                    <a:pt x="741" y="424"/>
                  </a:cubicBezTo>
                  <a:cubicBezTo>
                    <a:pt x="1033" y="566"/>
                    <a:pt x="1295" y="745"/>
                    <a:pt x="1419" y="745"/>
                  </a:cubicBezTo>
                  <a:cubicBezTo>
                    <a:pt x="1441" y="745"/>
                    <a:pt x="1458" y="739"/>
                    <a:pt x="1471" y="727"/>
                  </a:cubicBezTo>
                  <a:cubicBezTo>
                    <a:pt x="1471" y="685"/>
                    <a:pt x="1471" y="549"/>
                    <a:pt x="1346" y="466"/>
                  </a:cubicBezTo>
                  <a:cubicBezTo>
                    <a:pt x="1262" y="330"/>
                    <a:pt x="1085" y="164"/>
                    <a:pt x="866" y="70"/>
                  </a:cubicBezTo>
                  <a:cubicBezTo>
                    <a:pt x="738" y="21"/>
                    <a:pt x="595" y="1"/>
                    <a:pt x="46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822200" y="3584000"/>
              <a:ext cx="14375" cy="27500"/>
            </a:xfrm>
            <a:custGeom>
              <a:rect b="b" l="l" r="r" t="t"/>
              <a:pathLst>
                <a:path extrusionOk="0" h="1100" w="575">
                  <a:moveTo>
                    <a:pt x="505" y="0"/>
                  </a:moveTo>
                  <a:cubicBezTo>
                    <a:pt x="467" y="0"/>
                    <a:pt x="414" y="12"/>
                    <a:pt x="355" y="56"/>
                  </a:cubicBezTo>
                  <a:cubicBezTo>
                    <a:pt x="219" y="140"/>
                    <a:pt x="94" y="275"/>
                    <a:pt x="53" y="484"/>
                  </a:cubicBezTo>
                  <a:cubicBezTo>
                    <a:pt x="0" y="661"/>
                    <a:pt x="94" y="880"/>
                    <a:pt x="178" y="963"/>
                  </a:cubicBezTo>
                  <a:cubicBezTo>
                    <a:pt x="261" y="1057"/>
                    <a:pt x="355" y="1099"/>
                    <a:pt x="355" y="1099"/>
                  </a:cubicBezTo>
                  <a:cubicBezTo>
                    <a:pt x="355" y="1057"/>
                    <a:pt x="313" y="1005"/>
                    <a:pt x="261" y="922"/>
                  </a:cubicBezTo>
                  <a:cubicBezTo>
                    <a:pt x="219" y="797"/>
                    <a:pt x="178" y="661"/>
                    <a:pt x="219" y="484"/>
                  </a:cubicBezTo>
                  <a:cubicBezTo>
                    <a:pt x="261" y="359"/>
                    <a:pt x="355" y="223"/>
                    <a:pt x="438" y="140"/>
                  </a:cubicBezTo>
                  <a:cubicBezTo>
                    <a:pt x="480" y="56"/>
                    <a:pt x="574" y="15"/>
                    <a:pt x="574" y="15"/>
                  </a:cubicBezTo>
                  <a:cubicBezTo>
                    <a:pt x="574" y="15"/>
                    <a:pt x="548" y="0"/>
                    <a:pt x="505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837575" y="3604175"/>
              <a:ext cx="9675" cy="5525"/>
            </a:xfrm>
            <a:custGeom>
              <a:rect b="b" l="l" r="r" t="t"/>
              <a:pathLst>
                <a:path extrusionOk="0" h="221" w="387">
                  <a:moveTo>
                    <a:pt x="260" y="0"/>
                  </a:moveTo>
                  <a:cubicBezTo>
                    <a:pt x="228" y="0"/>
                    <a:pt x="194" y="10"/>
                    <a:pt x="168" y="31"/>
                  </a:cubicBezTo>
                  <a:cubicBezTo>
                    <a:pt x="84" y="73"/>
                    <a:pt x="1" y="156"/>
                    <a:pt x="42" y="198"/>
                  </a:cubicBezTo>
                  <a:cubicBezTo>
                    <a:pt x="42" y="214"/>
                    <a:pt x="50" y="220"/>
                    <a:pt x="63" y="220"/>
                  </a:cubicBezTo>
                  <a:cubicBezTo>
                    <a:pt x="93" y="220"/>
                    <a:pt x="154" y="186"/>
                    <a:pt x="220" y="156"/>
                  </a:cubicBezTo>
                  <a:cubicBezTo>
                    <a:pt x="303" y="115"/>
                    <a:pt x="387" y="73"/>
                    <a:pt x="345" y="31"/>
                  </a:cubicBezTo>
                  <a:cubicBezTo>
                    <a:pt x="324" y="10"/>
                    <a:pt x="293" y="0"/>
                    <a:pt x="26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25600" y="3612500"/>
              <a:ext cx="31550" cy="14375"/>
            </a:xfrm>
            <a:custGeom>
              <a:rect b="b" l="l" r="r" t="t"/>
              <a:pathLst>
                <a:path extrusionOk="0" h="575" w="1262">
                  <a:moveTo>
                    <a:pt x="1220" y="1"/>
                  </a:moveTo>
                  <a:cubicBezTo>
                    <a:pt x="1168" y="1"/>
                    <a:pt x="1168" y="84"/>
                    <a:pt x="1085" y="178"/>
                  </a:cubicBezTo>
                  <a:cubicBezTo>
                    <a:pt x="1001" y="261"/>
                    <a:pt x="866" y="387"/>
                    <a:pt x="647" y="439"/>
                  </a:cubicBezTo>
                  <a:cubicBezTo>
                    <a:pt x="617" y="446"/>
                    <a:pt x="588" y="449"/>
                    <a:pt x="559" y="449"/>
                  </a:cubicBezTo>
                  <a:cubicBezTo>
                    <a:pt x="421" y="449"/>
                    <a:pt x="288" y="379"/>
                    <a:pt x="219" y="345"/>
                  </a:cubicBezTo>
                  <a:cubicBezTo>
                    <a:pt x="83" y="261"/>
                    <a:pt x="42" y="220"/>
                    <a:pt x="0" y="220"/>
                  </a:cubicBezTo>
                  <a:cubicBezTo>
                    <a:pt x="0" y="220"/>
                    <a:pt x="0" y="345"/>
                    <a:pt x="125" y="439"/>
                  </a:cubicBezTo>
                  <a:cubicBezTo>
                    <a:pt x="236" y="507"/>
                    <a:pt x="402" y="575"/>
                    <a:pt x="579" y="575"/>
                  </a:cubicBezTo>
                  <a:cubicBezTo>
                    <a:pt x="618" y="575"/>
                    <a:pt x="659" y="572"/>
                    <a:pt x="699" y="564"/>
                  </a:cubicBezTo>
                  <a:cubicBezTo>
                    <a:pt x="959" y="522"/>
                    <a:pt x="1085" y="387"/>
                    <a:pt x="1168" y="261"/>
                  </a:cubicBezTo>
                  <a:cubicBezTo>
                    <a:pt x="1262" y="84"/>
                    <a:pt x="1220" y="1"/>
                    <a:pt x="12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77005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1002" y="0"/>
                  </a:moveTo>
                  <a:cubicBezTo>
                    <a:pt x="877" y="0"/>
                    <a:pt x="741" y="0"/>
                    <a:pt x="616" y="42"/>
                  </a:cubicBezTo>
                  <a:cubicBezTo>
                    <a:pt x="136" y="178"/>
                    <a:pt x="1" y="699"/>
                    <a:pt x="439" y="1043"/>
                  </a:cubicBezTo>
                  <a:cubicBezTo>
                    <a:pt x="574" y="1127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878" y="605"/>
                    <a:pt x="1878" y="438"/>
                    <a:pt x="1784" y="303"/>
                  </a:cubicBezTo>
                  <a:cubicBezTo>
                    <a:pt x="1617" y="84"/>
                    <a:pt x="1304" y="0"/>
                    <a:pt x="1002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486130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877" y="0"/>
                  </a:moveTo>
                  <a:cubicBezTo>
                    <a:pt x="574" y="0"/>
                    <a:pt x="261" y="84"/>
                    <a:pt x="136" y="303"/>
                  </a:cubicBezTo>
                  <a:cubicBezTo>
                    <a:pt x="1" y="438"/>
                    <a:pt x="1" y="605"/>
                    <a:pt x="178" y="866"/>
                  </a:cubicBezTo>
                  <a:cubicBezTo>
                    <a:pt x="314" y="1085"/>
                    <a:pt x="658" y="1221"/>
                    <a:pt x="918" y="1221"/>
                  </a:cubicBezTo>
                  <a:cubicBezTo>
                    <a:pt x="1137" y="1221"/>
                    <a:pt x="1304" y="1127"/>
                    <a:pt x="1440" y="1043"/>
                  </a:cubicBezTo>
                  <a:cubicBezTo>
                    <a:pt x="1878" y="699"/>
                    <a:pt x="1784" y="178"/>
                    <a:pt x="1263" y="42"/>
                  </a:cubicBezTo>
                  <a:cubicBezTo>
                    <a:pt x="1179" y="0"/>
                    <a:pt x="1002" y="0"/>
                    <a:pt x="877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4936400" y="3847150"/>
              <a:ext cx="95700" cy="72750"/>
            </a:xfrm>
            <a:custGeom>
              <a:rect b="b" l="l" r="r" t="t"/>
              <a:pathLst>
                <a:path extrusionOk="0" h="2910" w="3828">
                  <a:moveTo>
                    <a:pt x="3389" y="0"/>
                  </a:moveTo>
                  <a:cubicBezTo>
                    <a:pt x="2472" y="960"/>
                    <a:pt x="1304" y="1690"/>
                    <a:pt x="0" y="2086"/>
                  </a:cubicBezTo>
                  <a:cubicBezTo>
                    <a:pt x="84" y="2388"/>
                    <a:pt x="219" y="2691"/>
                    <a:pt x="303" y="2910"/>
                  </a:cubicBezTo>
                  <a:cubicBezTo>
                    <a:pt x="1564" y="2472"/>
                    <a:pt x="2732" y="1909"/>
                    <a:pt x="3734" y="1002"/>
                  </a:cubicBezTo>
                  <a:cubicBezTo>
                    <a:pt x="3775" y="960"/>
                    <a:pt x="3827" y="908"/>
                    <a:pt x="3827" y="824"/>
                  </a:cubicBezTo>
                  <a:cubicBezTo>
                    <a:pt x="3827" y="783"/>
                    <a:pt x="3775" y="783"/>
                    <a:pt x="3775" y="741"/>
                  </a:cubicBezTo>
                  <a:cubicBezTo>
                    <a:pt x="3650" y="480"/>
                    <a:pt x="3515" y="219"/>
                    <a:pt x="338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4781000" y="3713400"/>
              <a:ext cx="40175" cy="75275"/>
            </a:xfrm>
            <a:custGeom>
              <a:rect b="b" l="l" r="r" t="t"/>
              <a:pathLst>
                <a:path extrusionOk="0" h="3011" w="1607">
                  <a:moveTo>
                    <a:pt x="1565" y="1"/>
                  </a:moveTo>
                  <a:cubicBezTo>
                    <a:pt x="1346" y="53"/>
                    <a:pt x="1179" y="136"/>
                    <a:pt x="1044" y="261"/>
                  </a:cubicBezTo>
                  <a:cubicBezTo>
                    <a:pt x="220" y="918"/>
                    <a:pt x="1" y="1919"/>
                    <a:pt x="303" y="2921"/>
                  </a:cubicBezTo>
                  <a:cubicBezTo>
                    <a:pt x="319" y="2984"/>
                    <a:pt x="366" y="3011"/>
                    <a:pt x="416" y="3011"/>
                  </a:cubicBezTo>
                  <a:cubicBezTo>
                    <a:pt x="499" y="3011"/>
                    <a:pt x="590" y="2937"/>
                    <a:pt x="564" y="2827"/>
                  </a:cubicBezTo>
                  <a:cubicBezTo>
                    <a:pt x="303" y="2003"/>
                    <a:pt x="480" y="1179"/>
                    <a:pt x="1085" y="574"/>
                  </a:cubicBezTo>
                  <a:cubicBezTo>
                    <a:pt x="1221" y="439"/>
                    <a:pt x="1388" y="313"/>
                    <a:pt x="1607" y="261"/>
                  </a:cubicBezTo>
                  <a:cubicBezTo>
                    <a:pt x="1565" y="178"/>
                    <a:pt x="1565" y="94"/>
                    <a:pt x="1565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4891800" y="3716800"/>
              <a:ext cx="27150" cy="81725"/>
            </a:xfrm>
            <a:custGeom>
              <a:rect b="b" l="l" r="r" t="t"/>
              <a:pathLst>
                <a:path extrusionOk="0" h="3269" w="1086">
                  <a:moveTo>
                    <a:pt x="178" y="0"/>
                  </a:moveTo>
                  <a:cubicBezTo>
                    <a:pt x="178" y="84"/>
                    <a:pt x="136" y="177"/>
                    <a:pt x="84" y="219"/>
                  </a:cubicBezTo>
                  <a:cubicBezTo>
                    <a:pt x="43" y="219"/>
                    <a:pt x="43" y="261"/>
                    <a:pt x="1" y="261"/>
                  </a:cubicBezTo>
                  <a:cubicBezTo>
                    <a:pt x="136" y="303"/>
                    <a:pt x="220" y="386"/>
                    <a:pt x="303" y="480"/>
                  </a:cubicBezTo>
                  <a:cubicBezTo>
                    <a:pt x="960" y="1126"/>
                    <a:pt x="658" y="2430"/>
                    <a:pt x="178" y="3087"/>
                  </a:cubicBezTo>
                  <a:cubicBezTo>
                    <a:pt x="112" y="3175"/>
                    <a:pt x="201" y="3269"/>
                    <a:pt x="307" y="3269"/>
                  </a:cubicBezTo>
                  <a:cubicBezTo>
                    <a:pt x="352" y="3269"/>
                    <a:pt x="399" y="3252"/>
                    <a:pt x="439" y="3212"/>
                  </a:cubicBezTo>
                  <a:cubicBezTo>
                    <a:pt x="960" y="2430"/>
                    <a:pt x="1085" y="1429"/>
                    <a:pt x="700" y="563"/>
                  </a:cubicBezTo>
                  <a:cubicBezTo>
                    <a:pt x="564" y="303"/>
                    <a:pt x="397" y="125"/>
                    <a:pt x="17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4719225" y="3772050"/>
              <a:ext cx="204150" cy="260750"/>
            </a:xfrm>
            <a:custGeom>
              <a:rect b="b" l="l" r="r" t="t"/>
              <a:pathLst>
                <a:path extrusionOk="0" h="10430" w="8166">
                  <a:moveTo>
                    <a:pt x="0" y="1"/>
                  </a:moveTo>
                  <a:lnTo>
                    <a:pt x="125" y="10429"/>
                  </a:lnTo>
                  <a:lnTo>
                    <a:pt x="7863" y="10429"/>
                  </a:lnTo>
                  <a:lnTo>
                    <a:pt x="8166" y="1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4693150" y="3921975"/>
              <a:ext cx="174700" cy="91700"/>
            </a:xfrm>
            <a:custGeom>
              <a:rect b="b" l="l" r="r" t="t"/>
              <a:pathLst>
                <a:path extrusionOk="0" h="3668" w="6988">
                  <a:moveTo>
                    <a:pt x="6383" y="0"/>
                  </a:moveTo>
                  <a:cubicBezTo>
                    <a:pt x="5298" y="52"/>
                    <a:pt x="4213" y="94"/>
                    <a:pt x="3129" y="219"/>
                  </a:cubicBezTo>
                  <a:cubicBezTo>
                    <a:pt x="2910" y="261"/>
                    <a:pt x="0" y="616"/>
                    <a:pt x="42" y="741"/>
                  </a:cubicBezTo>
                  <a:lnTo>
                    <a:pt x="386" y="3650"/>
                  </a:lnTo>
                  <a:cubicBezTo>
                    <a:pt x="548" y="3662"/>
                    <a:pt x="710" y="3668"/>
                    <a:pt x="872" y="3668"/>
                  </a:cubicBezTo>
                  <a:cubicBezTo>
                    <a:pt x="2013" y="3668"/>
                    <a:pt x="3145" y="3392"/>
                    <a:pt x="4213" y="3045"/>
                  </a:cubicBezTo>
                  <a:cubicBezTo>
                    <a:pt x="4693" y="2868"/>
                    <a:pt x="5162" y="2701"/>
                    <a:pt x="5642" y="2482"/>
                  </a:cubicBezTo>
                  <a:cubicBezTo>
                    <a:pt x="5778" y="2399"/>
                    <a:pt x="6987" y="1877"/>
                    <a:pt x="6946" y="1784"/>
                  </a:cubicBezTo>
                  <a:cubicBezTo>
                    <a:pt x="6862" y="1179"/>
                    <a:pt x="6643" y="522"/>
                    <a:pt x="638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4832100" y="3895900"/>
              <a:ext cx="93375" cy="83725"/>
            </a:xfrm>
            <a:custGeom>
              <a:rect b="b" l="l" r="r" t="t"/>
              <a:pathLst>
                <a:path extrusionOk="0" h="3349" w="3735">
                  <a:moveTo>
                    <a:pt x="2431" y="0"/>
                  </a:moveTo>
                  <a:cubicBezTo>
                    <a:pt x="2431" y="0"/>
                    <a:pt x="2389" y="0"/>
                    <a:pt x="2389" y="53"/>
                  </a:cubicBezTo>
                  <a:cubicBezTo>
                    <a:pt x="1951" y="261"/>
                    <a:pt x="1607" y="616"/>
                    <a:pt x="1169" y="835"/>
                  </a:cubicBezTo>
                  <a:cubicBezTo>
                    <a:pt x="825" y="1002"/>
                    <a:pt x="387" y="1095"/>
                    <a:pt x="1" y="1095"/>
                  </a:cubicBezTo>
                  <a:lnTo>
                    <a:pt x="126" y="3348"/>
                  </a:lnTo>
                  <a:cubicBezTo>
                    <a:pt x="522" y="3306"/>
                    <a:pt x="908" y="3129"/>
                    <a:pt x="1263" y="3004"/>
                  </a:cubicBezTo>
                  <a:cubicBezTo>
                    <a:pt x="1523" y="2868"/>
                    <a:pt x="1826" y="2743"/>
                    <a:pt x="2128" y="2701"/>
                  </a:cubicBezTo>
                  <a:cubicBezTo>
                    <a:pt x="2187" y="2688"/>
                    <a:pt x="2251" y="2683"/>
                    <a:pt x="2314" y="2683"/>
                  </a:cubicBezTo>
                  <a:cubicBezTo>
                    <a:pt x="2441" y="2683"/>
                    <a:pt x="2566" y="2701"/>
                    <a:pt x="2650" y="2701"/>
                  </a:cubicBezTo>
                  <a:cubicBezTo>
                    <a:pt x="2738" y="2722"/>
                    <a:pt x="2814" y="2733"/>
                    <a:pt x="2889" y="2733"/>
                  </a:cubicBezTo>
                  <a:cubicBezTo>
                    <a:pt x="2965" y="2733"/>
                    <a:pt x="3041" y="2722"/>
                    <a:pt x="3129" y="2701"/>
                  </a:cubicBezTo>
                  <a:lnTo>
                    <a:pt x="3171" y="2701"/>
                  </a:lnTo>
                  <a:cubicBezTo>
                    <a:pt x="3213" y="2660"/>
                    <a:pt x="3213" y="2608"/>
                    <a:pt x="3171" y="2566"/>
                  </a:cubicBezTo>
                  <a:cubicBezTo>
                    <a:pt x="3171" y="2566"/>
                    <a:pt x="3129" y="2524"/>
                    <a:pt x="3088" y="2524"/>
                  </a:cubicBezTo>
                  <a:cubicBezTo>
                    <a:pt x="2785" y="2347"/>
                    <a:pt x="2431" y="2263"/>
                    <a:pt x="2086" y="2222"/>
                  </a:cubicBezTo>
                  <a:cubicBezTo>
                    <a:pt x="2566" y="2180"/>
                    <a:pt x="3046" y="2180"/>
                    <a:pt x="3515" y="2180"/>
                  </a:cubicBezTo>
                  <a:lnTo>
                    <a:pt x="3651" y="2180"/>
                  </a:lnTo>
                  <a:cubicBezTo>
                    <a:pt x="3651" y="2138"/>
                    <a:pt x="3692" y="2086"/>
                    <a:pt x="3692" y="2086"/>
                  </a:cubicBezTo>
                  <a:cubicBezTo>
                    <a:pt x="3692" y="2003"/>
                    <a:pt x="3651" y="2003"/>
                    <a:pt x="3609" y="1961"/>
                  </a:cubicBezTo>
                  <a:cubicBezTo>
                    <a:pt x="3171" y="1742"/>
                    <a:pt x="2566" y="1784"/>
                    <a:pt x="2086" y="1742"/>
                  </a:cubicBezTo>
                  <a:cubicBezTo>
                    <a:pt x="2389" y="1742"/>
                    <a:pt x="2650" y="1700"/>
                    <a:pt x="2910" y="1659"/>
                  </a:cubicBezTo>
                  <a:cubicBezTo>
                    <a:pt x="3171" y="1617"/>
                    <a:pt x="3473" y="1617"/>
                    <a:pt x="3692" y="1481"/>
                  </a:cubicBezTo>
                  <a:lnTo>
                    <a:pt x="3734" y="1481"/>
                  </a:lnTo>
                  <a:lnTo>
                    <a:pt x="3734" y="1398"/>
                  </a:lnTo>
                  <a:cubicBezTo>
                    <a:pt x="3692" y="1398"/>
                    <a:pt x="3692" y="1356"/>
                    <a:pt x="3651" y="1356"/>
                  </a:cubicBezTo>
                  <a:cubicBezTo>
                    <a:pt x="3567" y="1304"/>
                    <a:pt x="3473" y="1304"/>
                    <a:pt x="3390" y="1304"/>
                  </a:cubicBezTo>
                  <a:cubicBezTo>
                    <a:pt x="3051" y="1275"/>
                    <a:pt x="2712" y="1245"/>
                    <a:pt x="2372" y="1245"/>
                  </a:cubicBezTo>
                  <a:cubicBezTo>
                    <a:pt x="2232" y="1245"/>
                    <a:pt x="2091" y="1250"/>
                    <a:pt x="1951" y="1262"/>
                  </a:cubicBezTo>
                  <a:cubicBezTo>
                    <a:pt x="2212" y="1221"/>
                    <a:pt x="2472" y="1137"/>
                    <a:pt x="2733" y="1095"/>
                  </a:cubicBezTo>
                  <a:cubicBezTo>
                    <a:pt x="2952" y="1043"/>
                    <a:pt x="3213" y="1043"/>
                    <a:pt x="3390" y="918"/>
                  </a:cubicBezTo>
                  <a:cubicBezTo>
                    <a:pt x="3432" y="918"/>
                    <a:pt x="3473" y="876"/>
                    <a:pt x="3473" y="835"/>
                  </a:cubicBezTo>
                  <a:cubicBezTo>
                    <a:pt x="3432" y="783"/>
                    <a:pt x="3390" y="783"/>
                    <a:pt x="3348" y="741"/>
                  </a:cubicBezTo>
                  <a:cubicBezTo>
                    <a:pt x="3275" y="727"/>
                    <a:pt x="3193" y="722"/>
                    <a:pt x="3108" y="722"/>
                  </a:cubicBezTo>
                  <a:cubicBezTo>
                    <a:pt x="2937" y="722"/>
                    <a:pt x="2754" y="741"/>
                    <a:pt x="2608" y="741"/>
                  </a:cubicBezTo>
                  <a:cubicBezTo>
                    <a:pt x="2347" y="783"/>
                    <a:pt x="2086" y="835"/>
                    <a:pt x="1826" y="960"/>
                  </a:cubicBezTo>
                  <a:cubicBezTo>
                    <a:pt x="2045" y="741"/>
                    <a:pt x="2264" y="522"/>
                    <a:pt x="2431" y="313"/>
                  </a:cubicBezTo>
                  <a:cubicBezTo>
                    <a:pt x="2472" y="219"/>
                    <a:pt x="2608" y="0"/>
                    <a:pt x="243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4754925" y="3822125"/>
              <a:ext cx="127250" cy="27125"/>
            </a:xfrm>
            <a:custGeom>
              <a:rect b="b" l="l" r="r" t="t"/>
              <a:pathLst>
                <a:path extrusionOk="0" h="1085" w="5090">
                  <a:moveTo>
                    <a:pt x="5090" y="0"/>
                  </a:moveTo>
                  <a:cubicBezTo>
                    <a:pt x="4240" y="21"/>
                    <a:pt x="3393" y="21"/>
                    <a:pt x="2545" y="21"/>
                  </a:cubicBezTo>
                  <a:cubicBezTo>
                    <a:pt x="1698" y="21"/>
                    <a:pt x="851" y="21"/>
                    <a:pt x="1" y="42"/>
                  </a:cubicBezTo>
                  <a:lnTo>
                    <a:pt x="1" y="1085"/>
                  </a:lnTo>
                  <a:lnTo>
                    <a:pt x="84" y="1085"/>
                  </a:lnTo>
                  <a:cubicBezTo>
                    <a:pt x="1742" y="1085"/>
                    <a:pt x="3390" y="1043"/>
                    <a:pt x="5038" y="1001"/>
                  </a:cubicBezTo>
                  <a:lnTo>
                    <a:pt x="5090" y="960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4840700" y="3470150"/>
              <a:ext cx="3425" cy="3425"/>
            </a:xfrm>
            <a:custGeom>
              <a:rect b="b" l="l" r="r" t="t"/>
              <a:pathLst>
                <a:path extrusionOk="0" h="137" w="137">
                  <a:moveTo>
                    <a:pt x="43" y="1"/>
                  </a:moveTo>
                  <a:cubicBezTo>
                    <a:pt x="43" y="43"/>
                    <a:pt x="1" y="84"/>
                    <a:pt x="1" y="136"/>
                  </a:cubicBezTo>
                  <a:lnTo>
                    <a:pt x="95" y="136"/>
                  </a:lnTo>
                  <a:cubicBezTo>
                    <a:pt x="136" y="84"/>
                    <a:pt x="136" y="43"/>
                    <a:pt x="136" y="1"/>
                  </a:cubicBezTo>
                  <a:close/>
                </a:path>
              </a:pathLst>
            </a:custGeom>
            <a:solidFill>
              <a:srgbClr val="794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836550" y="3473550"/>
              <a:ext cx="111850" cy="111875"/>
            </a:xfrm>
            <a:custGeom>
              <a:rect b="b" l="l" r="r" t="t"/>
              <a:pathLst>
                <a:path extrusionOk="0" h="4475" w="4474">
                  <a:moveTo>
                    <a:pt x="167" y="0"/>
                  </a:moveTo>
                  <a:cubicBezTo>
                    <a:pt x="0" y="470"/>
                    <a:pt x="0" y="991"/>
                    <a:pt x="83" y="1513"/>
                  </a:cubicBezTo>
                  <a:cubicBezTo>
                    <a:pt x="167" y="1867"/>
                    <a:pt x="302" y="2253"/>
                    <a:pt x="469" y="2608"/>
                  </a:cubicBezTo>
                  <a:cubicBezTo>
                    <a:pt x="991" y="3338"/>
                    <a:pt x="1867" y="3650"/>
                    <a:pt x="2732" y="3911"/>
                  </a:cubicBezTo>
                  <a:cubicBezTo>
                    <a:pt x="3337" y="4036"/>
                    <a:pt x="3952" y="4214"/>
                    <a:pt x="4474" y="4474"/>
                  </a:cubicBezTo>
                  <a:cubicBezTo>
                    <a:pt x="4119" y="4172"/>
                    <a:pt x="3692" y="3953"/>
                    <a:pt x="3254" y="3734"/>
                  </a:cubicBezTo>
                  <a:cubicBezTo>
                    <a:pt x="2555" y="3473"/>
                    <a:pt x="1825" y="3212"/>
                    <a:pt x="1251" y="2733"/>
                  </a:cubicBezTo>
                  <a:cubicBezTo>
                    <a:pt x="1210" y="2733"/>
                    <a:pt x="1210" y="2733"/>
                    <a:pt x="1210" y="2691"/>
                  </a:cubicBezTo>
                  <a:cubicBezTo>
                    <a:pt x="1126" y="2691"/>
                    <a:pt x="1085" y="2649"/>
                    <a:pt x="1085" y="2649"/>
                  </a:cubicBezTo>
                  <a:lnTo>
                    <a:pt x="1085" y="2608"/>
                  </a:lnTo>
                  <a:cubicBezTo>
                    <a:pt x="428" y="1909"/>
                    <a:pt x="83" y="908"/>
                    <a:pt x="261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4863650" y="3538725"/>
              <a:ext cx="3150" cy="2100"/>
            </a:xfrm>
            <a:custGeom>
              <a:rect b="b" l="l" r="r" t="t"/>
              <a:pathLst>
                <a:path extrusionOk="0" h="84" w="126">
                  <a:moveTo>
                    <a:pt x="1" y="1"/>
                  </a:moveTo>
                  <a:lnTo>
                    <a:pt x="1" y="42"/>
                  </a:lnTo>
                  <a:cubicBezTo>
                    <a:pt x="1" y="42"/>
                    <a:pt x="42" y="84"/>
                    <a:pt x="126" y="84"/>
                  </a:cubicBezTo>
                  <a:cubicBezTo>
                    <a:pt x="84" y="84"/>
                    <a:pt x="42" y="42"/>
                    <a:pt x="1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4835225" y="3463650"/>
              <a:ext cx="142375" cy="137925"/>
            </a:xfrm>
            <a:custGeom>
              <a:rect b="b" l="l" r="r" t="t"/>
              <a:pathLst>
                <a:path extrusionOk="0" h="5517" w="5695">
                  <a:moveTo>
                    <a:pt x="439" y="0"/>
                  </a:moveTo>
                  <a:lnTo>
                    <a:pt x="1" y="136"/>
                  </a:lnTo>
                  <a:cubicBezTo>
                    <a:pt x="141" y="92"/>
                    <a:pt x="282" y="63"/>
                    <a:pt x="424" y="44"/>
                  </a:cubicBezTo>
                  <a:lnTo>
                    <a:pt x="424" y="44"/>
                  </a:lnTo>
                  <a:cubicBezTo>
                    <a:pt x="62" y="1120"/>
                    <a:pt x="409" y="2398"/>
                    <a:pt x="1304" y="3129"/>
                  </a:cubicBezTo>
                  <a:cubicBezTo>
                    <a:pt x="1878" y="3608"/>
                    <a:pt x="2608" y="3869"/>
                    <a:pt x="3307" y="4130"/>
                  </a:cubicBezTo>
                  <a:cubicBezTo>
                    <a:pt x="4005" y="4432"/>
                    <a:pt x="4746" y="4870"/>
                    <a:pt x="5048" y="5517"/>
                  </a:cubicBezTo>
                  <a:cubicBezTo>
                    <a:pt x="5528" y="4776"/>
                    <a:pt x="5695" y="3869"/>
                    <a:pt x="5528" y="3004"/>
                  </a:cubicBezTo>
                  <a:cubicBezTo>
                    <a:pt x="5351" y="2169"/>
                    <a:pt x="4829" y="1387"/>
                    <a:pt x="4131" y="866"/>
                  </a:cubicBezTo>
                  <a:cubicBezTo>
                    <a:pt x="3307" y="303"/>
                    <a:pt x="2306" y="136"/>
                    <a:pt x="1357" y="42"/>
                  </a:cubicBezTo>
                  <a:cubicBezTo>
                    <a:pt x="1185" y="27"/>
                    <a:pt x="1020" y="17"/>
                    <a:pt x="857" y="17"/>
                  </a:cubicBezTo>
                  <a:cubicBezTo>
                    <a:pt x="710" y="17"/>
                    <a:pt x="566" y="25"/>
                    <a:pt x="424" y="44"/>
                  </a:cubicBezTo>
                  <a:lnTo>
                    <a:pt x="424" y="44"/>
                  </a:lnTo>
                  <a:cubicBezTo>
                    <a:pt x="429" y="29"/>
                    <a:pt x="434" y="15"/>
                    <a:pt x="439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4942350" y="3578800"/>
              <a:ext cx="58200" cy="64550"/>
            </a:xfrm>
            <a:custGeom>
              <a:rect b="b" l="l" r="r" t="t"/>
              <a:pathLst>
                <a:path extrusionOk="0" h="2582" w="2328">
                  <a:moveTo>
                    <a:pt x="1404" y="0"/>
                  </a:moveTo>
                  <a:cubicBezTo>
                    <a:pt x="743" y="0"/>
                    <a:pt x="0" y="829"/>
                    <a:pt x="148" y="1568"/>
                  </a:cubicBezTo>
                  <a:lnTo>
                    <a:pt x="325" y="2569"/>
                  </a:lnTo>
                  <a:cubicBezTo>
                    <a:pt x="391" y="2577"/>
                    <a:pt x="457" y="2581"/>
                    <a:pt x="523" y="2581"/>
                  </a:cubicBezTo>
                  <a:cubicBezTo>
                    <a:pt x="1116" y="2581"/>
                    <a:pt x="1706" y="2251"/>
                    <a:pt x="2025" y="1735"/>
                  </a:cubicBezTo>
                  <a:cubicBezTo>
                    <a:pt x="2234" y="1349"/>
                    <a:pt x="2328" y="869"/>
                    <a:pt x="2109" y="483"/>
                  </a:cubicBezTo>
                  <a:cubicBezTo>
                    <a:pt x="1932" y="140"/>
                    <a:pt x="1675" y="0"/>
                    <a:pt x="140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4955950" y="3590875"/>
              <a:ext cx="34700" cy="42250"/>
            </a:xfrm>
            <a:custGeom>
              <a:rect b="b" l="l" r="r" t="t"/>
              <a:pathLst>
                <a:path extrusionOk="0" h="1690" w="1388">
                  <a:moveTo>
                    <a:pt x="1085" y="0"/>
                  </a:moveTo>
                  <a:cubicBezTo>
                    <a:pt x="960" y="0"/>
                    <a:pt x="824" y="84"/>
                    <a:pt x="699" y="125"/>
                  </a:cubicBezTo>
                  <a:cubicBezTo>
                    <a:pt x="647" y="167"/>
                    <a:pt x="563" y="167"/>
                    <a:pt x="522" y="261"/>
                  </a:cubicBezTo>
                  <a:cubicBezTo>
                    <a:pt x="386" y="344"/>
                    <a:pt x="303" y="469"/>
                    <a:pt x="219" y="605"/>
                  </a:cubicBezTo>
                  <a:cubicBezTo>
                    <a:pt x="84" y="907"/>
                    <a:pt x="0" y="1210"/>
                    <a:pt x="42" y="1564"/>
                  </a:cubicBezTo>
                  <a:cubicBezTo>
                    <a:pt x="42" y="1690"/>
                    <a:pt x="84" y="1690"/>
                    <a:pt x="219" y="1690"/>
                  </a:cubicBezTo>
                  <a:cubicBezTo>
                    <a:pt x="344" y="1690"/>
                    <a:pt x="522" y="1648"/>
                    <a:pt x="605" y="1606"/>
                  </a:cubicBezTo>
                  <a:cubicBezTo>
                    <a:pt x="1043" y="1429"/>
                    <a:pt x="1346" y="1085"/>
                    <a:pt x="1387" y="605"/>
                  </a:cubicBezTo>
                  <a:lnTo>
                    <a:pt x="1387" y="522"/>
                  </a:lnTo>
                  <a:cubicBezTo>
                    <a:pt x="1387" y="386"/>
                    <a:pt x="1387" y="125"/>
                    <a:pt x="1220" y="42"/>
                  </a:cubicBezTo>
                  <a:cubicBezTo>
                    <a:pt x="1168" y="0"/>
                    <a:pt x="1127" y="0"/>
                    <a:pt x="108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4955950" y="3590875"/>
              <a:ext cx="26100" cy="40175"/>
            </a:xfrm>
            <a:custGeom>
              <a:rect b="b" l="l" r="r" t="t"/>
              <a:pathLst>
                <a:path extrusionOk="0" h="1607" w="1044">
                  <a:moveTo>
                    <a:pt x="1043" y="0"/>
                  </a:moveTo>
                  <a:cubicBezTo>
                    <a:pt x="1043" y="0"/>
                    <a:pt x="908" y="0"/>
                    <a:pt x="741" y="84"/>
                  </a:cubicBezTo>
                  <a:cubicBezTo>
                    <a:pt x="563" y="167"/>
                    <a:pt x="344" y="344"/>
                    <a:pt x="178" y="605"/>
                  </a:cubicBezTo>
                  <a:cubicBezTo>
                    <a:pt x="42" y="866"/>
                    <a:pt x="0" y="1126"/>
                    <a:pt x="0" y="1304"/>
                  </a:cubicBezTo>
                  <a:cubicBezTo>
                    <a:pt x="0" y="1512"/>
                    <a:pt x="42" y="1606"/>
                    <a:pt x="42" y="1606"/>
                  </a:cubicBezTo>
                  <a:cubicBezTo>
                    <a:pt x="84" y="1606"/>
                    <a:pt x="42" y="1512"/>
                    <a:pt x="84" y="1304"/>
                  </a:cubicBezTo>
                  <a:cubicBezTo>
                    <a:pt x="84" y="1126"/>
                    <a:pt x="178" y="907"/>
                    <a:pt x="303" y="647"/>
                  </a:cubicBezTo>
                  <a:cubicBezTo>
                    <a:pt x="438" y="428"/>
                    <a:pt x="605" y="261"/>
                    <a:pt x="782" y="167"/>
                  </a:cubicBezTo>
                  <a:cubicBezTo>
                    <a:pt x="908" y="84"/>
                    <a:pt x="1043" y="42"/>
                    <a:pt x="104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4961425" y="3604950"/>
              <a:ext cx="7575" cy="23750"/>
            </a:xfrm>
            <a:custGeom>
              <a:rect b="b" l="l" r="r" t="t"/>
              <a:pathLst>
                <a:path extrusionOk="0" h="950" w="303">
                  <a:moveTo>
                    <a:pt x="84" y="0"/>
                  </a:moveTo>
                  <a:lnTo>
                    <a:pt x="84" y="0"/>
                  </a:lnTo>
                  <a:cubicBezTo>
                    <a:pt x="84" y="0"/>
                    <a:pt x="125" y="42"/>
                    <a:pt x="125" y="125"/>
                  </a:cubicBezTo>
                  <a:cubicBezTo>
                    <a:pt x="167" y="219"/>
                    <a:pt x="167" y="344"/>
                    <a:pt x="167" y="480"/>
                  </a:cubicBezTo>
                  <a:cubicBezTo>
                    <a:pt x="125" y="605"/>
                    <a:pt x="84" y="689"/>
                    <a:pt x="42" y="782"/>
                  </a:cubicBezTo>
                  <a:cubicBezTo>
                    <a:pt x="42" y="866"/>
                    <a:pt x="0" y="908"/>
                    <a:pt x="0" y="949"/>
                  </a:cubicBezTo>
                  <a:cubicBezTo>
                    <a:pt x="42" y="949"/>
                    <a:pt x="84" y="908"/>
                    <a:pt x="125" y="824"/>
                  </a:cubicBezTo>
                  <a:cubicBezTo>
                    <a:pt x="167" y="741"/>
                    <a:pt x="261" y="647"/>
                    <a:pt x="261" y="480"/>
                  </a:cubicBezTo>
                  <a:cubicBezTo>
                    <a:pt x="303" y="344"/>
                    <a:pt x="261" y="167"/>
                    <a:pt x="219" y="84"/>
                  </a:cubicBezTo>
                  <a:cubicBezTo>
                    <a:pt x="167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729475" y="4659775"/>
              <a:ext cx="160625" cy="110225"/>
            </a:xfrm>
            <a:custGeom>
              <a:rect b="b" l="l" r="r" t="t"/>
              <a:pathLst>
                <a:path extrusionOk="0" h="4409" w="6425">
                  <a:moveTo>
                    <a:pt x="126" y="1"/>
                  </a:moveTo>
                  <a:cubicBezTo>
                    <a:pt x="42" y="1430"/>
                    <a:pt x="0" y="2817"/>
                    <a:pt x="42" y="4214"/>
                  </a:cubicBezTo>
                  <a:cubicBezTo>
                    <a:pt x="689" y="4256"/>
                    <a:pt x="1346" y="4297"/>
                    <a:pt x="1992" y="4339"/>
                  </a:cubicBezTo>
                  <a:cubicBezTo>
                    <a:pt x="2552" y="4378"/>
                    <a:pt x="3120" y="4408"/>
                    <a:pt x="3687" y="4408"/>
                  </a:cubicBezTo>
                  <a:cubicBezTo>
                    <a:pt x="4484" y="4408"/>
                    <a:pt x="5277" y="4349"/>
                    <a:pt x="6039" y="4172"/>
                  </a:cubicBezTo>
                  <a:cubicBezTo>
                    <a:pt x="6164" y="4120"/>
                    <a:pt x="6341" y="4037"/>
                    <a:pt x="6424" y="3911"/>
                  </a:cubicBezTo>
                  <a:cubicBezTo>
                    <a:pt x="5736" y="2650"/>
                    <a:pt x="4078" y="2775"/>
                    <a:pt x="2868" y="2472"/>
                  </a:cubicBezTo>
                  <a:cubicBezTo>
                    <a:pt x="2608" y="2389"/>
                    <a:pt x="2295" y="2295"/>
                    <a:pt x="2128" y="2087"/>
                  </a:cubicBezTo>
                  <a:cubicBezTo>
                    <a:pt x="1992" y="1909"/>
                    <a:pt x="1992" y="1732"/>
                    <a:pt x="1951" y="1513"/>
                  </a:cubicBezTo>
                  <a:cubicBezTo>
                    <a:pt x="1909" y="1169"/>
                    <a:pt x="1909" y="825"/>
                    <a:pt x="1951" y="470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577225" y="4650925"/>
              <a:ext cx="53200" cy="92300"/>
            </a:xfrm>
            <a:custGeom>
              <a:rect b="b" l="l" r="r" t="t"/>
              <a:pathLst>
                <a:path extrusionOk="0" h="3692" w="2128">
                  <a:moveTo>
                    <a:pt x="2044" y="0"/>
                  </a:moveTo>
                  <a:lnTo>
                    <a:pt x="42" y="480"/>
                  </a:lnTo>
                  <a:cubicBezTo>
                    <a:pt x="0" y="1565"/>
                    <a:pt x="42" y="2607"/>
                    <a:pt x="136" y="3692"/>
                  </a:cubicBezTo>
                  <a:cubicBezTo>
                    <a:pt x="782" y="3650"/>
                    <a:pt x="1439" y="3650"/>
                    <a:pt x="2086" y="3650"/>
                  </a:cubicBezTo>
                  <a:cubicBezTo>
                    <a:pt x="2128" y="2441"/>
                    <a:pt x="2086" y="1220"/>
                    <a:pt x="204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720975" y="4705000"/>
              <a:ext cx="181125" cy="74100"/>
            </a:xfrm>
            <a:custGeom>
              <a:rect b="b" l="l" r="r" t="t"/>
              <a:pathLst>
                <a:path extrusionOk="0" h="2964" w="7245">
                  <a:moveTo>
                    <a:pt x="2413" y="1"/>
                  </a:moveTo>
                  <a:cubicBezTo>
                    <a:pt x="1994" y="1"/>
                    <a:pt x="1572" y="243"/>
                    <a:pt x="1425" y="622"/>
                  </a:cubicBezTo>
                  <a:cubicBezTo>
                    <a:pt x="1117" y="431"/>
                    <a:pt x="722" y="209"/>
                    <a:pt x="336" y="209"/>
                  </a:cubicBezTo>
                  <a:cubicBezTo>
                    <a:pt x="278" y="209"/>
                    <a:pt x="220" y="214"/>
                    <a:pt x="163" y="225"/>
                  </a:cubicBezTo>
                  <a:cubicBezTo>
                    <a:pt x="121" y="1060"/>
                    <a:pt x="28" y="1790"/>
                    <a:pt x="28" y="2572"/>
                  </a:cubicBezTo>
                  <a:cubicBezTo>
                    <a:pt x="0" y="2887"/>
                    <a:pt x="1270" y="2941"/>
                    <a:pt x="2241" y="2941"/>
                  </a:cubicBezTo>
                  <a:cubicBezTo>
                    <a:pt x="2748" y="2941"/>
                    <a:pt x="3174" y="2926"/>
                    <a:pt x="3292" y="2926"/>
                  </a:cubicBezTo>
                  <a:cubicBezTo>
                    <a:pt x="3666" y="2950"/>
                    <a:pt x="4041" y="2963"/>
                    <a:pt x="4414" y="2963"/>
                  </a:cubicBezTo>
                  <a:cubicBezTo>
                    <a:pt x="5380" y="2963"/>
                    <a:pt x="6334" y="2872"/>
                    <a:pt x="7244" y="2624"/>
                  </a:cubicBezTo>
                  <a:cubicBezTo>
                    <a:pt x="7202" y="1967"/>
                    <a:pt x="6681" y="1445"/>
                    <a:pt x="6076" y="1143"/>
                  </a:cubicBezTo>
                  <a:cubicBezTo>
                    <a:pt x="5503" y="882"/>
                    <a:pt x="4856" y="799"/>
                    <a:pt x="4199" y="747"/>
                  </a:cubicBezTo>
                  <a:cubicBezTo>
                    <a:pt x="3855" y="705"/>
                    <a:pt x="3511" y="663"/>
                    <a:pt x="3250" y="444"/>
                  </a:cubicBezTo>
                  <a:lnTo>
                    <a:pt x="2989" y="184"/>
                  </a:lnTo>
                  <a:cubicBezTo>
                    <a:pt x="2819" y="58"/>
                    <a:pt x="2616" y="1"/>
                    <a:pt x="241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568625" y="4705125"/>
              <a:ext cx="72750" cy="45925"/>
            </a:xfrm>
            <a:custGeom>
              <a:rect b="b" l="l" r="r" t="t"/>
              <a:pathLst>
                <a:path extrusionOk="0" h="1837" w="2910">
                  <a:moveTo>
                    <a:pt x="1723" y="1"/>
                  </a:moveTo>
                  <a:cubicBezTo>
                    <a:pt x="1229" y="1"/>
                    <a:pt x="745" y="29"/>
                    <a:pt x="261" y="54"/>
                  </a:cubicBezTo>
                  <a:cubicBezTo>
                    <a:pt x="177" y="95"/>
                    <a:pt x="84" y="95"/>
                    <a:pt x="42" y="137"/>
                  </a:cubicBezTo>
                  <a:cubicBezTo>
                    <a:pt x="0" y="220"/>
                    <a:pt x="42" y="273"/>
                    <a:pt x="42" y="314"/>
                  </a:cubicBezTo>
                  <a:cubicBezTo>
                    <a:pt x="125" y="794"/>
                    <a:pt x="177" y="1222"/>
                    <a:pt x="261" y="1701"/>
                  </a:cubicBezTo>
                  <a:lnTo>
                    <a:pt x="2607" y="1837"/>
                  </a:lnTo>
                  <a:cubicBezTo>
                    <a:pt x="2691" y="1315"/>
                    <a:pt x="2826" y="742"/>
                    <a:pt x="2910" y="220"/>
                  </a:cubicBezTo>
                  <a:cubicBezTo>
                    <a:pt x="2910" y="179"/>
                    <a:pt x="2910" y="137"/>
                    <a:pt x="2868" y="95"/>
                  </a:cubicBezTo>
                  <a:cubicBezTo>
                    <a:pt x="2868" y="54"/>
                    <a:pt x="2826" y="54"/>
                    <a:pt x="2785" y="54"/>
                  </a:cubicBezTo>
                  <a:cubicBezTo>
                    <a:pt x="2423" y="15"/>
                    <a:pt x="2070" y="1"/>
                    <a:pt x="172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549050" y="4733600"/>
              <a:ext cx="106275" cy="60925"/>
            </a:xfrm>
            <a:custGeom>
              <a:rect b="b" l="l" r="r" t="t"/>
              <a:pathLst>
                <a:path extrusionOk="0" h="2437" w="4251">
                  <a:moveTo>
                    <a:pt x="2273" y="0"/>
                  </a:moveTo>
                  <a:cubicBezTo>
                    <a:pt x="1945" y="0"/>
                    <a:pt x="1614" y="70"/>
                    <a:pt x="1305" y="218"/>
                  </a:cubicBezTo>
                  <a:cubicBezTo>
                    <a:pt x="522" y="562"/>
                    <a:pt x="1" y="1261"/>
                    <a:pt x="126" y="2168"/>
                  </a:cubicBezTo>
                  <a:cubicBezTo>
                    <a:pt x="783" y="2304"/>
                    <a:pt x="1482" y="2345"/>
                    <a:pt x="2087" y="2429"/>
                  </a:cubicBezTo>
                  <a:cubicBezTo>
                    <a:pt x="2114" y="2434"/>
                    <a:pt x="2168" y="2437"/>
                    <a:pt x="2242" y="2437"/>
                  </a:cubicBezTo>
                  <a:cubicBezTo>
                    <a:pt x="2760" y="2437"/>
                    <a:pt x="4251" y="2308"/>
                    <a:pt x="4214" y="2043"/>
                  </a:cubicBezTo>
                  <a:cubicBezTo>
                    <a:pt x="4172" y="1782"/>
                    <a:pt x="4089" y="1480"/>
                    <a:pt x="4037" y="1219"/>
                  </a:cubicBezTo>
                  <a:cubicBezTo>
                    <a:pt x="3995" y="1042"/>
                    <a:pt x="3995" y="865"/>
                    <a:pt x="3870" y="698"/>
                  </a:cubicBezTo>
                  <a:cubicBezTo>
                    <a:pt x="3776" y="562"/>
                    <a:pt x="3693" y="479"/>
                    <a:pt x="3568" y="385"/>
                  </a:cubicBezTo>
                  <a:cubicBezTo>
                    <a:pt x="3185" y="136"/>
                    <a:pt x="2732" y="0"/>
                    <a:pt x="2273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669500" y="4074200"/>
              <a:ext cx="127275" cy="616900"/>
            </a:xfrm>
            <a:custGeom>
              <a:rect b="b" l="l" r="r" t="t"/>
              <a:pathLst>
                <a:path extrusionOk="0" h="24676" w="5091">
                  <a:moveTo>
                    <a:pt x="2800" y="0"/>
                  </a:moveTo>
                  <a:cubicBezTo>
                    <a:pt x="2742" y="0"/>
                    <a:pt x="2679" y="2"/>
                    <a:pt x="2608" y="2"/>
                  </a:cubicBezTo>
                  <a:cubicBezTo>
                    <a:pt x="2222" y="2"/>
                    <a:pt x="1878" y="43"/>
                    <a:pt x="1482" y="85"/>
                  </a:cubicBezTo>
                  <a:cubicBezTo>
                    <a:pt x="1179" y="127"/>
                    <a:pt x="835" y="262"/>
                    <a:pt x="522" y="429"/>
                  </a:cubicBezTo>
                  <a:cubicBezTo>
                    <a:pt x="1" y="867"/>
                    <a:pt x="1" y="1430"/>
                    <a:pt x="137" y="2087"/>
                  </a:cubicBezTo>
                  <a:cubicBezTo>
                    <a:pt x="262" y="2828"/>
                    <a:pt x="356" y="3610"/>
                    <a:pt x="481" y="4392"/>
                  </a:cubicBezTo>
                  <a:cubicBezTo>
                    <a:pt x="700" y="5956"/>
                    <a:pt x="919" y="7520"/>
                    <a:pt x="1096" y="9085"/>
                  </a:cubicBezTo>
                  <a:cubicBezTo>
                    <a:pt x="1398" y="11734"/>
                    <a:pt x="1617" y="14466"/>
                    <a:pt x="1784" y="17167"/>
                  </a:cubicBezTo>
                  <a:cubicBezTo>
                    <a:pt x="1826" y="17730"/>
                    <a:pt x="2045" y="22986"/>
                    <a:pt x="2045" y="24675"/>
                  </a:cubicBezTo>
                  <a:lnTo>
                    <a:pt x="4610" y="24675"/>
                  </a:lnTo>
                  <a:cubicBezTo>
                    <a:pt x="5090" y="20556"/>
                    <a:pt x="5007" y="16385"/>
                    <a:pt x="4913" y="12213"/>
                  </a:cubicBezTo>
                  <a:cubicBezTo>
                    <a:pt x="4871" y="10211"/>
                    <a:pt x="4746" y="8084"/>
                    <a:pt x="4485" y="5998"/>
                  </a:cubicBezTo>
                  <a:cubicBezTo>
                    <a:pt x="4308" y="4736"/>
                    <a:pt x="4224" y="3433"/>
                    <a:pt x="3912" y="2171"/>
                  </a:cubicBezTo>
                  <a:cubicBezTo>
                    <a:pt x="3786" y="1566"/>
                    <a:pt x="3609" y="909"/>
                    <a:pt x="3348" y="346"/>
                  </a:cubicBezTo>
                  <a:cubicBezTo>
                    <a:pt x="3211" y="28"/>
                    <a:pt x="3067" y="0"/>
                    <a:pt x="2800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553500" y="4075600"/>
              <a:ext cx="96475" cy="615500"/>
            </a:xfrm>
            <a:custGeom>
              <a:rect b="b" l="l" r="r" t="t"/>
              <a:pathLst>
                <a:path extrusionOk="0" h="24620" w="3859">
                  <a:moveTo>
                    <a:pt x="2202" y="1"/>
                  </a:moveTo>
                  <a:cubicBezTo>
                    <a:pt x="1988" y="1"/>
                    <a:pt x="1773" y="24"/>
                    <a:pt x="1565" y="71"/>
                  </a:cubicBezTo>
                  <a:cubicBezTo>
                    <a:pt x="1043" y="206"/>
                    <a:pt x="261" y="592"/>
                    <a:pt x="84" y="1207"/>
                  </a:cubicBezTo>
                  <a:cubicBezTo>
                    <a:pt x="0" y="1510"/>
                    <a:pt x="84" y="1990"/>
                    <a:pt x="84" y="2334"/>
                  </a:cubicBezTo>
                  <a:lnTo>
                    <a:pt x="84" y="3554"/>
                  </a:lnTo>
                  <a:lnTo>
                    <a:pt x="84" y="8716"/>
                  </a:lnTo>
                  <a:cubicBezTo>
                    <a:pt x="125" y="14024"/>
                    <a:pt x="303" y="19322"/>
                    <a:pt x="563" y="24619"/>
                  </a:cubicBezTo>
                  <a:lnTo>
                    <a:pt x="3296" y="24619"/>
                  </a:lnTo>
                  <a:cubicBezTo>
                    <a:pt x="3212" y="22492"/>
                    <a:pt x="3212" y="14587"/>
                    <a:pt x="3254" y="13763"/>
                  </a:cubicBezTo>
                  <a:cubicBezTo>
                    <a:pt x="3254" y="11021"/>
                    <a:pt x="3296" y="8288"/>
                    <a:pt x="3390" y="5546"/>
                  </a:cubicBezTo>
                  <a:cubicBezTo>
                    <a:pt x="3473" y="4200"/>
                    <a:pt x="3515" y="2813"/>
                    <a:pt x="3556" y="1468"/>
                  </a:cubicBezTo>
                  <a:cubicBezTo>
                    <a:pt x="3598" y="895"/>
                    <a:pt x="3859" y="425"/>
                    <a:pt x="3254" y="206"/>
                  </a:cubicBezTo>
                  <a:cubicBezTo>
                    <a:pt x="2926" y="68"/>
                    <a:pt x="2565" y="1"/>
                    <a:pt x="2202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670825" y="4074225"/>
              <a:ext cx="97775" cy="121525"/>
            </a:xfrm>
            <a:custGeom>
              <a:rect b="b" l="l" r="r" t="t"/>
              <a:pathLst>
                <a:path extrusionOk="0" h="4861" w="3911">
                  <a:moveTo>
                    <a:pt x="428" y="4391"/>
                  </a:moveTo>
                  <a:cubicBezTo>
                    <a:pt x="469" y="4558"/>
                    <a:pt x="469" y="4693"/>
                    <a:pt x="522" y="4860"/>
                  </a:cubicBezTo>
                  <a:lnTo>
                    <a:pt x="522" y="4860"/>
                  </a:lnTo>
                  <a:cubicBezTo>
                    <a:pt x="469" y="4693"/>
                    <a:pt x="469" y="4558"/>
                    <a:pt x="428" y="4391"/>
                  </a:cubicBez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253"/>
                  </a:moveTo>
                  <a:lnTo>
                    <a:pt x="3911" y="2253"/>
                  </a:lnTo>
                  <a:lnTo>
                    <a:pt x="3911" y="2253"/>
                  </a:lnTo>
                  <a:close/>
                  <a:moveTo>
                    <a:pt x="3911" y="2211"/>
                  </a:moveTo>
                  <a:lnTo>
                    <a:pt x="3911" y="2253"/>
                  </a:lnTo>
                  <a:lnTo>
                    <a:pt x="3911" y="2211"/>
                  </a:lnTo>
                  <a:close/>
                  <a:moveTo>
                    <a:pt x="2774" y="1"/>
                  </a:moveTo>
                  <a:lnTo>
                    <a:pt x="2555" y="1"/>
                  </a:ln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085"/>
                    <a:pt x="125" y="741"/>
                    <a:pt x="469" y="428"/>
                  </a:cubicBezTo>
                  <a:cubicBezTo>
                    <a:pt x="782" y="261"/>
                    <a:pt x="1126" y="126"/>
                    <a:pt x="1429" y="84"/>
                  </a:cubicBezTo>
                  <a:cubicBezTo>
                    <a:pt x="1825" y="42"/>
                    <a:pt x="2169" y="1"/>
                    <a:pt x="2555" y="1"/>
                  </a:cubicBezTo>
                  <a:lnTo>
                    <a:pt x="2774" y="1"/>
                  </a:lnTo>
                  <a:cubicBezTo>
                    <a:pt x="3035" y="1"/>
                    <a:pt x="3170" y="1"/>
                    <a:pt x="3295" y="345"/>
                  </a:cubicBezTo>
                  <a:cubicBezTo>
                    <a:pt x="3556" y="908"/>
                    <a:pt x="3733" y="1565"/>
                    <a:pt x="3859" y="2170"/>
                  </a:cubicBez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670825" y="4074225"/>
              <a:ext cx="106375" cy="121525"/>
            </a:xfrm>
            <a:custGeom>
              <a:rect b="b" l="l" r="r" t="t"/>
              <a:pathLst>
                <a:path extrusionOk="0" h="4861" w="4255">
                  <a:moveTo>
                    <a:pt x="2555" y="1"/>
                  </a:move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648"/>
                    <a:pt x="42" y="1867"/>
                    <a:pt x="84" y="2086"/>
                  </a:cubicBezTo>
                  <a:cubicBezTo>
                    <a:pt x="209" y="2827"/>
                    <a:pt x="303" y="3609"/>
                    <a:pt x="428" y="4391"/>
                  </a:cubicBezTo>
                  <a:cubicBezTo>
                    <a:pt x="469" y="4558"/>
                    <a:pt x="469" y="4693"/>
                    <a:pt x="522" y="4860"/>
                  </a:cubicBezTo>
                  <a:lnTo>
                    <a:pt x="866" y="4860"/>
                  </a:lnTo>
                  <a:cubicBezTo>
                    <a:pt x="1992" y="4860"/>
                    <a:pt x="3129" y="4777"/>
                    <a:pt x="4255" y="4599"/>
                  </a:cubicBezTo>
                  <a:cubicBezTo>
                    <a:pt x="4171" y="3817"/>
                    <a:pt x="4078" y="3087"/>
                    <a:pt x="3911" y="2305"/>
                  </a:cubicBezTo>
                  <a:lnTo>
                    <a:pt x="3911" y="2253"/>
                  </a:lnTo>
                  <a:lnTo>
                    <a:pt x="3911" y="2211"/>
                  </a:ln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555575" y="4106825"/>
              <a:ext cx="87900" cy="85800"/>
            </a:xfrm>
            <a:custGeom>
              <a:rect b="b" l="l" r="r" t="t"/>
              <a:pathLst>
                <a:path extrusionOk="0" h="3432" w="3516">
                  <a:moveTo>
                    <a:pt x="1" y="2044"/>
                  </a:moveTo>
                  <a:lnTo>
                    <a:pt x="1" y="2305"/>
                  </a:lnTo>
                  <a:lnTo>
                    <a:pt x="1" y="2346"/>
                  </a:lnTo>
                  <a:lnTo>
                    <a:pt x="1" y="2305"/>
                  </a:lnTo>
                  <a:lnTo>
                    <a:pt x="1" y="2044"/>
                  </a:lnTo>
                  <a:close/>
                  <a:moveTo>
                    <a:pt x="3473" y="219"/>
                  </a:moveTo>
                  <a:cubicBezTo>
                    <a:pt x="3432" y="1304"/>
                    <a:pt x="3390" y="2388"/>
                    <a:pt x="3348" y="3431"/>
                  </a:cubicBezTo>
                  <a:lnTo>
                    <a:pt x="3348" y="3431"/>
                  </a:lnTo>
                  <a:cubicBezTo>
                    <a:pt x="3390" y="2388"/>
                    <a:pt x="3432" y="1304"/>
                    <a:pt x="3473" y="219"/>
                  </a:cubicBezTo>
                  <a:close/>
                  <a:moveTo>
                    <a:pt x="3515" y="0"/>
                  </a:moveTo>
                  <a:cubicBezTo>
                    <a:pt x="3515" y="84"/>
                    <a:pt x="3473" y="125"/>
                    <a:pt x="3473" y="219"/>
                  </a:cubicBezTo>
                  <a:cubicBezTo>
                    <a:pt x="3473" y="125"/>
                    <a:pt x="3515" y="84"/>
                    <a:pt x="3515" y="0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5555575" y="4080750"/>
              <a:ext cx="92325" cy="111875"/>
            </a:xfrm>
            <a:custGeom>
              <a:rect b="b" l="l" r="r" t="t"/>
              <a:pathLst>
                <a:path extrusionOk="0" h="4475" w="3693">
                  <a:moveTo>
                    <a:pt x="3171" y="0"/>
                  </a:moveTo>
                  <a:lnTo>
                    <a:pt x="1" y="2253"/>
                  </a:lnTo>
                  <a:lnTo>
                    <a:pt x="1" y="3087"/>
                  </a:lnTo>
                  <a:lnTo>
                    <a:pt x="1" y="3348"/>
                  </a:lnTo>
                  <a:lnTo>
                    <a:pt x="1" y="3389"/>
                  </a:lnTo>
                  <a:lnTo>
                    <a:pt x="1" y="3775"/>
                  </a:lnTo>
                  <a:cubicBezTo>
                    <a:pt x="825" y="4078"/>
                    <a:pt x="1690" y="4297"/>
                    <a:pt x="2608" y="4391"/>
                  </a:cubicBezTo>
                  <a:cubicBezTo>
                    <a:pt x="2827" y="4432"/>
                    <a:pt x="3088" y="4474"/>
                    <a:pt x="3348" y="4474"/>
                  </a:cubicBezTo>
                  <a:cubicBezTo>
                    <a:pt x="3390" y="3431"/>
                    <a:pt x="3432" y="2347"/>
                    <a:pt x="3473" y="1262"/>
                  </a:cubicBezTo>
                  <a:cubicBezTo>
                    <a:pt x="3473" y="1168"/>
                    <a:pt x="3515" y="1127"/>
                    <a:pt x="3515" y="1043"/>
                  </a:cubicBezTo>
                  <a:cubicBezTo>
                    <a:pt x="3567" y="563"/>
                    <a:pt x="3692" y="167"/>
                    <a:pt x="3171" y="0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5494825" y="3395325"/>
              <a:ext cx="274825" cy="178100"/>
            </a:xfrm>
            <a:custGeom>
              <a:rect b="b" l="l" r="r" t="t"/>
              <a:pathLst>
                <a:path extrusionOk="0" h="7124" w="10993">
                  <a:moveTo>
                    <a:pt x="8166" y="1"/>
                  </a:moveTo>
                  <a:cubicBezTo>
                    <a:pt x="7384" y="84"/>
                    <a:pt x="6686" y="428"/>
                    <a:pt x="5903" y="564"/>
                  </a:cubicBezTo>
                  <a:cubicBezTo>
                    <a:pt x="5340" y="689"/>
                    <a:pt x="4735" y="689"/>
                    <a:pt x="4172" y="825"/>
                  </a:cubicBezTo>
                  <a:cubicBezTo>
                    <a:pt x="3474" y="950"/>
                    <a:pt x="2869" y="1211"/>
                    <a:pt x="2253" y="1607"/>
                  </a:cubicBezTo>
                  <a:cubicBezTo>
                    <a:pt x="1774" y="1909"/>
                    <a:pt x="1304" y="2389"/>
                    <a:pt x="1252" y="2952"/>
                  </a:cubicBezTo>
                  <a:cubicBezTo>
                    <a:pt x="1167" y="2908"/>
                    <a:pt x="1076" y="2889"/>
                    <a:pt x="984" y="2889"/>
                  </a:cubicBezTo>
                  <a:cubicBezTo>
                    <a:pt x="705" y="2889"/>
                    <a:pt x="418" y="3069"/>
                    <a:pt x="262" y="3296"/>
                  </a:cubicBezTo>
                  <a:cubicBezTo>
                    <a:pt x="43" y="3651"/>
                    <a:pt x="1" y="4037"/>
                    <a:pt x="1" y="4433"/>
                  </a:cubicBezTo>
                  <a:cubicBezTo>
                    <a:pt x="1" y="5340"/>
                    <a:pt x="262" y="6300"/>
                    <a:pt x="731" y="7124"/>
                  </a:cubicBezTo>
                  <a:lnTo>
                    <a:pt x="9334" y="6341"/>
                  </a:lnTo>
                  <a:cubicBezTo>
                    <a:pt x="9382" y="6349"/>
                    <a:pt x="9428" y="6352"/>
                    <a:pt x="9473" y="6352"/>
                  </a:cubicBezTo>
                  <a:cubicBezTo>
                    <a:pt x="9675" y="6352"/>
                    <a:pt x="9854" y="6283"/>
                    <a:pt x="10033" y="6206"/>
                  </a:cubicBezTo>
                  <a:cubicBezTo>
                    <a:pt x="10596" y="5862"/>
                    <a:pt x="10992" y="5163"/>
                    <a:pt x="10951" y="4516"/>
                  </a:cubicBezTo>
                  <a:cubicBezTo>
                    <a:pt x="10899" y="3818"/>
                    <a:pt x="10335" y="3171"/>
                    <a:pt x="9647" y="2994"/>
                  </a:cubicBezTo>
                  <a:cubicBezTo>
                    <a:pt x="9908" y="2608"/>
                    <a:pt x="10075" y="2253"/>
                    <a:pt x="10075" y="1826"/>
                  </a:cubicBezTo>
                  <a:cubicBezTo>
                    <a:pt x="10116" y="1127"/>
                    <a:pt x="9647" y="345"/>
                    <a:pt x="8990" y="84"/>
                  </a:cubicBezTo>
                  <a:cubicBezTo>
                    <a:pt x="8729" y="1"/>
                    <a:pt x="8427" y="1"/>
                    <a:pt x="816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5730525" y="3545250"/>
              <a:ext cx="34700" cy="60550"/>
            </a:xfrm>
            <a:custGeom>
              <a:rect b="b" l="l" r="r" t="t"/>
              <a:pathLst>
                <a:path extrusionOk="0" h="2422" w="1388">
                  <a:moveTo>
                    <a:pt x="605" y="0"/>
                  </a:moveTo>
                  <a:cubicBezTo>
                    <a:pt x="480" y="0"/>
                    <a:pt x="386" y="84"/>
                    <a:pt x="261" y="125"/>
                  </a:cubicBezTo>
                  <a:cubicBezTo>
                    <a:pt x="125" y="167"/>
                    <a:pt x="42" y="261"/>
                    <a:pt x="0" y="386"/>
                  </a:cubicBezTo>
                  <a:lnTo>
                    <a:pt x="84" y="2388"/>
                  </a:lnTo>
                  <a:cubicBezTo>
                    <a:pt x="144" y="2411"/>
                    <a:pt x="205" y="2422"/>
                    <a:pt x="265" y="2422"/>
                  </a:cubicBezTo>
                  <a:cubicBezTo>
                    <a:pt x="424" y="2422"/>
                    <a:pt x="582" y="2351"/>
                    <a:pt x="741" y="2253"/>
                  </a:cubicBezTo>
                  <a:cubicBezTo>
                    <a:pt x="949" y="2086"/>
                    <a:pt x="1126" y="1825"/>
                    <a:pt x="1210" y="1565"/>
                  </a:cubicBezTo>
                  <a:cubicBezTo>
                    <a:pt x="1304" y="1252"/>
                    <a:pt x="1387" y="908"/>
                    <a:pt x="1304" y="605"/>
                  </a:cubicBezTo>
                  <a:cubicBezTo>
                    <a:pt x="1210" y="261"/>
                    <a:pt x="949" y="0"/>
                    <a:pt x="605" y="0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5736000" y="3553850"/>
              <a:ext cx="18275" cy="47725"/>
            </a:xfrm>
            <a:custGeom>
              <a:rect b="b" l="l" r="r" t="t"/>
              <a:pathLst>
                <a:path extrusionOk="0" h="1909" w="731">
                  <a:moveTo>
                    <a:pt x="605" y="0"/>
                  </a:moveTo>
                  <a:cubicBezTo>
                    <a:pt x="344" y="84"/>
                    <a:pt x="209" y="386"/>
                    <a:pt x="125" y="605"/>
                  </a:cubicBezTo>
                  <a:cubicBezTo>
                    <a:pt x="84" y="741"/>
                    <a:pt x="42" y="824"/>
                    <a:pt x="0" y="908"/>
                  </a:cubicBezTo>
                  <a:lnTo>
                    <a:pt x="0" y="1909"/>
                  </a:lnTo>
                  <a:cubicBezTo>
                    <a:pt x="167" y="1867"/>
                    <a:pt x="303" y="1742"/>
                    <a:pt x="428" y="1565"/>
                  </a:cubicBezTo>
                  <a:cubicBezTo>
                    <a:pt x="605" y="1346"/>
                    <a:pt x="688" y="1085"/>
                    <a:pt x="730" y="783"/>
                  </a:cubicBezTo>
                  <a:cubicBezTo>
                    <a:pt x="730" y="699"/>
                    <a:pt x="730" y="0"/>
                    <a:pt x="605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5560000" y="3676175"/>
              <a:ext cx="167150" cy="109325"/>
            </a:xfrm>
            <a:custGeom>
              <a:rect b="b" l="l" r="r" t="t"/>
              <a:pathLst>
                <a:path extrusionOk="0" h="4373" w="6686">
                  <a:moveTo>
                    <a:pt x="3310" y="1"/>
                  </a:moveTo>
                  <a:cubicBezTo>
                    <a:pt x="2301" y="1"/>
                    <a:pt x="1242" y="224"/>
                    <a:pt x="689" y="1104"/>
                  </a:cubicBezTo>
                  <a:cubicBezTo>
                    <a:pt x="1" y="2105"/>
                    <a:pt x="262" y="3367"/>
                    <a:pt x="908" y="4316"/>
                  </a:cubicBezTo>
                  <a:cubicBezTo>
                    <a:pt x="933" y="4356"/>
                    <a:pt x="973" y="4372"/>
                    <a:pt x="1015" y="4372"/>
                  </a:cubicBezTo>
                  <a:cubicBezTo>
                    <a:pt x="1116" y="4372"/>
                    <a:pt x="1228" y="4279"/>
                    <a:pt x="1169" y="4191"/>
                  </a:cubicBezTo>
                  <a:cubicBezTo>
                    <a:pt x="564" y="3367"/>
                    <a:pt x="345" y="2324"/>
                    <a:pt x="825" y="1406"/>
                  </a:cubicBezTo>
                  <a:cubicBezTo>
                    <a:pt x="1258" y="507"/>
                    <a:pt x="2285" y="269"/>
                    <a:pt x="3249" y="269"/>
                  </a:cubicBezTo>
                  <a:cubicBezTo>
                    <a:pt x="3537" y="269"/>
                    <a:pt x="3819" y="290"/>
                    <a:pt x="4079" y="322"/>
                  </a:cubicBezTo>
                  <a:cubicBezTo>
                    <a:pt x="5903" y="541"/>
                    <a:pt x="6425" y="2710"/>
                    <a:pt x="5424" y="4055"/>
                  </a:cubicBezTo>
                  <a:cubicBezTo>
                    <a:pt x="5364" y="4182"/>
                    <a:pt x="5460" y="4283"/>
                    <a:pt x="5565" y="4283"/>
                  </a:cubicBezTo>
                  <a:cubicBezTo>
                    <a:pt x="5607" y="4283"/>
                    <a:pt x="5649" y="4267"/>
                    <a:pt x="5684" y="4232"/>
                  </a:cubicBezTo>
                  <a:cubicBezTo>
                    <a:pt x="6686" y="2845"/>
                    <a:pt x="6258" y="322"/>
                    <a:pt x="4298" y="61"/>
                  </a:cubicBezTo>
                  <a:cubicBezTo>
                    <a:pt x="3988" y="27"/>
                    <a:pt x="3652" y="1"/>
                    <a:pt x="331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5537075" y="3645100"/>
              <a:ext cx="194500" cy="148875"/>
            </a:xfrm>
            <a:custGeom>
              <a:rect b="b" l="l" r="r" t="t"/>
              <a:pathLst>
                <a:path extrusionOk="0" h="5955" w="7780">
                  <a:moveTo>
                    <a:pt x="2263" y="0"/>
                  </a:moveTo>
                  <a:lnTo>
                    <a:pt x="2607" y="480"/>
                  </a:lnTo>
                  <a:cubicBezTo>
                    <a:pt x="2649" y="1220"/>
                    <a:pt x="2691" y="1950"/>
                    <a:pt x="2743" y="2691"/>
                  </a:cubicBezTo>
                  <a:cubicBezTo>
                    <a:pt x="1784" y="2952"/>
                    <a:pt x="918" y="3473"/>
                    <a:pt x="136" y="4088"/>
                  </a:cubicBezTo>
                  <a:cubicBezTo>
                    <a:pt x="84" y="4172"/>
                    <a:pt x="0" y="4213"/>
                    <a:pt x="42" y="4297"/>
                  </a:cubicBezTo>
                  <a:cubicBezTo>
                    <a:pt x="42" y="4349"/>
                    <a:pt x="84" y="4391"/>
                    <a:pt x="84" y="4432"/>
                  </a:cubicBezTo>
                  <a:cubicBezTo>
                    <a:pt x="1346" y="5653"/>
                    <a:pt x="3212" y="5955"/>
                    <a:pt x="4954" y="5955"/>
                  </a:cubicBezTo>
                  <a:cubicBezTo>
                    <a:pt x="5089" y="5955"/>
                    <a:pt x="5215" y="5955"/>
                    <a:pt x="5350" y="5913"/>
                  </a:cubicBezTo>
                  <a:cubicBezTo>
                    <a:pt x="5434" y="5861"/>
                    <a:pt x="5517" y="5778"/>
                    <a:pt x="5611" y="5736"/>
                  </a:cubicBezTo>
                  <a:cubicBezTo>
                    <a:pt x="6476" y="4954"/>
                    <a:pt x="7217" y="4088"/>
                    <a:pt x="7780" y="3087"/>
                  </a:cubicBezTo>
                  <a:cubicBezTo>
                    <a:pt x="7780" y="3045"/>
                    <a:pt x="6560" y="2691"/>
                    <a:pt x="6435" y="2691"/>
                  </a:cubicBezTo>
                  <a:cubicBezTo>
                    <a:pt x="5872" y="2607"/>
                    <a:pt x="5298" y="2607"/>
                    <a:pt x="4735" y="2566"/>
                  </a:cubicBezTo>
                  <a:cubicBezTo>
                    <a:pt x="4777" y="1742"/>
                    <a:pt x="4735" y="866"/>
                    <a:pt x="4610" y="42"/>
                  </a:cubicBezTo>
                  <a:cubicBezTo>
                    <a:pt x="3828" y="0"/>
                    <a:pt x="3045" y="0"/>
                    <a:pt x="2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5509950" y="4002525"/>
              <a:ext cx="294375" cy="166700"/>
            </a:xfrm>
            <a:custGeom>
              <a:rect b="b" l="l" r="r" t="t"/>
              <a:pathLst>
                <a:path extrusionOk="0" h="6668" w="11775">
                  <a:moveTo>
                    <a:pt x="10732" y="1"/>
                  </a:moveTo>
                  <a:lnTo>
                    <a:pt x="1044" y="1127"/>
                  </a:lnTo>
                  <a:cubicBezTo>
                    <a:pt x="699" y="2650"/>
                    <a:pt x="345" y="4130"/>
                    <a:pt x="1" y="5643"/>
                  </a:cubicBezTo>
                  <a:cubicBezTo>
                    <a:pt x="2202" y="6272"/>
                    <a:pt x="4517" y="6667"/>
                    <a:pt x="6804" y="6667"/>
                  </a:cubicBezTo>
                  <a:cubicBezTo>
                    <a:pt x="8495" y="6667"/>
                    <a:pt x="10170" y="6452"/>
                    <a:pt x="11774" y="5955"/>
                  </a:cubicBezTo>
                  <a:cubicBezTo>
                    <a:pt x="11430" y="3953"/>
                    <a:pt x="11076" y="1951"/>
                    <a:pt x="1073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5509950" y="4126375"/>
              <a:ext cx="294375" cy="42850"/>
            </a:xfrm>
            <a:custGeom>
              <a:rect b="b" l="l" r="r" t="t"/>
              <a:pathLst>
                <a:path extrusionOk="0" h="1714" w="11775">
                  <a:moveTo>
                    <a:pt x="178" y="0"/>
                  </a:moveTo>
                  <a:cubicBezTo>
                    <a:pt x="126" y="219"/>
                    <a:pt x="42" y="480"/>
                    <a:pt x="1" y="689"/>
                  </a:cubicBezTo>
                  <a:cubicBezTo>
                    <a:pt x="2202" y="1318"/>
                    <a:pt x="4517" y="1713"/>
                    <a:pt x="6804" y="1713"/>
                  </a:cubicBezTo>
                  <a:cubicBezTo>
                    <a:pt x="8495" y="1713"/>
                    <a:pt x="10170" y="1498"/>
                    <a:pt x="11774" y="1001"/>
                  </a:cubicBezTo>
                  <a:cubicBezTo>
                    <a:pt x="11774" y="782"/>
                    <a:pt x="11733" y="563"/>
                    <a:pt x="11691" y="344"/>
                  </a:cubicBezTo>
                  <a:cubicBezTo>
                    <a:pt x="10135" y="710"/>
                    <a:pt x="8539" y="860"/>
                    <a:pt x="6948" y="860"/>
                  </a:cubicBezTo>
                  <a:cubicBezTo>
                    <a:pt x="6267" y="860"/>
                    <a:pt x="5588" y="832"/>
                    <a:pt x="4913" y="782"/>
                  </a:cubicBezTo>
                  <a:cubicBezTo>
                    <a:pt x="3307" y="605"/>
                    <a:pt x="1742" y="344"/>
                    <a:pt x="17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5499000" y="3864550"/>
              <a:ext cx="159850" cy="173725"/>
            </a:xfrm>
            <a:custGeom>
              <a:rect b="b" l="l" r="r" t="t"/>
              <a:pathLst>
                <a:path extrusionOk="0" h="6949" w="6394">
                  <a:moveTo>
                    <a:pt x="2298" y="0"/>
                  </a:moveTo>
                  <a:cubicBezTo>
                    <a:pt x="1676" y="0"/>
                    <a:pt x="874" y="32"/>
                    <a:pt x="439" y="306"/>
                  </a:cubicBezTo>
                  <a:cubicBezTo>
                    <a:pt x="1" y="566"/>
                    <a:pt x="136" y="1307"/>
                    <a:pt x="136" y="1734"/>
                  </a:cubicBezTo>
                  <a:cubicBezTo>
                    <a:pt x="178" y="3298"/>
                    <a:pt x="355" y="4863"/>
                    <a:pt x="918" y="6302"/>
                  </a:cubicBezTo>
                  <a:cubicBezTo>
                    <a:pt x="1002" y="6469"/>
                    <a:pt x="1085" y="6646"/>
                    <a:pt x="1221" y="6782"/>
                  </a:cubicBezTo>
                  <a:cubicBezTo>
                    <a:pt x="1398" y="6865"/>
                    <a:pt x="1565" y="6907"/>
                    <a:pt x="1742" y="6948"/>
                  </a:cubicBezTo>
                  <a:cubicBezTo>
                    <a:pt x="2180" y="6948"/>
                    <a:pt x="2608" y="6865"/>
                    <a:pt x="3046" y="6782"/>
                  </a:cubicBezTo>
                  <a:cubicBezTo>
                    <a:pt x="4172" y="6521"/>
                    <a:pt x="5257" y="6166"/>
                    <a:pt x="6393" y="5780"/>
                  </a:cubicBezTo>
                  <a:lnTo>
                    <a:pt x="3567" y="3392"/>
                  </a:lnTo>
                  <a:cubicBezTo>
                    <a:pt x="3567" y="2349"/>
                    <a:pt x="3484" y="1348"/>
                    <a:pt x="3265" y="389"/>
                  </a:cubicBezTo>
                  <a:cubicBezTo>
                    <a:pt x="3265" y="264"/>
                    <a:pt x="3223" y="170"/>
                    <a:pt x="3129" y="87"/>
                  </a:cubicBezTo>
                  <a:cubicBezTo>
                    <a:pt x="3046" y="3"/>
                    <a:pt x="2910" y="3"/>
                    <a:pt x="2785" y="3"/>
                  </a:cubicBezTo>
                  <a:cubicBezTo>
                    <a:pt x="2648" y="3"/>
                    <a:pt x="2481" y="0"/>
                    <a:pt x="22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5648925" y="3705850"/>
              <a:ext cx="127250" cy="107700"/>
            </a:xfrm>
            <a:custGeom>
              <a:rect b="b" l="l" r="r" t="t"/>
              <a:pathLst>
                <a:path extrusionOk="0" h="4308" w="509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5047" y="4307"/>
                  </a:lnTo>
                  <a:cubicBezTo>
                    <a:pt x="5089" y="3692"/>
                    <a:pt x="5089" y="3087"/>
                    <a:pt x="5047" y="2482"/>
                  </a:cubicBezTo>
                  <a:cubicBezTo>
                    <a:pt x="5047" y="2128"/>
                    <a:pt x="4995" y="1783"/>
                    <a:pt x="4787" y="1481"/>
                  </a:cubicBezTo>
                  <a:cubicBezTo>
                    <a:pt x="4609" y="1179"/>
                    <a:pt x="4265" y="1001"/>
                    <a:pt x="3952" y="824"/>
                  </a:cubicBezTo>
                  <a:cubicBezTo>
                    <a:pt x="3389" y="522"/>
                    <a:pt x="2868" y="355"/>
                    <a:pt x="2305" y="177"/>
                  </a:cubicBezTo>
                  <a:cubicBezTo>
                    <a:pt x="1825" y="0"/>
                    <a:pt x="1398" y="0"/>
                    <a:pt x="876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5487025" y="3714700"/>
              <a:ext cx="173900" cy="189725"/>
            </a:xfrm>
            <a:custGeom>
              <a:rect b="b" l="l" r="r" t="t"/>
              <a:pathLst>
                <a:path extrusionOk="0" h="7589" w="6956">
                  <a:moveTo>
                    <a:pt x="4130" y="1"/>
                  </a:moveTo>
                  <a:cubicBezTo>
                    <a:pt x="3045" y="303"/>
                    <a:pt x="1783" y="783"/>
                    <a:pt x="1178" y="1826"/>
                  </a:cubicBezTo>
                  <a:cubicBezTo>
                    <a:pt x="1001" y="2128"/>
                    <a:pt x="918" y="2514"/>
                    <a:pt x="834" y="2869"/>
                  </a:cubicBezTo>
                  <a:cubicBezTo>
                    <a:pt x="438" y="4297"/>
                    <a:pt x="177" y="5736"/>
                    <a:pt x="0" y="7207"/>
                  </a:cubicBezTo>
                  <a:cubicBezTo>
                    <a:pt x="635" y="7490"/>
                    <a:pt x="1315" y="7589"/>
                    <a:pt x="2006" y="7589"/>
                  </a:cubicBezTo>
                  <a:cubicBezTo>
                    <a:pt x="2687" y="7589"/>
                    <a:pt x="3378" y="7493"/>
                    <a:pt x="4046" y="7384"/>
                  </a:cubicBezTo>
                  <a:cubicBezTo>
                    <a:pt x="4046" y="6518"/>
                    <a:pt x="4130" y="5643"/>
                    <a:pt x="4390" y="4777"/>
                  </a:cubicBezTo>
                  <a:cubicBezTo>
                    <a:pt x="4432" y="4641"/>
                    <a:pt x="4484" y="4475"/>
                    <a:pt x="4609" y="4381"/>
                  </a:cubicBezTo>
                  <a:cubicBezTo>
                    <a:pt x="4693" y="4339"/>
                    <a:pt x="4787" y="4297"/>
                    <a:pt x="4912" y="4297"/>
                  </a:cubicBezTo>
                  <a:cubicBezTo>
                    <a:pt x="5611" y="4172"/>
                    <a:pt x="6309" y="3953"/>
                    <a:pt x="6956" y="3599"/>
                  </a:cubicBezTo>
                  <a:cubicBezTo>
                    <a:pt x="6215" y="3077"/>
                    <a:pt x="5392" y="2472"/>
                    <a:pt x="4912" y="1690"/>
                  </a:cubicBezTo>
                  <a:cubicBezTo>
                    <a:pt x="4568" y="1169"/>
                    <a:pt x="4307" y="606"/>
                    <a:pt x="413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5560000" y="3695150"/>
              <a:ext cx="30700" cy="90350"/>
            </a:xfrm>
            <a:custGeom>
              <a:rect b="b" l="l" r="r" t="t"/>
              <a:pathLst>
                <a:path extrusionOk="0" h="3614" w="1228">
                  <a:moveTo>
                    <a:pt x="950" y="1"/>
                  </a:moveTo>
                  <a:cubicBezTo>
                    <a:pt x="867" y="84"/>
                    <a:pt x="783" y="209"/>
                    <a:pt x="689" y="345"/>
                  </a:cubicBezTo>
                  <a:cubicBezTo>
                    <a:pt x="1" y="1346"/>
                    <a:pt x="262" y="2608"/>
                    <a:pt x="908" y="3557"/>
                  </a:cubicBezTo>
                  <a:cubicBezTo>
                    <a:pt x="933" y="3597"/>
                    <a:pt x="973" y="3613"/>
                    <a:pt x="1015" y="3613"/>
                  </a:cubicBezTo>
                  <a:cubicBezTo>
                    <a:pt x="1116" y="3613"/>
                    <a:pt x="1228" y="3520"/>
                    <a:pt x="1169" y="3432"/>
                  </a:cubicBezTo>
                  <a:cubicBezTo>
                    <a:pt x="564" y="2608"/>
                    <a:pt x="345" y="1565"/>
                    <a:pt x="825" y="647"/>
                  </a:cubicBezTo>
                  <a:cubicBezTo>
                    <a:pt x="908" y="428"/>
                    <a:pt x="1086" y="261"/>
                    <a:pt x="1211" y="84"/>
                  </a:cubicBezTo>
                  <a:cubicBezTo>
                    <a:pt x="1127" y="84"/>
                    <a:pt x="1044" y="42"/>
                    <a:pt x="95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5679425" y="3684200"/>
              <a:ext cx="43550" cy="99050"/>
            </a:xfrm>
            <a:custGeom>
              <a:rect b="b" l="l" r="r" t="t"/>
              <a:pathLst>
                <a:path extrusionOk="0" h="3962" w="1742">
                  <a:moveTo>
                    <a:pt x="261" y="1"/>
                  </a:moveTo>
                  <a:cubicBezTo>
                    <a:pt x="219" y="84"/>
                    <a:pt x="125" y="178"/>
                    <a:pt x="0" y="178"/>
                  </a:cubicBezTo>
                  <a:cubicBezTo>
                    <a:pt x="1262" y="783"/>
                    <a:pt x="1523" y="2566"/>
                    <a:pt x="647" y="3734"/>
                  </a:cubicBezTo>
                  <a:cubicBezTo>
                    <a:pt x="587" y="3861"/>
                    <a:pt x="683" y="3962"/>
                    <a:pt x="788" y="3962"/>
                  </a:cubicBezTo>
                  <a:cubicBezTo>
                    <a:pt x="830" y="3962"/>
                    <a:pt x="872" y="3946"/>
                    <a:pt x="907" y="3911"/>
                  </a:cubicBezTo>
                  <a:cubicBezTo>
                    <a:pt x="1742" y="2691"/>
                    <a:pt x="1564" y="699"/>
                    <a:pt x="2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5487025" y="3879725"/>
              <a:ext cx="102200" cy="24700"/>
            </a:xfrm>
            <a:custGeom>
              <a:rect b="b" l="l" r="r" t="t"/>
              <a:pathLst>
                <a:path extrusionOk="0" h="988" w="4088">
                  <a:moveTo>
                    <a:pt x="52" y="1"/>
                  </a:moveTo>
                  <a:cubicBezTo>
                    <a:pt x="52" y="220"/>
                    <a:pt x="0" y="387"/>
                    <a:pt x="0" y="606"/>
                  </a:cubicBezTo>
                  <a:cubicBezTo>
                    <a:pt x="635" y="889"/>
                    <a:pt x="1315" y="988"/>
                    <a:pt x="2006" y="988"/>
                  </a:cubicBezTo>
                  <a:cubicBezTo>
                    <a:pt x="2687" y="988"/>
                    <a:pt x="3378" y="892"/>
                    <a:pt x="4046" y="783"/>
                  </a:cubicBezTo>
                  <a:cubicBezTo>
                    <a:pt x="4046" y="564"/>
                    <a:pt x="4046" y="303"/>
                    <a:pt x="4088" y="43"/>
                  </a:cubicBezTo>
                  <a:lnTo>
                    <a:pt x="4088" y="43"/>
                  </a:lnTo>
                  <a:cubicBezTo>
                    <a:pt x="3394" y="177"/>
                    <a:pt x="2689" y="264"/>
                    <a:pt x="1989" y="264"/>
                  </a:cubicBezTo>
                  <a:cubicBezTo>
                    <a:pt x="1334" y="264"/>
                    <a:pt x="683" y="188"/>
                    <a:pt x="52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5648925" y="3705850"/>
              <a:ext cx="34950" cy="102225"/>
            </a:xfrm>
            <a:custGeom>
              <a:rect b="b" l="l" r="r" t="t"/>
              <a:pathLst>
                <a:path extrusionOk="0" h="4089" w="1398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741" y="4088"/>
                  </a:lnTo>
                  <a:cubicBezTo>
                    <a:pt x="1220" y="2785"/>
                    <a:pt x="1345" y="1398"/>
                    <a:pt x="139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5575125" y="3714700"/>
              <a:ext cx="85800" cy="99875"/>
            </a:xfrm>
            <a:custGeom>
              <a:rect b="b" l="l" r="r" t="t"/>
              <a:pathLst>
                <a:path extrusionOk="0" h="3995" w="3432">
                  <a:moveTo>
                    <a:pt x="606" y="1"/>
                  </a:moveTo>
                  <a:cubicBezTo>
                    <a:pt x="387" y="84"/>
                    <a:pt x="220" y="126"/>
                    <a:pt x="1" y="168"/>
                  </a:cubicBezTo>
                  <a:cubicBezTo>
                    <a:pt x="387" y="1607"/>
                    <a:pt x="1169" y="2869"/>
                    <a:pt x="2306" y="3818"/>
                  </a:cubicBezTo>
                  <a:cubicBezTo>
                    <a:pt x="2347" y="3859"/>
                    <a:pt x="2431" y="3953"/>
                    <a:pt x="2525" y="3995"/>
                  </a:cubicBezTo>
                  <a:cubicBezTo>
                    <a:pt x="2827" y="3911"/>
                    <a:pt x="3129" y="3776"/>
                    <a:pt x="3432" y="3599"/>
                  </a:cubicBezTo>
                  <a:cubicBezTo>
                    <a:pt x="2691" y="3077"/>
                    <a:pt x="1868" y="2472"/>
                    <a:pt x="1388" y="1690"/>
                  </a:cubicBezTo>
                  <a:cubicBezTo>
                    <a:pt x="1044" y="1169"/>
                    <a:pt x="783" y="606"/>
                    <a:pt x="60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5557675" y="3754125"/>
              <a:ext cx="230475" cy="272150"/>
            </a:xfrm>
            <a:custGeom>
              <a:rect b="b" l="l" r="r" t="t"/>
              <a:pathLst>
                <a:path extrusionOk="0" h="10886" w="9219">
                  <a:moveTo>
                    <a:pt x="4465" y="0"/>
                  </a:moveTo>
                  <a:cubicBezTo>
                    <a:pt x="2987" y="0"/>
                    <a:pt x="1384" y="110"/>
                    <a:pt x="0" y="457"/>
                  </a:cubicBezTo>
                  <a:cubicBezTo>
                    <a:pt x="219" y="4941"/>
                    <a:pt x="522" y="10886"/>
                    <a:pt x="522" y="10886"/>
                  </a:cubicBezTo>
                  <a:lnTo>
                    <a:pt x="8697" y="10761"/>
                  </a:lnTo>
                  <a:lnTo>
                    <a:pt x="9219" y="332"/>
                  </a:lnTo>
                  <a:cubicBezTo>
                    <a:pt x="9219" y="332"/>
                    <a:pt x="7031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5571750" y="3765800"/>
              <a:ext cx="229450" cy="272475"/>
            </a:xfrm>
            <a:custGeom>
              <a:rect b="b" l="l" r="r" t="t"/>
              <a:pathLst>
                <a:path extrusionOk="0" h="10899" w="9178">
                  <a:moveTo>
                    <a:pt x="4580" y="0"/>
                  </a:moveTo>
                  <a:cubicBezTo>
                    <a:pt x="3068" y="0"/>
                    <a:pt x="1414" y="112"/>
                    <a:pt x="0" y="470"/>
                  </a:cubicBezTo>
                  <a:cubicBezTo>
                    <a:pt x="178" y="4902"/>
                    <a:pt x="480" y="10898"/>
                    <a:pt x="480" y="10898"/>
                  </a:cubicBezTo>
                  <a:lnTo>
                    <a:pt x="8698" y="10732"/>
                  </a:lnTo>
                  <a:lnTo>
                    <a:pt x="9177" y="303"/>
                  </a:lnTo>
                  <a:cubicBezTo>
                    <a:pt x="9177" y="303"/>
                    <a:pt x="7073" y="0"/>
                    <a:pt x="4580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5620750" y="3814275"/>
              <a:ext cx="142375" cy="33950"/>
            </a:xfrm>
            <a:custGeom>
              <a:rect b="b" l="l" r="r" t="t"/>
              <a:pathLst>
                <a:path extrusionOk="0" h="1358" w="5695">
                  <a:moveTo>
                    <a:pt x="4589" y="1"/>
                  </a:moveTo>
                  <a:cubicBezTo>
                    <a:pt x="3078" y="1"/>
                    <a:pt x="1533" y="69"/>
                    <a:pt x="43" y="137"/>
                  </a:cubicBezTo>
                  <a:cubicBezTo>
                    <a:pt x="1" y="575"/>
                    <a:pt x="1" y="971"/>
                    <a:pt x="1" y="1357"/>
                  </a:cubicBezTo>
                  <a:cubicBezTo>
                    <a:pt x="1169" y="1357"/>
                    <a:pt x="2389" y="1315"/>
                    <a:pt x="3567" y="1274"/>
                  </a:cubicBezTo>
                  <a:cubicBezTo>
                    <a:pt x="3713" y="1265"/>
                    <a:pt x="3859" y="1262"/>
                    <a:pt x="4005" y="1262"/>
                  </a:cubicBezTo>
                  <a:cubicBezTo>
                    <a:pt x="4406" y="1262"/>
                    <a:pt x="4813" y="1286"/>
                    <a:pt x="5231" y="1286"/>
                  </a:cubicBezTo>
                  <a:cubicBezTo>
                    <a:pt x="5384" y="1286"/>
                    <a:pt x="5538" y="1282"/>
                    <a:pt x="5695" y="1274"/>
                  </a:cubicBezTo>
                  <a:cubicBezTo>
                    <a:pt x="5653" y="1274"/>
                    <a:pt x="5601" y="12"/>
                    <a:pt x="5601" y="12"/>
                  </a:cubicBezTo>
                  <a:cubicBezTo>
                    <a:pt x="5266" y="4"/>
                    <a:pt x="4928" y="1"/>
                    <a:pt x="4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5519600" y="3944925"/>
              <a:ext cx="185925" cy="92725"/>
            </a:xfrm>
            <a:custGeom>
              <a:rect b="b" l="l" r="r" t="t"/>
              <a:pathLst>
                <a:path extrusionOk="0" h="3709" w="7437">
                  <a:moveTo>
                    <a:pt x="6998" y="0"/>
                  </a:moveTo>
                  <a:cubicBezTo>
                    <a:pt x="5695" y="83"/>
                    <a:pt x="4391" y="125"/>
                    <a:pt x="3087" y="261"/>
                  </a:cubicBezTo>
                  <a:cubicBezTo>
                    <a:pt x="2613" y="296"/>
                    <a:pt x="2139" y="398"/>
                    <a:pt x="1664" y="398"/>
                  </a:cubicBezTo>
                  <a:cubicBezTo>
                    <a:pt x="1575" y="398"/>
                    <a:pt x="1487" y="394"/>
                    <a:pt x="1398" y="386"/>
                  </a:cubicBezTo>
                  <a:cubicBezTo>
                    <a:pt x="1370" y="383"/>
                    <a:pt x="1342" y="382"/>
                    <a:pt x="1313" y="382"/>
                  </a:cubicBezTo>
                  <a:cubicBezTo>
                    <a:pt x="935" y="382"/>
                    <a:pt x="507" y="630"/>
                    <a:pt x="313" y="959"/>
                  </a:cubicBezTo>
                  <a:cubicBezTo>
                    <a:pt x="53" y="1429"/>
                    <a:pt x="1" y="1950"/>
                    <a:pt x="178" y="2430"/>
                  </a:cubicBezTo>
                  <a:cubicBezTo>
                    <a:pt x="313" y="2732"/>
                    <a:pt x="480" y="2868"/>
                    <a:pt x="658" y="3129"/>
                  </a:cubicBezTo>
                  <a:cubicBezTo>
                    <a:pt x="741" y="3254"/>
                    <a:pt x="741" y="3514"/>
                    <a:pt x="877" y="3608"/>
                  </a:cubicBezTo>
                  <a:cubicBezTo>
                    <a:pt x="976" y="3684"/>
                    <a:pt x="1109" y="3708"/>
                    <a:pt x="1246" y="3708"/>
                  </a:cubicBezTo>
                  <a:cubicBezTo>
                    <a:pt x="1411" y="3708"/>
                    <a:pt x="1581" y="3673"/>
                    <a:pt x="1700" y="3650"/>
                  </a:cubicBezTo>
                  <a:cubicBezTo>
                    <a:pt x="2003" y="3650"/>
                    <a:pt x="2347" y="3567"/>
                    <a:pt x="2660" y="3514"/>
                  </a:cubicBezTo>
                  <a:cubicBezTo>
                    <a:pt x="3181" y="3431"/>
                    <a:pt x="3651" y="3254"/>
                    <a:pt x="4172" y="3129"/>
                  </a:cubicBezTo>
                  <a:cubicBezTo>
                    <a:pt x="5267" y="2784"/>
                    <a:pt x="6258" y="2169"/>
                    <a:pt x="7259" y="1689"/>
                  </a:cubicBezTo>
                  <a:cubicBezTo>
                    <a:pt x="7300" y="1648"/>
                    <a:pt x="7300" y="1648"/>
                    <a:pt x="7353" y="1648"/>
                  </a:cubicBezTo>
                  <a:cubicBezTo>
                    <a:pt x="7436" y="1564"/>
                    <a:pt x="7259" y="907"/>
                    <a:pt x="7259" y="824"/>
                  </a:cubicBezTo>
                  <a:cubicBezTo>
                    <a:pt x="7175" y="521"/>
                    <a:pt x="7134" y="261"/>
                    <a:pt x="69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5623875" y="3912050"/>
              <a:ext cx="142375" cy="98075"/>
            </a:xfrm>
            <a:custGeom>
              <a:rect b="b" l="l" r="r" t="t"/>
              <a:pathLst>
                <a:path extrusionOk="0" h="3923" w="5695">
                  <a:moveTo>
                    <a:pt x="3675" y="0"/>
                  </a:moveTo>
                  <a:cubicBezTo>
                    <a:pt x="3637" y="0"/>
                    <a:pt x="3609" y="61"/>
                    <a:pt x="3609" y="95"/>
                  </a:cubicBezTo>
                  <a:cubicBezTo>
                    <a:pt x="3088" y="1096"/>
                    <a:pt x="2003" y="1232"/>
                    <a:pt x="1002" y="1357"/>
                  </a:cubicBezTo>
                  <a:cubicBezTo>
                    <a:pt x="658" y="1398"/>
                    <a:pt x="314" y="1492"/>
                    <a:pt x="1" y="1576"/>
                  </a:cubicBezTo>
                  <a:lnTo>
                    <a:pt x="1002" y="3922"/>
                  </a:lnTo>
                  <a:cubicBezTo>
                    <a:pt x="1743" y="3745"/>
                    <a:pt x="2347" y="3401"/>
                    <a:pt x="3046" y="3098"/>
                  </a:cubicBezTo>
                  <a:cubicBezTo>
                    <a:pt x="3307" y="2963"/>
                    <a:pt x="3526" y="2796"/>
                    <a:pt x="3828" y="2744"/>
                  </a:cubicBezTo>
                  <a:cubicBezTo>
                    <a:pt x="3894" y="2736"/>
                    <a:pt x="3961" y="2733"/>
                    <a:pt x="4028" y="2733"/>
                  </a:cubicBezTo>
                  <a:cubicBezTo>
                    <a:pt x="4229" y="2733"/>
                    <a:pt x="4432" y="2760"/>
                    <a:pt x="4633" y="2760"/>
                  </a:cubicBezTo>
                  <a:cubicBezTo>
                    <a:pt x="4713" y="2760"/>
                    <a:pt x="4792" y="2756"/>
                    <a:pt x="4871" y="2744"/>
                  </a:cubicBezTo>
                  <a:cubicBezTo>
                    <a:pt x="4913" y="2744"/>
                    <a:pt x="4954" y="2744"/>
                    <a:pt x="5007" y="2702"/>
                  </a:cubicBezTo>
                  <a:cubicBezTo>
                    <a:pt x="5007" y="2660"/>
                    <a:pt x="4954" y="2619"/>
                    <a:pt x="4913" y="2577"/>
                  </a:cubicBezTo>
                  <a:cubicBezTo>
                    <a:pt x="4652" y="2400"/>
                    <a:pt x="4350" y="2316"/>
                    <a:pt x="4047" y="2316"/>
                  </a:cubicBezTo>
                  <a:cubicBezTo>
                    <a:pt x="4433" y="2222"/>
                    <a:pt x="4829" y="2274"/>
                    <a:pt x="5267" y="2222"/>
                  </a:cubicBezTo>
                  <a:cubicBezTo>
                    <a:pt x="5351" y="2222"/>
                    <a:pt x="5695" y="2181"/>
                    <a:pt x="5695" y="2055"/>
                  </a:cubicBezTo>
                  <a:cubicBezTo>
                    <a:pt x="5695" y="1920"/>
                    <a:pt x="5476" y="1920"/>
                    <a:pt x="5434" y="1878"/>
                  </a:cubicBezTo>
                  <a:cubicBezTo>
                    <a:pt x="5220" y="1857"/>
                    <a:pt x="5004" y="1847"/>
                    <a:pt x="4786" y="1847"/>
                  </a:cubicBezTo>
                  <a:cubicBezTo>
                    <a:pt x="4569" y="1847"/>
                    <a:pt x="4350" y="1857"/>
                    <a:pt x="4131" y="1878"/>
                  </a:cubicBezTo>
                  <a:cubicBezTo>
                    <a:pt x="4485" y="1795"/>
                    <a:pt x="4788" y="1701"/>
                    <a:pt x="5090" y="1576"/>
                  </a:cubicBezTo>
                  <a:cubicBezTo>
                    <a:pt x="5267" y="1534"/>
                    <a:pt x="5434" y="1440"/>
                    <a:pt x="5570" y="1357"/>
                  </a:cubicBezTo>
                  <a:lnTo>
                    <a:pt x="5570" y="1273"/>
                  </a:lnTo>
                  <a:cubicBezTo>
                    <a:pt x="5570" y="1232"/>
                    <a:pt x="5528" y="1232"/>
                    <a:pt x="5476" y="1232"/>
                  </a:cubicBezTo>
                  <a:cubicBezTo>
                    <a:pt x="5398" y="1216"/>
                    <a:pt x="5320" y="1210"/>
                    <a:pt x="5242" y="1210"/>
                  </a:cubicBezTo>
                  <a:cubicBezTo>
                    <a:pt x="5059" y="1210"/>
                    <a:pt x="4876" y="1244"/>
                    <a:pt x="4694" y="1273"/>
                  </a:cubicBezTo>
                  <a:cubicBezTo>
                    <a:pt x="4459" y="1311"/>
                    <a:pt x="4157" y="1315"/>
                    <a:pt x="3939" y="1406"/>
                  </a:cubicBezTo>
                  <a:lnTo>
                    <a:pt x="3939" y="1406"/>
                  </a:lnTo>
                  <a:cubicBezTo>
                    <a:pt x="4183" y="1284"/>
                    <a:pt x="4452" y="1123"/>
                    <a:pt x="4652" y="971"/>
                  </a:cubicBezTo>
                  <a:cubicBezTo>
                    <a:pt x="4694" y="877"/>
                    <a:pt x="4788" y="835"/>
                    <a:pt x="4829" y="752"/>
                  </a:cubicBezTo>
                  <a:cubicBezTo>
                    <a:pt x="4913" y="658"/>
                    <a:pt x="5048" y="491"/>
                    <a:pt x="4871" y="449"/>
                  </a:cubicBezTo>
                  <a:cubicBezTo>
                    <a:pt x="4858" y="441"/>
                    <a:pt x="4843" y="438"/>
                    <a:pt x="4828" y="438"/>
                  </a:cubicBezTo>
                  <a:cubicBezTo>
                    <a:pt x="4746" y="438"/>
                    <a:pt x="4639" y="539"/>
                    <a:pt x="4569" y="575"/>
                  </a:cubicBezTo>
                  <a:cubicBezTo>
                    <a:pt x="4172" y="794"/>
                    <a:pt x="3786" y="1013"/>
                    <a:pt x="3390" y="1273"/>
                  </a:cubicBezTo>
                  <a:cubicBezTo>
                    <a:pt x="3609" y="877"/>
                    <a:pt x="3786" y="491"/>
                    <a:pt x="3745" y="95"/>
                  </a:cubicBezTo>
                  <a:cubicBezTo>
                    <a:pt x="3745" y="53"/>
                    <a:pt x="3745" y="11"/>
                    <a:pt x="3703" y="11"/>
                  </a:cubicBezTo>
                  <a:cubicBezTo>
                    <a:pt x="3693" y="4"/>
                    <a:pt x="3684" y="0"/>
                    <a:pt x="367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5756175" y="3835150"/>
              <a:ext cx="54675" cy="87300"/>
            </a:xfrm>
            <a:custGeom>
              <a:rect b="b" l="l" r="r" t="t"/>
              <a:pathLst>
                <a:path extrusionOk="0" h="3492" w="2187">
                  <a:moveTo>
                    <a:pt x="757" y="1"/>
                  </a:moveTo>
                  <a:cubicBezTo>
                    <a:pt x="664" y="42"/>
                    <a:pt x="757" y="178"/>
                    <a:pt x="841" y="261"/>
                  </a:cubicBezTo>
                  <a:cubicBezTo>
                    <a:pt x="1102" y="439"/>
                    <a:pt x="1362" y="606"/>
                    <a:pt x="1623" y="825"/>
                  </a:cubicBezTo>
                  <a:lnTo>
                    <a:pt x="757" y="825"/>
                  </a:lnTo>
                  <a:cubicBezTo>
                    <a:pt x="538" y="866"/>
                    <a:pt x="59" y="866"/>
                    <a:pt x="17" y="1179"/>
                  </a:cubicBezTo>
                  <a:cubicBezTo>
                    <a:pt x="0" y="1246"/>
                    <a:pt x="206" y="1266"/>
                    <a:pt x="463" y="1266"/>
                  </a:cubicBezTo>
                  <a:cubicBezTo>
                    <a:pt x="850" y="1266"/>
                    <a:pt x="1354" y="1221"/>
                    <a:pt x="1404" y="1221"/>
                  </a:cubicBezTo>
                  <a:cubicBezTo>
                    <a:pt x="883" y="1388"/>
                    <a:pt x="319" y="1565"/>
                    <a:pt x="59" y="2045"/>
                  </a:cubicBezTo>
                  <a:cubicBezTo>
                    <a:pt x="17" y="2128"/>
                    <a:pt x="17" y="2222"/>
                    <a:pt x="59" y="2264"/>
                  </a:cubicBezTo>
                  <a:cubicBezTo>
                    <a:pt x="73" y="2278"/>
                    <a:pt x="91" y="2282"/>
                    <a:pt x="112" y="2282"/>
                  </a:cubicBezTo>
                  <a:cubicBezTo>
                    <a:pt x="153" y="2282"/>
                    <a:pt x="201" y="2264"/>
                    <a:pt x="236" y="2264"/>
                  </a:cubicBezTo>
                  <a:cubicBezTo>
                    <a:pt x="622" y="2045"/>
                    <a:pt x="1018" y="1826"/>
                    <a:pt x="1404" y="1607"/>
                  </a:cubicBezTo>
                  <a:lnTo>
                    <a:pt x="1404" y="1607"/>
                  </a:lnTo>
                  <a:cubicBezTo>
                    <a:pt x="1060" y="1909"/>
                    <a:pt x="757" y="2305"/>
                    <a:pt x="538" y="2743"/>
                  </a:cubicBezTo>
                  <a:cubicBezTo>
                    <a:pt x="538" y="2785"/>
                    <a:pt x="497" y="2868"/>
                    <a:pt x="497" y="2952"/>
                  </a:cubicBezTo>
                  <a:cubicBezTo>
                    <a:pt x="497" y="3004"/>
                    <a:pt x="580" y="3087"/>
                    <a:pt x="622" y="3087"/>
                  </a:cubicBezTo>
                  <a:cubicBezTo>
                    <a:pt x="664" y="3087"/>
                    <a:pt x="757" y="3046"/>
                    <a:pt x="757" y="3004"/>
                  </a:cubicBezTo>
                  <a:cubicBezTo>
                    <a:pt x="1143" y="2691"/>
                    <a:pt x="1446" y="2347"/>
                    <a:pt x="1706" y="1909"/>
                  </a:cubicBezTo>
                  <a:lnTo>
                    <a:pt x="1706" y="1909"/>
                  </a:lnTo>
                  <a:cubicBezTo>
                    <a:pt x="1540" y="2222"/>
                    <a:pt x="1404" y="2524"/>
                    <a:pt x="1321" y="2827"/>
                  </a:cubicBezTo>
                  <a:cubicBezTo>
                    <a:pt x="1283" y="2940"/>
                    <a:pt x="1133" y="3492"/>
                    <a:pt x="1332" y="3492"/>
                  </a:cubicBezTo>
                  <a:cubicBezTo>
                    <a:pt x="1352" y="3492"/>
                    <a:pt x="1376" y="3486"/>
                    <a:pt x="1404" y="3473"/>
                  </a:cubicBezTo>
                  <a:cubicBezTo>
                    <a:pt x="1623" y="3348"/>
                    <a:pt x="1706" y="3046"/>
                    <a:pt x="1800" y="2827"/>
                  </a:cubicBezTo>
                  <a:cubicBezTo>
                    <a:pt x="1967" y="2566"/>
                    <a:pt x="2009" y="2305"/>
                    <a:pt x="2103" y="1961"/>
                  </a:cubicBezTo>
                  <a:cubicBezTo>
                    <a:pt x="2144" y="1648"/>
                    <a:pt x="2186" y="1346"/>
                    <a:pt x="2144" y="1002"/>
                  </a:cubicBezTo>
                  <a:cubicBezTo>
                    <a:pt x="2103" y="699"/>
                    <a:pt x="1884" y="522"/>
                    <a:pt x="1665" y="345"/>
                  </a:cubicBezTo>
                  <a:cubicBezTo>
                    <a:pt x="1404" y="178"/>
                    <a:pt x="1143" y="42"/>
                    <a:pt x="84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5604325" y="3689675"/>
              <a:ext cx="25" cy="3150"/>
            </a:xfrm>
            <a:custGeom>
              <a:rect b="b" l="l" r="r" t="t"/>
              <a:pathLst>
                <a:path extrusionOk="0" h="126" w="1">
                  <a:moveTo>
                    <a:pt x="1" y="1"/>
                  </a:moveTo>
                  <a:lnTo>
                    <a:pt x="1" y="1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5603300" y="3683150"/>
              <a:ext cx="1050" cy="6550"/>
            </a:xfrm>
            <a:custGeom>
              <a:rect b="b" l="l" r="r" t="t"/>
              <a:pathLst>
                <a:path extrusionOk="0" h="262" w="42">
                  <a:moveTo>
                    <a:pt x="0" y="1"/>
                  </a:moveTo>
                  <a:cubicBezTo>
                    <a:pt x="0" y="84"/>
                    <a:pt x="0" y="168"/>
                    <a:pt x="42" y="262"/>
                  </a:cubicBezTo>
                  <a:lnTo>
                    <a:pt x="42" y="262"/>
                  </a:lnTo>
                  <a:cubicBezTo>
                    <a:pt x="0" y="168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5603300" y="3671175"/>
              <a:ext cx="53200" cy="25050"/>
            </a:xfrm>
            <a:custGeom>
              <a:rect b="b" l="l" r="r" t="t"/>
              <a:pathLst>
                <a:path extrusionOk="0" h="1002" w="2128">
                  <a:moveTo>
                    <a:pt x="2086" y="0"/>
                  </a:moveTo>
                  <a:cubicBezTo>
                    <a:pt x="1606" y="42"/>
                    <a:pt x="1085" y="84"/>
                    <a:pt x="615" y="84"/>
                  </a:cubicBezTo>
                  <a:lnTo>
                    <a:pt x="0" y="84"/>
                  </a:lnTo>
                  <a:lnTo>
                    <a:pt x="0" y="480"/>
                  </a:lnTo>
                  <a:cubicBezTo>
                    <a:pt x="0" y="563"/>
                    <a:pt x="0" y="647"/>
                    <a:pt x="42" y="741"/>
                  </a:cubicBezTo>
                  <a:lnTo>
                    <a:pt x="42" y="866"/>
                  </a:lnTo>
                  <a:lnTo>
                    <a:pt x="42" y="1001"/>
                  </a:lnTo>
                  <a:lnTo>
                    <a:pt x="876" y="1001"/>
                  </a:lnTo>
                  <a:cubicBezTo>
                    <a:pt x="1262" y="1001"/>
                    <a:pt x="1700" y="1001"/>
                    <a:pt x="2128" y="907"/>
                  </a:cubicBezTo>
                  <a:cubicBezTo>
                    <a:pt x="2128" y="605"/>
                    <a:pt x="2086" y="303"/>
                    <a:pt x="2086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5733650" y="3552525"/>
              <a:ext cx="18525" cy="42550"/>
            </a:xfrm>
            <a:custGeom>
              <a:rect b="b" l="l" r="r" t="t"/>
              <a:pathLst>
                <a:path extrusionOk="0" h="1702" w="741">
                  <a:moveTo>
                    <a:pt x="714" y="1"/>
                  </a:moveTo>
                  <a:cubicBezTo>
                    <a:pt x="667" y="1"/>
                    <a:pt x="591" y="69"/>
                    <a:pt x="480" y="137"/>
                  </a:cubicBezTo>
                  <a:cubicBezTo>
                    <a:pt x="355" y="272"/>
                    <a:pt x="219" y="491"/>
                    <a:pt x="136" y="752"/>
                  </a:cubicBezTo>
                  <a:cubicBezTo>
                    <a:pt x="42" y="1013"/>
                    <a:pt x="42" y="1221"/>
                    <a:pt x="42" y="1399"/>
                  </a:cubicBezTo>
                  <a:cubicBezTo>
                    <a:pt x="0" y="1576"/>
                    <a:pt x="42" y="1701"/>
                    <a:pt x="42" y="1701"/>
                  </a:cubicBezTo>
                  <a:cubicBezTo>
                    <a:pt x="42" y="1701"/>
                    <a:pt x="94" y="1576"/>
                    <a:pt x="94" y="1440"/>
                  </a:cubicBezTo>
                  <a:cubicBezTo>
                    <a:pt x="136" y="1274"/>
                    <a:pt x="178" y="1013"/>
                    <a:pt x="261" y="794"/>
                  </a:cubicBezTo>
                  <a:cubicBezTo>
                    <a:pt x="355" y="533"/>
                    <a:pt x="438" y="356"/>
                    <a:pt x="563" y="231"/>
                  </a:cubicBezTo>
                  <a:cubicBezTo>
                    <a:pt x="657" y="95"/>
                    <a:pt x="741" y="12"/>
                    <a:pt x="741" y="12"/>
                  </a:cubicBezTo>
                  <a:cubicBezTo>
                    <a:pt x="733" y="4"/>
                    <a:pt x="724" y="1"/>
                    <a:pt x="71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5739125" y="3567925"/>
              <a:ext cx="7575" cy="24000"/>
            </a:xfrm>
            <a:custGeom>
              <a:rect b="b" l="l" r="r" t="t"/>
              <a:pathLst>
                <a:path extrusionOk="0" h="960" w="303">
                  <a:moveTo>
                    <a:pt x="42" y="1"/>
                  </a:moveTo>
                  <a:cubicBezTo>
                    <a:pt x="0" y="1"/>
                    <a:pt x="42" y="42"/>
                    <a:pt x="84" y="136"/>
                  </a:cubicBezTo>
                  <a:cubicBezTo>
                    <a:pt x="136" y="220"/>
                    <a:pt x="178" y="345"/>
                    <a:pt x="136" y="480"/>
                  </a:cubicBezTo>
                  <a:cubicBezTo>
                    <a:pt x="136" y="605"/>
                    <a:pt x="84" y="699"/>
                    <a:pt x="42" y="783"/>
                  </a:cubicBezTo>
                  <a:cubicBezTo>
                    <a:pt x="0" y="866"/>
                    <a:pt x="0" y="960"/>
                    <a:pt x="0" y="960"/>
                  </a:cubicBezTo>
                  <a:cubicBezTo>
                    <a:pt x="0" y="960"/>
                    <a:pt x="42" y="918"/>
                    <a:pt x="136" y="824"/>
                  </a:cubicBezTo>
                  <a:cubicBezTo>
                    <a:pt x="178" y="741"/>
                    <a:pt x="261" y="658"/>
                    <a:pt x="261" y="480"/>
                  </a:cubicBezTo>
                  <a:cubicBezTo>
                    <a:pt x="303" y="303"/>
                    <a:pt x="219" y="178"/>
                    <a:pt x="178" y="84"/>
                  </a:cubicBezTo>
                  <a:cubicBezTo>
                    <a:pt x="84" y="1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5530550" y="3455375"/>
              <a:ext cx="208600" cy="217900"/>
            </a:xfrm>
            <a:custGeom>
              <a:rect b="b" l="l" r="r" t="t"/>
              <a:pathLst>
                <a:path extrusionOk="0" h="8716" w="8344">
                  <a:moveTo>
                    <a:pt x="4942" y="0"/>
                  </a:moveTo>
                  <a:cubicBezTo>
                    <a:pt x="3752" y="0"/>
                    <a:pt x="2491" y="352"/>
                    <a:pt x="1523" y="988"/>
                  </a:cubicBezTo>
                  <a:cubicBezTo>
                    <a:pt x="178" y="1854"/>
                    <a:pt x="1" y="3157"/>
                    <a:pt x="136" y="4638"/>
                  </a:cubicBezTo>
                  <a:cubicBezTo>
                    <a:pt x="178" y="5504"/>
                    <a:pt x="261" y="6463"/>
                    <a:pt x="658" y="7245"/>
                  </a:cubicBezTo>
                  <a:cubicBezTo>
                    <a:pt x="1127" y="8236"/>
                    <a:pt x="1826" y="8674"/>
                    <a:pt x="2910" y="8716"/>
                  </a:cubicBezTo>
                  <a:cubicBezTo>
                    <a:pt x="3911" y="8716"/>
                    <a:pt x="5131" y="8716"/>
                    <a:pt x="6133" y="8413"/>
                  </a:cubicBezTo>
                  <a:cubicBezTo>
                    <a:pt x="6737" y="8288"/>
                    <a:pt x="7300" y="7933"/>
                    <a:pt x="7738" y="7412"/>
                  </a:cubicBezTo>
                  <a:cubicBezTo>
                    <a:pt x="8343" y="6546"/>
                    <a:pt x="8218" y="5107"/>
                    <a:pt x="8166" y="4117"/>
                  </a:cubicBezTo>
                  <a:cubicBezTo>
                    <a:pt x="8124" y="3116"/>
                    <a:pt x="7905" y="2073"/>
                    <a:pt x="7436" y="1197"/>
                  </a:cubicBezTo>
                  <a:cubicBezTo>
                    <a:pt x="7081" y="508"/>
                    <a:pt x="6258" y="112"/>
                    <a:pt x="5517" y="29"/>
                  </a:cubicBezTo>
                  <a:cubicBezTo>
                    <a:pt x="5328" y="10"/>
                    <a:pt x="5136" y="0"/>
                    <a:pt x="494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5516475" y="3426650"/>
              <a:ext cx="157500" cy="165425"/>
            </a:xfrm>
            <a:custGeom>
              <a:rect b="b" l="l" r="r" t="t"/>
              <a:pathLst>
                <a:path extrusionOk="0" h="6617" w="6300">
                  <a:moveTo>
                    <a:pt x="4773" y="0"/>
                  </a:moveTo>
                  <a:cubicBezTo>
                    <a:pt x="3886" y="0"/>
                    <a:pt x="3000" y="322"/>
                    <a:pt x="2305" y="834"/>
                  </a:cubicBezTo>
                  <a:cubicBezTo>
                    <a:pt x="1346" y="1564"/>
                    <a:pt x="647" y="2659"/>
                    <a:pt x="303" y="3785"/>
                  </a:cubicBezTo>
                  <a:cubicBezTo>
                    <a:pt x="126" y="4306"/>
                    <a:pt x="0" y="4828"/>
                    <a:pt x="84" y="5391"/>
                  </a:cubicBezTo>
                  <a:cubicBezTo>
                    <a:pt x="84" y="5735"/>
                    <a:pt x="178" y="6256"/>
                    <a:pt x="480" y="6475"/>
                  </a:cubicBezTo>
                  <a:cubicBezTo>
                    <a:pt x="590" y="6574"/>
                    <a:pt x="704" y="6617"/>
                    <a:pt x="818" y="6617"/>
                  </a:cubicBezTo>
                  <a:cubicBezTo>
                    <a:pt x="1416" y="6617"/>
                    <a:pt x="2016" y="5443"/>
                    <a:pt x="2086" y="5005"/>
                  </a:cubicBezTo>
                  <a:cubicBezTo>
                    <a:pt x="2211" y="4348"/>
                    <a:pt x="2044" y="3701"/>
                    <a:pt x="1784" y="3086"/>
                  </a:cubicBezTo>
                  <a:cubicBezTo>
                    <a:pt x="3087" y="3044"/>
                    <a:pt x="4349" y="2565"/>
                    <a:pt x="5340" y="1741"/>
                  </a:cubicBezTo>
                  <a:cubicBezTo>
                    <a:pt x="5778" y="1397"/>
                    <a:pt x="6216" y="959"/>
                    <a:pt x="6299" y="396"/>
                  </a:cubicBezTo>
                  <a:cubicBezTo>
                    <a:pt x="6122" y="260"/>
                    <a:pt x="5955" y="177"/>
                    <a:pt x="5736" y="135"/>
                  </a:cubicBezTo>
                  <a:cubicBezTo>
                    <a:pt x="5421" y="43"/>
                    <a:pt x="5097" y="0"/>
                    <a:pt x="47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5590250" y="3586425"/>
              <a:ext cx="48000" cy="30550"/>
            </a:xfrm>
            <a:custGeom>
              <a:rect b="b" l="l" r="r" t="t"/>
              <a:pathLst>
                <a:path extrusionOk="0" h="1222" w="1920">
                  <a:moveTo>
                    <a:pt x="1044" y="1"/>
                  </a:moveTo>
                  <a:cubicBezTo>
                    <a:pt x="877" y="1"/>
                    <a:pt x="741" y="43"/>
                    <a:pt x="616" y="43"/>
                  </a:cubicBezTo>
                  <a:cubicBezTo>
                    <a:pt x="136" y="220"/>
                    <a:pt x="1" y="741"/>
                    <a:pt x="439" y="1044"/>
                  </a:cubicBezTo>
                  <a:cubicBezTo>
                    <a:pt x="616" y="1169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920" y="647"/>
                    <a:pt x="1867" y="439"/>
                    <a:pt x="1784" y="303"/>
                  </a:cubicBezTo>
                  <a:cubicBezTo>
                    <a:pt x="1607" y="84"/>
                    <a:pt x="1304" y="1"/>
                    <a:pt x="1044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5674975" y="3579925"/>
              <a:ext cx="44625" cy="29225"/>
            </a:xfrm>
            <a:custGeom>
              <a:rect b="b" l="l" r="r" t="t"/>
              <a:pathLst>
                <a:path extrusionOk="0" h="1169" w="1785">
                  <a:moveTo>
                    <a:pt x="960" y="0"/>
                  </a:moveTo>
                  <a:cubicBezTo>
                    <a:pt x="825" y="0"/>
                    <a:pt x="700" y="0"/>
                    <a:pt x="564" y="42"/>
                  </a:cubicBezTo>
                  <a:cubicBezTo>
                    <a:pt x="95" y="178"/>
                    <a:pt x="1" y="699"/>
                    <a:pt x="397" y="1001"/>
                  </a:cubicBezTo>
                  <a:cubicBezTo>
                    <a:pt x="522" y="1085"/>
                    <a:pt x="700" y="1168"/>
                    <a:pt x="919" y="1168"/>
                  </a:cubicBezTo>
                  <a:cubicBezTo>
                    <a:pt x="1179" y="1168"/>
                    <a:pt x="1482" y="1043"/>
                    <a:pt x="1607" y="824"/>
                  </a:cubicBezTo>
                  <a:cubicBezTo>
                    <a:pt x="1784" y="605"/>
                    <a:pt x="1784" y="438"/>
                    <a:pt x="1701" y="303"/>
                  </a:cubicBezTo>
                  <a:cubicBezTo>
                    <a:pt x="1523" y="84"/>
                    <a:pt x="1221" y="0"/>
                    <a:pt x="960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5634825" y="3552800"/>
              <a:ext cx="30550" cy="29225"/>
            </a:xfrm>
            <a:custGeom>
              <a:rect b="b" l="l" r="r" t="t"/>
              <a:pathLst>
                <a:path extrusionOk="0" h="1169" w="1222">
                  <a:moveTo>
                    <a:pt x="522" y="1"/>
                  </a:moveTo>
                  <a:cubicBezTo>
                    <a:pt x="345" y="1"/>
                    <a:pt x="137" y="42"/>
                    <a:pt x="84" y="261"/>
                  </a:cubicBezTo>
                  <a:cubicBezTo>
                    <a:pt x="1" y="647"/>
                    <a:pt x="178" y="1085"/>
                    <a:pt x="606" y="1127"/>
                  </a:cubicBezTo>
                  <a:cubicBezTo>
                    <a:pt x="606" y="1169"/>
                    <a:pt x="658" y="1169"/>
                    <a:pt x="700" y="1169"/>
                  </a:cubicBezTo>
                  <a:cubicBezTo>
                    <a:pt x="825" y="1169"/>
                    <a:pt x="960" y="1127"/>
                    <a:pt x="1044" y="1044"/>
                  </a:cubicBezTo>
                  <a:cubicBezTo>
                    <a:pt x="1221" y="908"/>
                    <a:pt x="1221" y="689"/>
                    <a:pt x="1221" y="522"/>
                  </a:cubicBezTo>
                  <a:cubicBezTo>
                    <a:pt x="1179" y="387"/>
                    <a:pt x="1127" y="261"/>
                    <a:pt x="1044" y="168"/>
                  </a:cubicBezTo>
                  <a:cubicBezTo>
                    <a:pt x="960" y="42"/>
                    <a:pt x="825" y="1"/>
                    <a:pt x="70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5605625" y="3555925"/>
              <a:ext cx="10725" cy="25050"/>
            </a:xfrm>
            <a:custGeom>
              <a:rect b="b" l="l" r="r" t="t"/>
              <a:pathLst>
                <a:path extrusionOk="0" h="1002" w="429">
                  <a:moveTo>
                    <a:pt x="126" y="1"/>
                  </a:moveTo>
                  <a:cubicBezTo>
                    <a:pt x="43" y="1"/>
                    <a:pt x="1" y="262"/>
                    <a:pt x="43" y="522"/>
                  </a:cubicBezTo>
                  <a:cubicBezTo>
                    <a:pt x="43" y="783"/>
                    <a:pt x="168" y="1002"/>
                    <a:pt x="262" y="1002"/>
                  </a:cubicBezTo>
                  <a:cubicBezTo>
                    <a:pt x="387" y="1002"/>
                    <a:pt x="429" y="741"/>
                    <a:pt x="429" y="481"/>
                  </a:cubicBezTo>
                  <a:cubicBezTo>
                    <a:pt x="387" y="178"/>
                    <a:pt x="262" y="1"/>
                    <a:pt x="12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5685925" y="3549275"/>
              <a:ext cx="12025" cy="25200"/>
            </a:xfrm>
            <a:custGeom>
              <a:rect b="b" l="l" r="r" t="t"/>
              <a:pathLst>
                <a:path extrusionOk="0" h="1008" w="481">
                  <a:moveTo>
                    <a:pt x="208" y="1"/>
                  </a:moveTo>
                  <a:cubicBezTo>
                    <a:pt x="199" y="1"/>
                    <a:pt x="189" y="3"/>
                    <a:pt x="178" y="6"/>
                  </a:cubicBezTo>
                  <a:cubicBezTo>
                    <a:pt x="84" y="6"/>
                    <a:pt x="1" y="225"/>
                    <a:pt x="43" y="528"/>
                  </a:cubicBezTo>
                  <a:cubicBezTo>
                    <a:pt x="84" y="788"/>
                    <a:pt x="178" y="1007"/>
                    <a:pt x="303" y="1007"/>
                  </a:cubicBezTo>
                  <a:cubicBezTo>
                    <a:pt x="387" y="966"/>
                    <a:pt x="481" y="747"/>
                    <a:pt x="439" y="486"/>
                  </a:cubicBezTo>
                  <a:cubicBezTo>
                    <a:pt x="391" y="208"/>
                    <a:pt x="317" y="1"/>
                    <a:pt x="20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5576175" y="3511350"/>
              <a:ext cx="37050" cy="26250"/>
            </a:xfrm>
            <a:custGeom>
              <a:rect b="b" l="l" r="r" t="t"/>
              <a:pathLst>
                <a:path extrusionOk="0" h="1050" w="1482">
                  <a:moveTo>
                    <a:pt x="1179" y="1"/>
                  </a:moveTo>
                  <a:cubicBezTo>
                    <a:pt x="1002" y="1"/>
                    <a:pt x="741" y="94"/>
                    <a:pt x="522" y="220"/>
                  </a:cubicBezTo>
                  <a:cubicBezTo>
                    <a:pt x="303" y="355"/>
                    <a:pt x="136" y="574"/>
                    <a:pt x="42" y="741"/>
                  </a:cubicBezTo>
                  <a:cubicBezTo>
                    <a:pt x="1" y="877"/>
                    <a:pt x="1" y="1002"/>
                    <a:pt x="42" y="1043"/>
                  </a:cubicBezTo>
                  <a:cubicBezTo>
                    <a:pt x="49" y="1047"/>
                    <a:pt x="57" y="1049"/>
                    <a:pt x="65" y="1049"/>
                  </a:cubicBezTo>
                  <a:cubicBezTo>
                    <a:pt x="168" y="1049"/>
                    <a:pt x="374" y="767"/>
                    <a:pt x="741" y="574"/>
                  </a:cubicBezTo>
                  <a:cubicBezTo>
                    <a:pt x="1085" y="313"/>
                    <a:pt x="1481" y="220"/>
                    <a:pt x="1481" y="136"/>
                  </a:cubicBezTo>
                  <a:cubicBezTo>
                    <a:pt x="1481" y="53"/>
                    <a:pt x="1346" y="1"/>
                    <a:pt x="117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5674975" y="3504450"/>
              <a:ext cx="34975" cy="21400"/>
            </a:xfrm>
            <a:custGeom>
              <a:rect b="b" l="l" r="r" t="t"/>
              <a:pathLst>
                <a:path extrusionOk="0" h="856" w="1399">
                  <a:moveTo>
                    <a:pt x="400" y="0"/>
                  </a:moveTo>
                  <a:cubicBezTo>
                    <a:pt x="351" y="0"/>
                    <a:pt x="305" y="6"/>
                    <a:pt x="262" y="16"/>
                  </a:cubicBezTo>
                  <a:cubicBezTo>
                    <a:pt x="95" y="16"/>
                    <a:pt x="1" y="68"/>
                    <a:pt x="1" y="110"/>
                  </a:cubicBezTo>
                  <a:cubicBezTo>
                    <a:pt x="43" y="235"/>
                    <a:pt x="356" y="277"/>
                    <a:pt x="700" y="496"/>
                  </a:cubicBezTo>
                  <a:cubicBezTo>
                    <a:pt x="977" y="658"/>
                    <a:pt x="1219" y="855"/>
                    <a:pt x="1321" y="855"/>
                  </a:cubicBezTo>
                  <a:cubicBezTo>
                    <a:pt x="1331" y="855"/>
                    <a:pt x="1339" y="854"/>
                    <a:pt x="1346" y="850"/>
                  </a:cubicBezTo>
                  <a:cubicBezTo>
                    <a:pt x="1398" y="798"/>
                    <a:pt x="1398" y="715"/>
                    <a:pt x="1304" y="537"/>
                  </a:cubicBezTo>
                  <a:cubicBezTo>
                    <a:pt x="1221" y="412"/>
                    <a:pt x="1085" y="235"/>
                    <a:pt x="877" y="151"/>
                  </a:cubicBezTo>
                  <a:cubicBezTo>
                    <a:pt x="712" y="49"/>
                    <a:pt x="547" y="0"/>
                    <a:pt x="40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5647875" y="3550450"/>
              <a:ext cx="20625" cy="28825"/>
            </a:xfrm>
            <a:custGeom>
              <a:rect b="b" l="l" r="r" t="t"/>
              <a:pathLst>
                <a:path extrusionOk="0" h="1153" w="825">
                  <a:moveTo>
                    <a:pt x="261" y="1"/>
                  </a:moveTo>
                  <a:cubicBezTo>
                    <a:pt x="84" y="1"/>
                    <a:pt x="0" y="53"/>
                    <a:pt x="0" y="53"/>
                  </a:cubicBezTo>
                  <a:cubicBezTo>
                    <a:pt x="0" y="95"/>
                    <a:pt x="84" y="95"/>
                    <a:pt x="219" y="136"/>
                  </a:cubicBezTo>
                  <a:cubicBezTo>
                    <a:pt x="345" y="178"/>
                    <a:pt x="522" y="314"/>
                    <a:pt x="564" y="481"/>
                  </a:cubicBezTo>
                  <a:cubicBezTo>
                    <a:pt x="657" y="658"/>
                    <a:pt x="605" y="835"/>
                    <a:pt x="564" y="960"/>
                  </a:cubicBezTo>
                  <a:cubicBezTo>
                    <a:pt x="522" y="1044"/>
                    <a:pt x="438" y="1138"/>
                    <a:pt x="438" y="1138"/>
                  </a:cubicBezTo>
                  <a:cubicBezTo>
                    <a:pt x="449" y="1148"/>
                    <a:pt x="461" y="1153"/>
                    <a:pt x="476" y="1153"/>
                  </a:cubicBezTo>
                  <a:cubicBezTo>
                    <a:pt x="522" y="1153"/>
                    <a:pt x="587" y="1104"/>
                    <a:pt x="657" y="1002"/>
                  </a:cubicBezTo>
                  <a:cubicBezTo>
                    <a:pt x="741" y="877"/>
                    <a:pt x="824" y="658"/>
                    <a:pt x="741" y="397"/>
                  </a:cubicBezTo>
                  <a:cubicBezTo>
                    <a:pt x="605" y="178"/>
                    <a:pt x="397" y="53"/>
                    <a:pt x="26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5641350" y="3571925"/>
              <a:ext cx="7600" cy="5600"/>
            </a:xfrm>
            <a:custGeom>
              <a:rect b="b" l="l" r="r" t="t"/>
              <a:pathLst>
                <a:path extrusionOk="0" h="224" w="304">
                  <a:moveTo>
                    <a:pt x="82" y="1"/>
                  </a:moveTo>
                  <a:cubicBezTo>
                    <a:pt x="68" y="1"/>
                    <a:pt x="55" y="6"/>
                    <a:pt x="42" y="18"/>
                  </a:cubicBezTo>
                  <a:cubicBezTo>
                    <a:pt x="1" y="60"/>
                    <a:pt x="42" y="143"/>
                    <a:pt x="136" y="185"/>
                  </a:cubicBezTo>
                  <a:cubicBezTo>
                    <a:pt x="178" y="211"/>
                    <a:pt x="209" y="224"/>
                    <a:pt x="235" y="224"/>
                  </a:cubicBezTo>
                  <a:cubicBezTo>
                    <a:pt x="261" y="224"/>
                    <a:pt x="282" y="211"/>
                    <a:pt x="303" y="185"/>
                  </a:cubicBezTo>
                  <a:cubicBezTo>
                    <a:pt x="303" y="185"/>
                    <a:pt x="261" y="101"/>
                    <a:pt x="220" y="60"/>
                  </a:cubicBezTo>
                  <a:cubicBezTo>
                    <a:pt x="161" y="30"/>
                    <a:pt x="117" y="1"/>
                    <a:pt x="8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5639275" y="3583050"/>
              <a:ext cx="31575" cy="12025"/>
            </a:xfrm>
            <a:custGeom>
              <a:rect b="b" l="l" r="r" t="t"/>
              <a:pathLst>
                <a:path extrusionOk="0" h="481" w="1263">
                  <a:moveTo>
                    <a:pt x="0" y="0"/>
                  </a:moveTo>
                  <a:cubicBezTo>
                    <a:pt x="0" y="0"/>
                    <a:pt x="0" y="136"/>
                    <a:pt x="84" y="219"/>
                  </a:cubicBezTo>
                  <a:cubicBezTo>
                    <a:pt x="167" y="355"/>
                    <a:pt x="386" y="480"/>
                    <a:pt x="605" y="480"/>
                  </a:cubicBezTo>
                  <a:cubicBezTo>
                    <a:pt x="866" y="480"/>
                    <a:pt x="1043" y="355"/>
                    <a:pt x="1127" y="219"/>
                  </a:cubicBezTo>
                  <a:cubicBezTo>
                    <a:pt x="1210" y="136"/>
                    <a:pt x="1262" y="53"/>
                    <a:pt x="1262" y="53"/>
                  </a:cubicBezTo>
                  <a:cubicBezTo>
                    <a:pt x="1251" y="42"/>
                    <a:pt x="1241" y="37"/>
                    <a:pt x="1230" y="37"/>
                  </a:cubicBezTo>
                  <a:cubicBezTo>
                    <a:pt x="1189" y="37"/>
                    <a:pt x="1142" y="103"/>
                    <a:pt x="1043" y="136"/>
                  </a:cubicBezTo>
                  <a:cubicBezTo>
                    <a:pt x="949" y="219"/>
                    <a:pt x="782" y="313"/>
                    <a:pt x="605" y="313"/>
                  </a:cubicBezTo>
                  <a:cubicBezTo>
                    <a:pt x="428" y="313"/>
                    <a:pt x="261" y="219"/>
                    <a:pt x="167" y="178"/>
                  </a:cubicBezTo>
                  <a:cubicBezTo>
                    <a:pt x="84" y="94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5780325" y="4719475"/>
              <a:ext cx="36000" cy="20625"/>
            </a:xfrm>
            <a:custGeom>
              <a:rect b="b" l="l" r="r" t="t"/>
              <a:pathLst>
                <a:path extrusionOk="0" h="825" w="1440">
                  <a:moveTo>
                    <a:pt x="1178" y="1"/>
                  </a:moveTo>
                  <a:cubicBezTo>
                    <a:pt x="1043" y="1"/>
                    <a:pt x="782" y="1"/>
                    <a:pt x="574" y="84"/>
                  </a:cubicBezTo>
                  <a:cubicBezTo>
                    <a:pt x="313" y="168"/>
                    <a:pt x="136" y="387"/>
                    <a:pt x="94" y="522"/>
                  </a:cubicBezTo>
                  <a:cubicBezTo>
                    <a:pt x="0" y="689"/>
                    <a:pt x="52" y="783"/>
                    <a:pt x="94" y="825"/>
                  </a:cubicBezTo>
                  <a:cubicBezTo>
                    <a:pt x="94" y="825"/>
                    <a:pt x="136" y="741"/>
                    <a:pt x="219" y="606"/>
                  </a:cubicBezTo>
                  <a:cubicBezTo>
                    <a:pt x="313" y="522"/>
                    <a:pt x="480" y="387"/>
                    <a:pt x="657" y="303"/>
                  </a:cubicBezTo>
                  <a:cubicBezTo>
                    <a:pt x="834" y="220"/>
                    <a:pt x="1043" y="168"/>
                    <a:pt x="1178" y="168"/>
                  </a:cubicBezTo>
                  <a:cubicBezTo>
                    <a:pt x="1304" y="168"/>
                    <a:pt x="1439" y="126"/>
                    <a:pt x="1439" y="126"/>
                  </a:cubicBezTo>
                  <a:cubicBezTo>
                    <a:pt x="1439" y="84"/>
                    <a:pt x="1356" y="43"/>
                    <a:pt x="1178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5810825" y="4726000"/>
              <a:ext cx="34700" cy="21675"/>
            </a:xfrm>
            <a:custGeom>
              <a:rect b="b" l="l" r="r" t="t"/>
              <a:pathLst>
                <a:path extrusionOk="0" h="867" w="1388">
                  <a:moveTo>
                    <a:pt x="1126" y="1"/>
                  </a:moveTo>
                  <a:cubicBezTo>
                    <a:pt x="960" y="1"/>
                    <a:pt x="741" y="1"/>
                    <a:pt x="522" y="126"/>
                  </a:cubicBezTo>
                  <a:cubicBezTo>
                    <a:pt x="303" y="261"/>
                    <a:pt x="136" y="428"/>
                    <a:pt x="84" y="605"/>
                  </a:cubicBezTo>
                  <a:cubicBezTo>
                    <a:pt x="0" y="741"/>
                    <a:pt x="0" y="824"/>
                    <a:pt x="42" y="866"/>
                  </a:cubicBezTo>
                  <a:cubicBezTo>
                    <a:pt x="84" y="866"/>
                    <a:pt x="136" y="783"/>
                    <a:pt x="219" y="689"/>
                  </a:cubicBezTo>
                  <a:cubicBezTo>
                    <a:pt x="303" y="564"/>
                    <a:pt x="438" y="428"/>
                    <a:pt x="605" y="345"/>
                  </a:cubicBezTo>
                  <a:cubicBezTo>
                    <a:pt x="824" y="261"/>
                    <a:pt x="1001" y="168"/>
                    <a:pt x="1126" y="168"/>
                  </a:cubicBezTo>
                  <a:cubicBezTo>
                    <a:pt x="1262" y="126"/>
                    <a:pt x="1345" y="126"/>
                    <a:pt x="1345" y="84"/>
                  </a:cubicBezTo>
                  <a:cubicBezTo>
                    <a:pt x="1387" y="84"/>
                    <a:pt x="1304" y="1"/>
                    <a:pt x="1126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5577225" y="4732525"/>
              <a:ext cx="50075" cy="13325"/>
            </a:xfrm>
            <a:custGeom>
              <a:rect b="b" l="l" r="r" t="t"/>
              <a:pathLst>
                <a:path extrusionOk="0" h="533" w="2003">
                  <a:moveTo>
                    <a:pt x="960" y="0"/>
                  </a:moveTo>
                  <a:cubicBezTo>
                    <a:pt x="824" y="0"/>
                    <a:pt x="657" y="42"/>
                    <a:pt x="522" y="84"/>
                  </a:cubicBezTo>
                  <a:cubicBezTo>
                    <a:pt x="438" y="126"/>
                    <a:pt x="303" y="219"/>
                    <a:pt x="219" y="261"/>
                  </a:cubicBezTo>
                  <a:cubicBezTo>
                    <a:pt x="94" y="386"/>
                    <a:pt x="0" y="480"/>
                    <a:pt x="42" y="522"/>
                  </a:cubicBezTo>
                  <a:cubicBezTo>
                    <a:pt x="42" y="529"/>
                    <a:pt x="46" y="533"/>
                    <a:pt x="55" y="533"/>
                  </a:cubicBezTo>
                  <a:cubicBezTo>
                    <a:pt x="91" y="533"/>
                    <a:pt x="200" y="463"/>
                    <a:pt x="303" y="386"/>
                  </a:cubicBezTo>
                  <a:cubicBezTo>
                    <a:pt x="480" y="344"/>
                    <a:pt x="699" y="261"/>
                    <a:pt x="1001" y="219"/>
                  </a:cubicBezTo>
                  <a:cubicBezTo>
                    <a:pt x="1262" y="219"/>
                    <a:pt x="1481" y="261"/>
                    <a:pt x="1658" y="303"/>
                  </a:cubicBezTo>
                  <a:cubicBezTo>
                    <a:pt x="1825" y="344"/>
                    <a:pt x="1961" y="386"/>
                    <a:pt x="1961" y="386"/>
                  </a:cubicBezTo>
                  <a:cubicBezTo>
                    <a:pt x="2003" y="344"/>
                    <a:pt x="1919" y="261"/>
                    <a:pt x="1742" y="167"/>
                  </a:cubicBezTo>
                  <a:cubicBezTo>
                    <a:pt x="1658" y="84"/>
                    <a:pt x="1523" y="42"/>
                    <a:pt x="1398" y="42"/>
                  </a:cubicBezTo>
                  <a:cubicBezTo>
                    <a:pt x="1262" y="0"/>
                    <a:pt x="1137" y="0"/>
                    <a:pt x="960" y="0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5499000" y="3571050"/>
              <a:ext cx="55550" cy="60375"/>
            </a:xfrm>
            <a:custGeom>
              <a:rect b="b" l="l" r="r" t="t"/>
              <a:pathLst>
                <a:path extrusionOk="0" h="2415" w="2222">
                  <a:moveTo>
                    <a:pt x="959" y="0"/>
                  </a:moveTo>
                  <a:cubicBezTo>
                    <a:pt x="647" y="0"/>
                    <a:pt x="357" y="178"/>
                    <a:pt x="261" y="480"/>
                  </a:cubicBezTo>
                  <a:cubicBezTo>
                    <a:pt x="1" y="1096"/>
                    <a:pt x="439" y="1961"/>
                    <a:pt x="1002" y="2264"/>
                  </a:cubicBezTo>
                  <a:cubicBezTo>
                    <a:pt x="1198" y="2366"/>
                    <a:pt x="1419" y="2415"/>
                    <a:pt x="1627" y="2415"/>
                  </a:cubicBezTo>
                  <a:cubicBezTo>
                    <a:pt x="1695" y="2415"/>
                    <a:pt x="1762" y="2409"/>
                    <a:pt x="1826" y="2399"/>
                  </a:cubicBezTo>
                  <a:cubicBezTo>
                    <a:pt x="1961" y="2399"/>
                    <a:pt x="2128" y="2305"/>
                    <a:pt x="2222" y="2222"/>
                  </a:cubicBezTo>
                  <a:lnTo>
                    <a:pt x="1867" y="699"/>
                  </a:lnTo>
                  <a:cubicBezTo>
                    <a:pt x="1784" y="439"/>
                    <a:pt x="1607" y="220"/>
                    <a:pt x="1346" y="95"/>
                  </a:cubicBezTo>
                  <a:cubicBezTo>
                    <a:pt x="1221" y="31"/>
                    <a:pt x="1088" y="0"/>
                    <a:pt x="9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5512050" y="3586425"/>
              <a:ext cx="37025" cy="39150"/>
            </a:xfrm>
            <a:custGeom>
              <a:rect b="b" l="l" r="r" t="t"/>
              <a:pathLst>
                <a:path extrusionOk="0" h="1566" w="1481">
                  <a:moveTo>
                    <a:pt x="219" y="1"/>
                  </a:moveTo>
                  <a:cubicBezTo>
                    <a:pt x="177" y="1"/>
                    <a:pt x="136" y="43"/>
                    <a:pt x="94" y="126"/>
                  </a:cubicBezTo>
                  <a:cubicBezTo>
                    <a:pt x="0" y="303"/>
                    <a:pt x="94" y="564"/>
                    <a:pt x="136" y="741"/>
                  </a:cubicBezTo>
                  <a:cubicBezTo>
                    <a:pt x="177" y="783"/>
                    <a:pt x="219" y="866"/>
                    <a:pt x="261" y="908"/>
                  </a:cubicBezTo>
                  <a:cubicBezTo>
                    <a:pt x="396" y="1127"/>
                    <a:pt x="522" y="1304"/>
                    <a:pt x="741" y="1388"/>
                  </a:cubicBezTo>
                  <a:lnTo>
                    <a:pt x="741" y="1430"/>
                  </a:lnTo>
                  <a:cubicBezTo>
                    <a:pt x="824" y="1482"/>
                    <a:pt x="1043" y="1565"/>
                    <a:pt x="1179" y="1565"/>
                  </a:cubicBezTo>
                  <a:lnTo>
                    <a:pt x="1262" y="1565"/>
                  </a:lnTo>
                  <a:cubicBezTo>
                    <a:pt x="1481" y="1430"/>
                    <a:pt x="1262" y="1002"/>
                    <a:pt x="1179" y="825"/>
                  </a:cubicBezTo>
                  <a:cubicBezTo>
                    <a:pt x="1043" y="647"/>
                    <a:pt x="918" y="439"/>
                    <a:pt x="741" y="262"/>
                  </a:cubicBezTo>
                  <a:cubicBezTo>
                    <a:pt x="657" y="178"/>
                    <a:pt x="522" y="84"/>
                    <a:pt x="438" y="43"/>
                  </a:cubicBezTo>
                  <a:cubicBezTo>
                    <a:pt x="355" y="43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5517525" y="3585650"/>
              <a:ext cx="29475" cy="35475"/>
            </a:xfrm>
            <a:custGeom>
              <a:rect b="b" l="l" r="r" t="t"/>
              <a:pathLst>
                <a:path extrusionOk="0" h="1419" w="1179">
                  <a:moveTo>
                    <a:pt x="69" y="1"/>
                  </a:moveTo>
                  <a:cubicBezTo>
                    <a:pt x="21" y="1"/>
                    <a:pt x="0" y="11"/>
                    <a:pt x="0" y="32"/>
                  </a:cubicBezTo>
                  <a:cubicBezTo>
                    <a:pt x="0" y="32"/>
                    <a:pt x="84" y="32"/>
                    <a:pt x="261" y="115"/>
                  </a:cubicBezTo>
                  <a:cubicBezTo>
                    <a:pt x="396" y="209"/>
                    <a:pt x="605" y="334"/>
                    <a:pt x="741" y="553"/>
                  </a:cubicBezTo>
                  <a:cubicBezTo>
                    <a:pt x="918" y="731"/>
                    <a:pt x="1001" y="991"/>
                    <a:pt x="1043" y="1116"/>
                  </a:cubicBezTo>
                  <a:cubicBezTo>
                    <a:pt x="1126" y="1294"/>
                    <a:pt x="1126" y="1419"/>
                    <a:pt x="1179" y="1419"/>
                  </a:cubicBezTo>
                  <a:cubicBezTo>
                    <a:pt x="1179" y="1419"/>
                    <a:pt x="1179" y="1294"/>
                    <a:pt x="1126" y="1116"/>
                  </a:cubicBezTo>
                  <a:cubicBezTo>
                    <a:pt x="1085" y="939"/>
                    <a:pt x="1043" y="678"/>
                    <a:pt x="866" y="470"/>
                  </a:cubicBezTo>
                  <a:cubicBezTo>
                    <a:pt x="699" y="251"/>
                    <a:pt x="480" y="74"/>
                    <a:pt x="303" y="32"/>
                  </a:cubicBezTo>
                  <a:cubicBezTo>
                    <a:pt x="193" y="11"/>
                    <a:pt x="117" y="1"/>
                    <a:pt x="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5530550" y="3591900"/>
              <a:ext cx="12025" cy="20625"/>
            </a:xfrm>
            <a:custGeom>
              <a:rect b="b" l="l" r="r" t="t"/>
              <a:pathLst>
                <a:path extrusionOk="0" h="825" w="481">
                  <a:moveTo>
                    <a:pt x="84" y="1"/>
                  </a:moveTo>
                  <a:cubicBezTo>
                    <a:pt x="84" y="1"/>
                    <a:pt x="42" y="43"/>
                    <a:pt x="1" y="126"/>
                  </a:cubicBezTo>
                  <a:cubicBezTo>
                    <a:pt x="1" y="220"/>
                    <a:pt x="1" y="345"/>
                    <a:pt x="42" y="522"/>
                  </a:cubicBezTo>
                  <a:cubicBezTo>
                    <a:pt x="136" y="647"/>
                    <a:pt x="220" y="741"/>
                    <a:pt x="303" y="783"/>
                  </a:cubicBezTo>
                  <a:cubicBezTo>
                    <a:pt x="397" y="825"/>
                    <a:pt x="480" y="825"/>
                    <a:pt x="480" y="825"/>
                  </a:cubicBezTo>
                  <a:cubicBezTo>
                    <a:pt x="480" y="783"/>
                    <a:pt x="439" y="783"/>
                    <a:pt x="345" y="741"/>
                  </a:cubicBezTo>
                  <a:cubicBezTo>
                    <a:pt x="303" y="647"/>
                    <a:pt x="220" y="564"/>
                    <a:pt x="178" y="481"/>
                  </a:cubicBezTo>
                  <a:cubicBezTo>
                    <a:pt x="136" y="345"/>
                    <a:pt x="84" y="220"/>
                    <a:pt x="84" y="126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25"/>
          <p:cNvSpPr/>
          <p:nvPr/>
        </p:nvSpPr>
        <p:spPr>
          <a:xfrm rot="10800000">
            <a:off x="4030648" y="2429683"/>
            <a:ext cx="2067203" cy="1495442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5"/>
          <p:cNvSpPr/>
          <p:nvPr/>
        </p:nvSpPr>
        <p:spPr>
          <a:xfrm flipH="1">
            <a:off x="763924" y="1766825"/>
            <a:ext cx="2156476" cy="1347428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5"/>
          <p:cNvSpPr/>
          <p:nvPr/>
        </p:nvSpPr>
        <p:spPr>
          <a:xfrm>
            <a:off x="5954450" y="545675"/>
            <a:ext cx="2278176" cy="1423469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25"/>
          <p:cNvSpPr txBox="1"/>
          <p:nvPr>
            <p:ph idx="1" type="subTitle"/>
          </p:nvPr>
        </p:nvSpPr>
        <p:spPr>
          <a:xfrm>
            <a:off x="6375925" y="108556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1" name="Google Shape;1201;p25"/>
          <p:cNvSpPr txBox="1"/>
          <p:nvPr>
            <p:ph idx="2" type="subTitle"/>
          </p:nvPr>
        </p:nvSpPr>
        <p:spPr>
          <a:xfrm>
            <a:off x="888525" y="226445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2" name="Google Shape;1202;p25"/>
          <p:cNvSpPr txBox="1"/>
          <p:nvPr>
            <p:ph idx="3" type="subTitle"/>
          </p:nvPr>
        </p:nvSpPr>
        <p:spPr>
          <a:xfrm>
            <a:off x="4210750" y="311425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3" name="Google Shape;1203;p25"/>
          <p:cNvSpPr txBox="1"/>
          <p:nvPr>
            <p:ph idx="4" type="subTitle"/>
          </p:nvPr>
        </p:nvSpPr>
        <p:spPr>
          <a:xfrm>
            <a:off x="801375" y="1721085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204" name="Google Shape;1204;p25"/>
          <p:cNvSpPr txBox="1"/>
          <p:nvPr>
            <p:ph idx="5" type="subTitle"/>
          </p:nvPr>
        </p:nvSpPr>
        <p:spPr>
          <a:xfrm>
            <a:off x="4123600" y="256516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205" name="Google Shape;1205;p25"/>
          <p:cNvSpPr txBox="1"/>
          <p:nvPr>
            <p:ph idx="6" type="subTitle"/>
          </p:nvPr>
        </p:nvSpPr>
        <p:spPr>
          <a:xfrm>
            <a:off x="6250800" y="539099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206" name="Google Shape;1206;p2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207" name="Google Shape;1207;p2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_1_1_2">
    <p:bg>
      <p:bgPr>
        <a:solidFill>
          <a:srgbClr val="CFD9E0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2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10" name="Google Shape;1210;p2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11" name="Google Shape;1211;p2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2" name="Google Shape;1212;p2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13" name="Google Shape;1213;p2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2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2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2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2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2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2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1" name="Google Shape;1221;p2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3" name="Google Shape;1223;p26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224" name="Google Shape;1224;p2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2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2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2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2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2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2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2" name="Google Shape;1232;p2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3" name="Google Shape;1233;p26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2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1236" name="Google Shape;1236;p2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p26"/>
          <p:cNvSpPr/>
          <p:nvPr/>
        </p:nvSpPr>
        <p:spPr>
          <a:xfrm>
            <a:off x="6602206" y="4444339"/>
            <a:ext cx="1535734" cy="308649"/>
          </a:xfrm>
          <a:custGeom>
            <a:rect b="b" l="l" r="r" t="t"/>
            <a:pathLst>
              <a:path extrusionOk="0" h="4521" w="22495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26"/>
          <p:cNvSpPr/>
          <p:nvPr/>
        </p:nvSpPr>
        <p:spPr>
          <a:xfrm>
            <a:off x="1934406" y="829801"/>
            <a:ext cx="5115643" cy="3700569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26"/>
          <p:cNvSpPr txBox="1"/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40" name="Google Shape;1240;p26"/>
          <p:cNvSpPr txBox="1"/>
          <p:nvPr>
            <p:ph idx="1" type="subTitle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41" name="Google Shape;1241;p26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42" name="Google Shape;1242;p26"/>
            <p:cNvSpPr/>
            <p:nvPr/>
          </p:nvSpPr>
          <p:spPr>
            <a:xfrm>
              <a:off x="7245812" y="1840461"/>
              <a:ext cx="359653" cy="271567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6629827" y="2101375"/>
              <a:ext cx="676563" cy="519719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7021818" y="2247071"/>
              <a:ext cx="32583" cy="37043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7021818" y="2143994"/>
              <a:ext cx="233037" cy="28011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7534850" y="2180913"/>
              <a:ext cx="448110" cy="504604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6839203" y="4512661"/>
              <a:ext cx="420235" cy="100103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6862742" y="4269959"/>
              <a:ext cx="378732" cy="29126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6843663" y="4382948"/>
              <a:ext cx="411191" cy="199463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7030738" y="4421106"/>
              <a:ext cx="70741" cy="56122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6979199" y="4435725"/>
              <a:ext cx="70741" cy="41503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7207778" y="4425566"/>
              <a:ext cx="47078" cy="103200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7558389" y="4500644"/>
              <a:ext cx="415651" cy="112120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7011659" y="2677219"/>
              <a:ext cx="486268" cy="1659507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7571769" y="4244190"/>
              <a:ext cx="378732" cy="327937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7558389" y="4366222"/>
              <a:ext cx="405492" cy="215692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7726385" y="4418256"/>
              <a:ext cx="75077" cy="50052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7679306" y="4438203"/>
              <a:ext cx="75201" cy="3902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7465347" y="2820561"/>
              <a:ext cx="457154" cy="1516661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7907761" y="4393107"/>
              <a:ext cx="56122" cy="103200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7175195" y="2715502"/>
              <a:ext cx="238736" cy="162172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7599768" y="2825021"/>
              <a:ext cx="262275" cy="1507741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7465347" y="2820561"/>
              <a:ext cx="124" cy="12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7465347" y="2820561"/>
              <a:ext cx="153624" cy="228577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7735305" y="2829481"/>
              <a:ext cx="10159" cy="168119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7633343" y="2825021"/>
              <a:ext cx="112120" cy="206153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7614387" y="2825021"/>
              <a:ext cx="19079" cy="210737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7161814" y="2675981"/>
              <a:ext cx="317158" cy="368697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7138275" y="2675981"/>
              <a:ext cx="340698" cy="368697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7306271" y="2713024"/>
              <a:ext cx="107660" cy="327193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7091197" y="1177150"/>
              <a:ext cx="648688" cy="378856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7129355" y="1545725"/>
              <a:ext cx="78546" cy="13950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7147195" y="1574963"/>
              <a:ext cx="56122" cy="93041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7198734" y="1770958"/>
              <a:ext cx="518727" cy="345158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7157354" y="1571247"/>
              <a:ext cx="50547" cy="96758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7175195" y="1597387"/>
              <a:ext cx="23663" cy="51662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7026278" y="1919999"/>
              <a:ext cx="868221" cy="1055171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7642387" y="2241372"/>
              <a:ext cx="60582" cy="705801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7077817" y="2844100"/>
              <a:ext cx="690067" cy="131076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7287316" y="1919999"/>
              <a:ext cx="336114" cy="217055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7665802" y="2143994"/>
              <a:ext cx="228701" cy="191658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390269" y="2445915"/>
              <a:ext cx="504232" cy="267974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7245812" y="2563983"/>
              <a:ext cx="392112" cy="243196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7026278" y="2163073"/>
              <a:ext cx="177039" cy="205038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7506850" y="1803418"/>
              <a:ext cx="124" cy="46087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7506850" y="1849381"/>
              <a:ext cx="124" cy="5699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7375774" y="1803418"/>
              <a:ext cx="131200" cy="60706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7185354" y="1296581"/>
              <a:ext cx="513152" cy="516869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7362270" y="1546964"/>
              <a:ext cx="69626" cy="69626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7353350" y="1544486"/>
              <a:ext cx="56122" cy="73962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7399313" y="1602963"/>
              <a:ext cx="19079" cy="9044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7357810" y="1611883"/>
              <a:ext cx="79661" cy="38406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291776" y="1541389"/>
              <a:ext cx="14619" cy="51662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74267" y="1532469"/>
              <a:ext cx="19203" cy="47078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250272" y="1460612"/>
              <a:ext cx="65166" cy="43981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7446268" y="1436082"/>
              <a:ext cx="79661" cy="3233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7166275" y="1251980"/>
              <a:ext cx="527648" cy="304026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7231317" y="1611883"/>
              <a:ext cx="116580" cy="69626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7450852" y="1592927"/>
              <a:ext cx="112120" cy="70617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7629874" y="1511779"/>
              <a:ext cx="129093" cy="156473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7670386" y="1541389"/>
              <a:ext cx="69502" cy="103200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7670386" y="1536929"/>
              <a:ext cx="51538" cy="107660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7679306" y="1577565"/>
              <a:ext cx="19203" cy="5352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7179779" y="2036456"/>
              <a:ext cx="38158" cy="378732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7581804" y="2120454"/>
              <a:ext cx="121164" cy="219657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6447213" y="2094933"/>
              <a:ext cx="312574" cy="221639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7515770" y="1864000"/>
              <a:ext cx="89696" cy="20541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7245812" y="1882956"/>
              <a:ext cx="88581" cy="229073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7226733" y="2036456"/>
              <a:ext cx="149164" cy="154739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7263777" y="2079075"/>
              <a:ext cx="75077" cy="69502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7502266" y="2059252"/>
              <a:ext cx="112244" cy="19426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7493346" y="2155515"/>
              <a:ext cx="147429" cy="221887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7439454" y="2146224"/>
              <a:ext cx="170473" cy="211604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7427312" y="2307529"/>
              <a:ext cx="42618" cy="37043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7609803" y="2335529"/>
              <a:ext cx="41627" cy="32583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4_1_1_1">
    <p:bg>
      <p:bgPr>
        <a:solidFill>
          <a:srgbClr val="CFD9E0"/>
        </a:solidFill>
      </p:bgPr>
    </p:bg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oogle Shape;1319;p27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320" name="Google Shape;1320;p2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321" name="Google Shape;1321;p2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2" name="Google Shape;1322;p2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323" name="Google Shape;1323;p2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2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2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2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2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2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2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2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1" name="Google Shape;1331;p2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34" name="Google Shape;1334;p2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2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2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2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2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2" name="Google Shape;1342;p2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3" name="Google Shape;1343;p27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5" name="Google Shape;1345;p2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1346" name="Google Shape;1346;p2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p27"/>
          <p:cNvSpPr txBox="1"/>
          <p:nvPr>
            <p:ph idx="1" type="subTitle"/>
          </p:nvPr>
        </p:nvSpPr>
        <p:spPr>
          <a:xfrm>
            <a:off x="1244050" y="1300225"/>
            <a:ext cx="5110500" cy="25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◂"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◂"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◂"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8" name="Google Shape;1348;p2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349" name="Google Shape;1349;p2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8"/>
          <p:cNvSpPr txBox="1"/>
          <p:nvPr>
            <p:ph idx="1" type="subTitle"/>
          </p:nvPr>
        </p:nvSpPr>
        <p:spPr>
          <a:xfrm>
            <a:off x="2498700" y="2981925"/>
            <a:ext cx="43266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A Website for Finding Medical Doctor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5" name="Google Shape;1355;p28"/>
          <p:cNvSpPr txBox="1"/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266"/>
              <a:t>WEB PROGRAMMING</a:t>
            </a:r>
            <a:endParaRPr sz="42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5"/>
                </a:solidFill>
              </a:rPr>
              <a:t>BK-MEC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58" name="Google Shape;1458;p3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Doctor Details</a:t>
            </a:r>
            <a:endParaRPr sz="2000"/>
          </a:p>
        </p:txBody>
      </p:sp>
      <p:sp>
        <p:nvSpPr>
          <p:cNvPr id="1459" name="Google Shape;1459;p37"/>
          <p:cNvSpPr txBox="1"/>
          <p:nvPr>
            <p:ph idx="1" type="subTitle"/>
          </p:nvPr>
        </p:nvSpPr>
        <p:spPr>
          <a:xfrm>
            <a:off x="716625" y="3652025"/>
            <a:ext cx="23379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Describe a profile and experience and the hospitals where he/she has been doing and </a:t>
            </a:r>
            <a:r>
              <a:rPr lang="vi" sz="1300"/>
              <a:t>how he treats patients (victims) with carefulness and conscience</a:t>
            </a:r>
            <a:endParaRPr sz="1300"/>
          </a:p>
        </p:txBody>
      </p:sp>
      <p:sp>
        <p:nvSpPr>
          <p:cNvPr id="1460" name="Google Shape;1460;p37"/>
          <p:cNvSpPr txBox="1"/>
          <p:nvPr>
            <p:ph idx="2" type="subTitle"/>
          </p:nvPr>
        </p:nvSpPr>
        <p:spPr>
          <a:xfrm>
            <a:off x="3403038" y="3652025"/>
            <a:ext cx="23379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Show price for each different doctors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61" name="Google Shape;1461;p37"/>
          <p:cNvSpPr txBox="1"/>
          <p:nvPr>
            <p:ph idx="3" type="subTitle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Describe majors which doctors are </a:t>
            </a:r>
            <a:r>
              <a:rPr lang="vi" sz="1300"/>
              <a:t>acknowledged and certificated</a:t>
            </a:r>
            <a:endParaRPr sz="1300"/>
          </a:p>
        </p:txBody>
      </p:sp>
      <p:sp>
        <p:nvSpPr>
          <p:cNvPr id="1462" name="Google Shape;1462;p37"/>
          <p:cNvSpPr/>
          <p:nvPr/>
        </p:nvSpPr>
        <p:spPr>
          <a:xfrm>
            <a:off x="4010858" y="897010"/>
            <a:ext cx="1122300" cy="1122300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3" name="Google Shape;1463;p37"/>
          <p:cNvCxnSpPr>
            <a:stCxn id="1462" idx="4"/>
          </p:cNvCxnSpPr>
          <p:nvPr/>
        </p:nvCxnSpPr>
        <p:spPr>
          <a:xfrm>
            <a:off x="4572008" y="2019310"/>
            <a:ext cx="0" cy="1486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4" name="Google Shape;1464;p37"/>
          <p:cNvGrpSpPr/>
          <p:nvPr/>
        </p:nvGrpSpPr>
        <p:grpSpPr>
          <a:xfrm>
            <a:off x="2675900" y="2678666"/>
            <a:ext cx="3792300" cy="973359"/>
            <a:chOff x="2675900" y="2399616"/>
            <a:chExt cx="3792300" cy="973359"/>
          </a:xfrm>
        </p:grpSpPr>
        <p:grpSp>
          <p:nvGrpSpPr>
            <p:cNvPr id="1465" name="Google Shape;1465;p37"/>
            <p:cNvGrpSpPr/>
            <p:nvPr/>
          </p:nvGrpSpPr>
          <p:grpSpPr>
            <a:xfrm>
              <a:off x="2675900" y="2403075"/>
              <a:ext cx="3792300" cy="969900"/>
              <a:chOff x="2675900" y="2403075"/>
              <a:chExt cx="3792300" cy="969900"/>
            </a:xfrm>
          </p:grpSpPr>
          <p:cxnSp>
            <p:nvCxnSpPr>
              <p:cNvPr id="1466" name="Google Shape;1466;p37"/>
              <p:cNvCxnSpPr>
                <a:stCxn id="1467" idx="6"/>
                <a:endCxn id="1468" idx="2"/>
              </p:cNvCxnSpPr>
              <p:nvPr/>
            </p:nvCxnSpPr>
            <p:spPr>
              <a:xfrm>
                <a:off x="3755598" y="2421022"/>
                <a:ext cx="1637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37"/>
              <p:cNvCxnSpPr/>
              <p:nvPr/>
            </p:nvCxnSpPr>
            <p:spPr>
              <a:xfrm flipH="1">
                <a:off x="2675900" y="2421675"/>
                <a:ext cx="1079700" cy="951300"/>
              </a:xfrm>
              <a:prstGeom prst="bentConnector3">
                <a:avLst>
                  <a:gd fmla="val 100343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70" name="Google Shape;1470;p37"/>
              <p:cNvCxnSpPr/>
              <p:nvPr/>
            </p:nvCxnSpPr>
            <p:spPr>
              <a:xfrm>
                <a:off x="5393000" y="2421675"/>
                <a:ext cx="1075200" cy="951300"/>
              </a:xfrm>
              <a:prstGeom prst="bentConnector3">
                <a:avLst>
                  <a:gd fmla="val 98258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71" name="Google Shape;1471;p37"/>
              <p:cNvCxnSpPr>
                <a:endCxn id="1460" idx="0"/>
              </p:cNvCxnSpPr>
              <p:nvPr/>
            </p:nvCxnSpPr>
            <p:spPr>
              <a:xfrm flipH="1" rot="-5400000">
                <a:off x="4086438" y="2887425"/>
                <a:ext cx="969900" cy="12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1472" name="Google Shape;1472;p37"/>
            <p:cNvSpPr/>
            <p:nvPr/>
          </p:nvSpPr>
          <p:spPr>
            <a:xfrm>
              <a:off x="5599146" y="2399616"/>
              <a:ext cx="19619" cy="19619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37"/>
          <p:cNvGrpSpPr/>
          <p:nvPr/>
        </p:nvGrpSpPr>
        <p:grpSpPr>
          <a:xfrm>
            <a:off x="4278779" y="1142860"/>
            <a:ext cx="557429" cy="630617"/>
            <a:chOff x="-54426150" y="2294725"/>
            <a:chExt cx="282000" cy="319025"/>
          </a:xfrm>
        </p:grpSpPr>
        <p:sp>
          <p:nvSpPr>
            <p:cNvPr id="1474" name="Google Shape;1474;p37"/>
            <p:cNvSpPr/>
            <p:nvPr/>
          </p:nvSpPr>
          <p:spPr>
            <a:xfrm>
              <a:off x="-54320600" y="2527275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0" y="276"/>
                    <a:pt x="0" y="528"/>
                    <a:pt x="158" y="623"/>
                  </a:cubicBezTo>
                  <a:cubicBezTo>
                    <a:pt x="505" y="1001"/>
                    <a:pt x="977" y="1190"/>
                    <a:pt x="1450" y="1190"/>
                  </a:cubicBezTo>
                  <a:cubicBezTo>
                    <a:pt x="1922" y="1190"/>
                    <a:pt x="2426" y="1001"/>
                    <a:pt x="2741" y="623"/>
                  </a:cubicBezTo>
                  <a:cubicBezTo>
                    <a:pt x="2899" y="465"/>
                    <a:pt x="2899" y="245"/>
                    <a:pt x="2741" y="119"/>
                  </a:cubicBezTo>
                  <a:cubicBezTo>
                    <a:pt x="2663" y="40"/>
                    <a:pt x="2568" y="1"/>
                    <a:pt x="2478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35" y="434"/>
                    <a:pt x="851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-54330850" y="246407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90" y="0"/>
                    <a:pt x="1" y="158"/>
                    <a:pt x="1" y="378"/>
                  </a:cubicBezTo>
                  <a:cubicBezTo>
                    <a:pt x="1" y="567"/>
                    <a:pt x="190" y="725"/>
                    <a:pt x="379" y="725"/>
                  </a:cubicBezTo>
                  <a:cubicBezTo>
                    <a:pt x="568" y="725"/>
                    <a:pt x="725" y="567"/>
                    <a:pt x="725" y="378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-54256800" y="246407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67" y="725"/>
                    <a:pt x="725" y="567"/>
                    <a:pt x="725" y="378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-54426150" y="2294725"/>
              <a:ext cx="282000" cy="319025"/>
            </a:xfrm>
            <a:custGeom>
              <a:rect b="b" l="l" r="r" t="t"/>
              <a:pathLst>
                <a:path extrusionOk="0" h="12761" w="11280">
                  <a:moveTo>
                    <a:pt x="8381" y="757"/>
                  </a:moveTo>
                  <a:cubicBezTo>
                    <a:pt x="9106" y="757"/>
                    <a:pt x="9610" y="1387"/>
                    <a:pt x="9484" y="2049"/>
                  </a:cubicBezTo>
                  <a:lnTo>
                    <a:pt x="9106" y="4538"/>
                  </a:lnTo>
                  <a:lnTo>
                    <a:pt x="2301" y="4538"/>
                  </a:lnTo>
                  <a:lnTo>
                    <a:pt x="1891" y="2049"/>
                  </a:lnTo>
                  <a:cubicBezTo>
                    <a:pt x="1734" y="1387"/>
                    <a:pt x="2238" y="757"/>
                    <a:pt x="2962" y="757"/>
                  </a:cubicBezTo>
                  <a:close/>
                  <a:moveTo>
                    <a:pt x="2962" y="5294"/>
                  </a:moveTo>
                  <a:cubicBezTo>
                    <a:pt x="2836" y="5609"/>
                    <a:pt x="2616" y="5829"/>
                    <a:pt x="2301" y="5955"/>
                  </a:cubicBezTo>
                  <a:lnTo>
                    <a:pt x="2301" y="5294"/>
                  </a:lnTo>
                  <a:close/>
                  <a:moveTo>
                    <a:pt x="9011" y="5294"/>
                  </a:moveTo>
                  <a:lnTo>
                    <a:pt x="9011" y="5955"/>
                  </a:lnTo>
                  <a:cubicBezTo>
                    <a:pt x="8696" y="5829"/>
                    <a:pt x="8476" y="5609"/>
                    <a:pt x="8350" y="5294"/>
                  </a:cubicBezTo>
                  <a:close/>
                  <a:moveTo>
                    <a:pt x="9767" y="6743"/>
                  </a:moveTo>
                  <a:cubicBezTo>
                    <a:pt x="10177" y="6743"/>
                    <a:pt x="10523" y="7058"/>
                    <a:pt x="10523" y="7499"/>
                  </a:cubicBezTo>
                  <a:cubicBezTo>
                    <a:pt x="10523" y="7940"/>
                    <a:pt x="10177" y="8255"/>
                    <a:pt x="9767" y="8255"/>
                  </a:cubicBezTo>
                  <a:lnTo>
                    <a:pt x="9767" y="6743"/>
                  </a:lnTo>
                  <a:close/>
                  <a:moveTo>
                    <a:pt x="1545" y="6774"/>
                  </a:moveTo>
                  <a:lnTo>
                    <a:pt x="1545" y="8287"/>
                  </a:lnTo>
                  <a:cubicBezTo>
                    <a:pt x="1135" y="8255"/>
                    <a:pt x="788" y="7940"/>
                    <a:pt x="788" y="7530"/>
                  </a:cubicBezTo>
                  <a:cubicBezTo>
                    <a:pt x="788" y="7152"/>
                    <a:pt x="1103" y="6774"/>
                    <a:pt x="1545" y="6774"/>
                  </a:cubicBezTo>
                  <a:close/>
                  <a:moveTo>
                    <a:pt x="7593" y="5294"/>
                  </a:moveTo>
                  <a:cubicBezTo>
                    <a:pt x="7751" y="6050"/>
                    <a:pt x="8318" y="6585"/>
                    <a:pt x="9074" y="6743"/>
                  </a:cubicBezTo>
                  <a:lnTo>
                    <a:pt x="9074" y="8633"/>
                  </a:lnTo>
                  <a:cubicBezTo>
                    <a:pt x="9011" y="10492"/>
                    <a:pt x="7530" y="11973"/>
                    <a:pt x="5672" y="11973"/>
                  </a:cubicBezTo>
                  <a:cubicBezTo>
                    <a:pt x="3813" y="11973"/>
                    <a:pt x="2332" y="10492"/>
                    <a:pt x="2332" y="8633"/>
                  </a:cubicBezTo>
                  <a:lnTo>
                    <a:pt x="2332" y="6743"/>
                  </a:lnTo>
                  <a:cubicBezTo>
                    <a:pt x="3088" y="6585"/>
                    <a:pt x="3624" y="6018"/>
                    <a:pt x="3781" y="5294"/>
                  </a:cubicBezTo>
                  <a:close/>
                  <a:moveTo>
                    <a:pt x="2931" y="1"/>
                  </a:moveTo>
                  <a:cubicBezTo>
                    <a:pt x="1797" y="1"/>
                    <a:pt x="883" y="1040"/>
                    <a:pt x="1072" y="2175"/>
                  </a:cubicBezTo>
                  <a:lnTo>
                    <a:pt x="1513" y="4916"/>
                  </a:lnTo>
                  <a:lnTo>
                    <a:pt x="1513" y="6018"/>
                  </a:lnTo>
                  <a:cubicBezTo>
                    <a:pt x="662" y="6018"/>
                    <a:pt x="1" y="6711"/>
                    <a:pt x="1" y="7530"/>
                  </a:cubicBezTo>
                  <a:cubicBezTo>
                    <a:pt x="1" y="8350"/>
                    <a:pt x="662" y="9043"/>
                    <a:pt x="1513" y="9043"/>
                  </a:cubicBezTo>
                  <a:cubicBezTo>
                    <a:pt x="1702" y="11122"/>
                    <a:pt x="3466" y="12760"/>
                    <a:pt x="5609" y="12760"/>
                  </a:cubicBezTo>
                  <a:cubicBezTo>
                    <a:pt x="7719" y="12760"/>
                    <a:pt x="9484" y="11122"/>
                    <a:pt x="9704" y="9043"/>
                  </a:cubicBezTo>
                  <a:cubicBezTo>
                    <a:pt x="10523" y="9043"/>
                    <a:pt x="11185" y="8350"/>
                    <a:pt x="11185" y="7530"/>
                  </a:cubicBezTo>
                  <a:cubicBezTo>
                    <a:pt x="11280" y="6711"/>
                    <a:pt x="10586" y="6018"/>
                    <a:pt x="9767" y="6018"/>
                  </a:cubicBezTo>
                  <a:lnTo>
                    <a:pt x="9767" y="4916"/>
                  </a:lnTo>
                  <a:lnTo>
                    <a:pt x="10208" y="2175"/>
                  </a:lnTo>
                  <a:cubicBezTo>
                    <a:pt x="10397" y="1040"/>
                    <a:pt x="9547" y="1"/>
                    <a:pt x="83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-54312725" y="2334125"/>
              <a:ext cx="54375" cy="53575"/>
            </a:xfrm>
            <a:custGeom>
              <a:rect b="b" l="l" r="r" t="t"/>
              <a:pathLst>
                <a:path extrusionOk="0" h="2143" w="2175">
                  <a:moveTo>
                    <a:pt x="1103" y="0"/>
                  </a:moveTo>
                  <a:cubicBezTo>
                    <a:pt x="914" y="0"/>
                    <a:pt x="757" y="158"/>
                    <a:pt x="757" y="347"/>
                  </a:cubicBezTo>
                  <a:lnTo>
                    <a:pt x="757" y="725"/>
                  </a:lnTo>
                  <a:lnTo>
                    <a:pt x="379" y="725"/>
                  </a:lnTo>
                  <a:cubicBezTo>
                    <a:pt x="190" y="725"/>
                    <a:pt x="32" y="882"/>
                    <a:pt x="32" y="1071"/>
                  </a:cubicBezTo>
                  <a:cubicBezTo>
                    <a:pt x="0" y="1229"/>
                    <a:pt x="158" y="1418"/>
                    <a:pt x="379" y="1418"/>
                  </a:cubicBezTo>
                  <a:lnTo>
                    <a:pt x="757" y="1418"/>
                  </a:lnTo>
                  <a:lnTo>
                    <a:pt x="757" y="1796"/>
                  </a:lnTo>
                  <a:cubicBezTo>
                    <a:pt x="757" y="1985"/>
                    <a:pt x="914" y="2142"/>
                    <a:pt x="1103" y="2142"/>
                  </a:cubicBezTo>
                  <a:cubicBezTo>
                    <a:pt x="1292" y="2142"/>
                    <a:pt x="1450" y="1985"/>
                    <a:pt x="1450" y="1796"/>
                  </a:cubicBezTo>
                  <a:lnTo>
                    <a:pt x="1450" y="1418"/>
                  </a:lnTo>
                  <a:lnTo>
                    <a:pt x="1796" y="1418"/>
                  </a:lnTo>
                  <a:cubicBezTo>
                    <a:pt x="2017" y="1418"/>
                    <a:pt x="2174" y="1260"/>
                    <a:pt x="2174" y="1071"/>
                  </a:cubicBezTo>
                  <a:cubicBezTo>
                    <a:pt x="2174" y="882"/>
                    <a:pt x="2017" y="725"/>
                    <a:pt x="1796" y="725"/>
                  </a:cubicBezTo>
                  <a:lnTo>
                    <a:pt x="1450" y="725"/>
                  </a:lnTo>
                  <a:lnTo>
                    <a:pt x="1450" y="347"/>
                  </a:lnTo>
                  <a:cubicBezTo>
                    <a:pt x="1450" y="158"/>
                    <a:pt x="1292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84" name="Google Shape;1484;p38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Doctor details</a:t>
            </a:r>
            <a:endParaRPr sz="2000"/>
          </a:p>
        </p:txBody>
      </p:sp>
      <p:sp>
        <p:nvSpPr>
          <p:cNvPr id="1485" name="Google Shape;1485;p38"/>
          <p:cNvSpPr txBox="1"/>
          <p:nvPr>
            <p:ph type="title"/>
          </p:nvPr>
        </p:nvSpPr>
        <p:spPr>
          <a:xfrm>
            <a:off x="191325" y="1769900"/>
            <a:ext cx="2409900" cy="16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55555"/>
              <a:buChar char="❏"/>
            </a:pPr>
            <a:r>
              <a:rPr lang="vi"/>
              <a:t>Doctor profile 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55555"/>
              <a:buChar char="❏"/>
            </a:pPr>
            <a:r>
              <a:rPr lang="vi"/>
              <a:t>Price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55555"/>
              <a:buChar char="❏"/>
            </a:pPr>
            <a:r>
              <a:rPr lang="vi"/>
              <a:t>Status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55555"/>
              <a:buChar char="❏"/>
            </a:pPr>
            <a:r>
              <a:rPr lang="vi"/>
              <a:t>Majors</a:t>
            </a:r>
            <a:endParaRPr/>
          </a:p>
        </p:txBody>
      </p:sp>
      <p:pic>
        <p:nvPicPr>
          <p:cNvPr id="1486" name="Google Shape;14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976" y="698400"/>
            <a:ext cx="5355991" cy="424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92" name="Google Shape;1492;p39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Doctor details</a:t>
            </a:r>
            <a:endParaRPr sz="2000"/>
          </a:p>
        </p:txBody>
      </p:sp>
      <p:sp>
        <p:nvSpPr>
          <p:cNvPr id="1493" name="Google Shape;1493;p39"/>
          <p:cNvSpPr txBox="1"/>
          <p:nvPr>
            <p:ph type="title"/>
          </p:nvPr>
        </p:nvSpPr>
        <p:spPr>
          <a:xfrm>
            <a:off x="-96450" y="1300550"/>
            <a:ext cx="44634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55555"/>
              <a:buChar char="●"/>
            </a:pPr>
            <a:r>
              <a:rPr lang="vi"/>
              <a:t>Blue button is used to book doctors that users want 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55555"/>
              <a:buChar char="●"/>
            </a:pPr>
            <a:r>
              <a:rPr lang="vi"/>
              <a:t>There is a recommendation which customers can base on to select affordable doctor service</a:t>
            </a:r>
            <a:endParaRPr/>
          </a:p>
        </p:txBody>
      </p:sp>
      <p:pic>
        <p:nvPicPr>
          <p:cNvPr id="1494" name="Google Shape;14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950" y="1115075"/>
            <a:ext cx="4661027" cy="34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40"/>
          <p:cNvSpPr/>
          <p:nvPr/>
        </p:nvSpPr>
        <p:spPr>
          <a:xfrm>
            <a:off x="1279550" y="1306450"/>
            <a:ext cx="2947500" cy="968100"/>
          </a:xfrm>
          <a:prstGeom prst="wedgeRoundRectCallout">
            <a:avLst>
              <a:gd fmla="val 4202" name="adj1"/>
              <a:gd fmla="val 69613" name="adj2"/>
              <a:gd fmla="val 0" name="adj3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0"/>
          <p:cNvSpPr txBox="1"/>
          <p:nvPr/>
        </p:nvSpPr>
        <p:spPr>
          <a:xfrm>
            <a:off x="968725" y="1513450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The patient chooses a doctor with the </a:t>
            </a:r>
            <a:r>
              <a:rPr b="1" lang="vi" sz="12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specialties </a:t>
            </a:r>
            <a:r>
              <a:rPr b="1" lang="vi" sz="12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to be examined</a:t>
            </a:r>
            <a:endParaRPr b="1" sz="1200">
              <a:solidFill>
                <a:schemeClr val="lt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1" name="Google Shape;1501;p40"/>
          <p:cNvSpPr txBox="1"/>
          <p:nvPr/>
        </p:nvSpPr>
        <p:spPr>
          <a:xfrm>
            <a:off x="5591600" y="3993122"/>
            <a:ext cx="190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payment option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2" name="Google Shape;1502;p40"/>
          <p:cNvSpPr txBox="1"/>
          <p:nvPr/>
        </p:nvSpPr>
        <p:spPr>
          <a:xfrm>
            <a:off x="2971401" y="3993125"/>
            <a:ext cx="20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Date and Location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3" name="Google Shape;1503;p40"/>
          <p:cNvSpPr txBox="1"/>
          <p:nvPr/>
        </p:nvSpPr>
        <p:spPr>
          <a:xfrm>
            <a:off x="4337050" y="1661103"/>
            <a:ext cx="1906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Describe the problem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4" name="Google Shape;1504;p4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05" name="Google Shape;1505;p40"/>
          <p:cNvSpPr/>
          <p:nvPr/>
        </p:nvSpPr>
        <p:spPr>
          <a:xfrm>
            <a:off x="1615200" y="2067350"/>
            <a:ext cx="6003346" cy="1964362"/>
          </a:xfrm>
          <a:custGeom>
            <a:rect b="b" l="l" r="r" t="t"/>
            <a:pathLst>
              <a:path extrusionOk="0" h="37324" w="114067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6" name="Google Shape;1506;p40"/>
          <p:cNvGrpSpPr/>
          <p:nvPr/>
        </p:nvGrpSpPr>
        <p:grpSpPr>
          <a:xfrm>
            <a:off x="1739202" y="2631634"/>
            <a:ext cx="1060123" cy="332257"/>
            <a:chOff x="1138777" y="2153859"/>
            <a:chExt cx="1060123" cy="332257"/>
          </a:xfrm>
        </p:grpSpPr>
        <p:grpSp>
          <p:nvGrpSpPr>
            <p:cNvPr id="1507" name="Google Shape;1507;p40"/>
            <p:cNvGrpSpPr/>
            <p:nvPr/>
          </p:nvGrpSpPr>
          <p:grpSpPr>
            <a:xfrm>
              <a:off x="1138777" y="2153859"/>
              <a:ext cx="308171" cy="332257"/>
              <a:chOff x="-28461325" y="2701925"/>
              <a:chExt cx="272525" cy="293825"/>
            </a:xfrm>
          </p:grpSpPr>
          <p:sp>
            <p:nvSpPr>
              <p:cNvPr id="1508" name="Google Shape;1508;p40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rect b="b" l="l" r="r" t="t"/>
                <a:pathLst>
                  <a:path extrusionOk="0" h="3221" w="2175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0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rect b="b" l="l" r="r" t="t"/>
                <a:pathLst>
                  <a:path extrusionOk="0" h="4128" w="4979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0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rect b="b" l="l" r="r" t="t"/>
                <a:pathLst>
                  <a:path extrusionOk="0" h="11753" w="10901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1" name="Google Shape;1511;p40"/>
            <p:cNvCxnSpPr/>
            <p:nvPr/>
          </p:nvCxnSpPr>
          <p:spPr>
            <a:xfrm rot="10800000">
              <a:off x="1408700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512" name="Google Shape;1512;p40"/>
          <p:cNvGrpSpPr/>
          <p:nvPr/>
        </p:nvGrpSpPr>
        <p:grpSpPr>
          <a:xfrm>
            <a:off x="4227055" y="2636680"/>
            <a:ext cx="1113245" cy="334915"/>
            <a:chOff x="3626630" y="2158905"/>
            <a:chExt cx="1113245" cy="334915"/>
          </a:xfrm>
        </p:grpSpPr>
        <p:grpSp>
          <p:nvGrpSpPr>
            <p:cNvPr id="1513" name="Google Shape;1513;p40"/>
            <p:cNvGrpSpPr/>
            <p:nvPr/>
          </p:nvGrpSpPr>
          <p:grpSpPr>
            <a:xfrm>
              <a:off x="3626630" y="2158905"/>
              <a:ext cx="335791" cy="334915"/>
              <a:chOff x="-27358650" y="1961575"/>
              <a:chExt cx="296950" cy="296175"/>
            </a:xfrm>
          </p:grpSpPr>
          <p:sp>
            <p:nvSpPr>
              <p:cNvPr id="1514" name="Google Shape;1514;p40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rect b="b" l="l" r="r" t="t"/>
                <a:pathLst>
                  <a:path extrusionOk="0" h="11847" w="11878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0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rect b="b" l="l" r="r" t="t"/>
                <a:pathLst>
                  <a:path extrusionOk="0" h="2836" w="2836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6" name="Google Shape;1516;p40"/>
            <p:cNvCxnSpPr/>
            <p:nvPr/>
          </p:nvCxnSpPr>
          <p:spPr>
            <a:xfrm rot="10800000">
              <a:off x="3949675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517" name="Google Shape;1517;p40"/>
          <p:cNvGrpSpPr/>
          <p:nvPr/>
        </p:nvGrpSpPr>
        <p:grpSpPr>
          <a:xfrm>
            <a:off x="2971401" y="3390759"/>
            <a:ext cx="1099617" cy="334038"/>
            <a:chOff x="2339108" y="2912984"/>
            <a:chExt cx="1099617" cy="334038"/>
          </a:xfrm>
        </p:grpSpPr>
        <p:grpSp>
          <p:nvGrpSpPr>
            <p:cNvPr id="1518" name="Google Shape;1518;p40"/>
            <p:cNvGrpSpPr/>
            <p:nvPr/>
          </p:nvGrpSpPr>
          <p:grpSpPr>
            <a:xfrm>
              <a:off x="2339108" y="2912984"/>
              <a:ext cx="334915" cy="334038"/>
              <a:chOff x="-24709875" y="1970225"/>
              <a:chExt cx="296175" cy="295400"/>
            </a:xfrm>
          </p:grpSpPr>
          <p:sp>
            <p:nvSpPr>
              <p:cNvPr id="1519" name="Google Shape;1519;p40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rect b="b" l="l" r="r" t="t"/>
                <a:pathLst>
                  <a:path extrusionOk="0" h="11816" w="11847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0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21" name="Google Shape;1521;p40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522" name="Google Shape;1522;p40"/>
          <p:cNvGrpSpPr/>
          <p:nvPr/>
        </p:nvGrpSpPr>
        <p:grpSpPr>
          <a:xfrm>
            <a:off x="5505243" y="3397448"/>
            <a:ext cx="1064673" cy="334886"/>
            <a:chOff x="4860202" y="2919673"/>
            <a:chExt cx="1064673" cy="334886"/>
          </a:xfrm>
        </p:grpSpPr>
        <p:grpSp>
          <p:nvGrpSpPr>
            <p:cNvPr id="1523" name="Google Shape;1523;p40"/>
            <p:cNvGrpSpPr/>
            <p:nvPr/>
          </p:nvGrpSpPr>
          <p:grpSpPr>
            <a:xfrm>
              <a:off x="4860202" y="2919673"/>
              <a:ext cx="274360" cy="334886"/>
              <a:chOff x="-24683100" y="2340425"/>
              <a:chExt cx="242625" cy="296150"/>
            </a:xfrm>
          </p:grpSpPr>
          <p:sp>
            <p:nvSpPr>
              <p:cNvPr id="1524" name="Google Shape;1524;p40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0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0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28" name="Google Shape;1528;p40"/>
            <p:cNvCxnSpPr/>
            <p:nvPr/>
          </p:nvCxnSpPr>
          <p:spPr>
            <a:xfrm rot="10800000">
              <a:off x="513467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529" name="Google Shape;1529;p40"/>
          <p:cNvSpPr txBox="1"/>
          <p:nvPr>
            <p:ph type="title"/>
          </p:nvPr>
        </p:nvSpPr>
        <p:spPr>
          <a:xfrm>
            <a:off x="-4" y="581125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Booking Process</a:t>
            </a:r>
            <a:endParaRPr/>
          </a:p>
        </p:txBody>
      </p:sp>
      <p:sp>
        <p:nvSpPr>
          <p:cNvPr id="1530" name="Google Shape;1530;p40"/>
          <p:cNvSpPr txBox="1"/>
          <p:nvPr/>
        </p:nvSpPr>
        <p:spPr>
          <a:xfrm>
            <a:off x="6704300" y="2655925"/>
            <a:ext cx="231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Confirm/ </a:t>
            </a: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cancel</a:t>
            </a: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 the transaction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36" name="Google Shape;1536;p41"/>
          <p:cNvSpPr txBox="1"/>
          <p:nvPr>
            <p:ph type="title"/>
          </p:nvPr>
        </p:nvSpPr>
        <p:spPr>
          <a:xfrm>
            <a:off x="156176" y="629150"/>
            <a:ext cx="28338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vi" sz="1290"/>
              <a:t>Booking Form</a:t>
            </a:r>
            <a:endParaRPr sz="1920"/>
          </a:p>
        </p:txBody>
      </p:sp>
      <p:pic>
        <p:nvPicPr>
          <p:cNvPr id="1537" name="Google Shape;15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26" y="152400"/>
            <a:ext cx="4690656" cy="48387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38" name="Google Shape;1538;p41"/>
          <p:cNvSpPr txBox="1"/>
          <p:nvPr/>
        </p:nvSpPr>
        <p:spPr>
          <a:xfrm>
            <a:off x="6631050" y="310825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Doctor Info</a:t>
            </a:r>
            <a:endParaRPr/>
          </a:p>
        </p:txBody>
      </p:sp>
      <p:sp>
        <p:nvSpPr>
          <p:cNvPr id="1539" name="Google Shape;1539;p41"/>
          <p:cNvSpPr txBox="1"/>
          <p:nvPr/>
        </p:nvSpPr>
        <p:spPr>
          <a:xfrm>
            <a:off x="6631050" y="887710"/>
            <a:ext cx="234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Choose Time to have an appointment</a:t>
            </a:r>
            <a:endParaRPr/>
          </a:p>
        </p:txBody>
      </p:sp>
      <p:sp>
        <p:nvSpPr>
          <p:cNvPr id="1540" name="Google Shape;1540;p41"/>
          <p:cNvSpPr txBox="1"/>
          <p:nvPr/>
        </p:nvSpPr>
        <p:spPr>
          <a:xfrm>
            <a:off x="6631050" y="1679995"/>
            <a:ext cx="234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Choose Time to have an appointment</a:t>
            </a:r>
            <a:endParaRPr/>
          </a:p>
        </p:txBody>
      </p:sp>
      <p:sp>
        <p:nvSpPr>
          <p:cNvPr id="1541" name="Google Shape;1541;p41"/>
          <p:cNvSpPr txBox="1"/>
          <p:nvPr/>
        </p:nvSpPr>
        <p:spPr>
          <a:xfrm>
            <a:off x="6631050" y="2472280"/>
            <a:ext cx="23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Select Location</a:t>
            </a:r>
            <a:endParaRPr/>
          </a:p>
        </p:txBody>
      </p:sp>
      <p:sp>
        <p:nvSpPr>
          <p:cNvPr id="1542" name="Google Shape;1542;p41"/>
          <p:cNvSpPr txBox="1"/>
          <p:nvPr/>
        </p:nvSpPr>
        <p:spPr>
          <a:xfrm>
            <a:off x="6631050" y="3049165"/>
            <a:ext cx="234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Describe the problem so that the doctor know your condition</a:t>
            </a:r>
            <a:endParaRPr/>
          </a:p>
        </p:txBody>
      </p:sp>
      <p:sp>
        <p:nvSpPr>
          <p:cNvPr id="1543" name="Google Shape;1543;p41"/>
          <p:cNvSpPr txBox="1"/>
          <p:nvPr/>
        </p:nvSpPr>
        <p:spPr>
          <a:xfrm>
            <a:off x="6631050" y="4057150"/>
            <a:ext cx="23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/>
              <a:t>Payment Method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2"/>
          <p:cNvSpPr txBox="1"/>
          <p:nvPr/>
        </p:nvSpPr>
        <p:spPr>
          <a:xfrm>
            <a:off x="5591600" y="3993122"/>
            <a:ext cx="190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payment option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49" name="Google Shape;1549;p42"/>
          <p:cNvSpPr txBox="1"/>
          <p:nvPr/>
        </p:nvSpPr>
        <p:spPr>
          <a:xfrm>
            <a:off x="4337050" y="1661103"/>
            <a:ext cx="1906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Describe the problem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50" name="Google Shape;1550;p42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51" name="Google Shape;1551;p42"/>
          <p:cNvSpPr/>
          <p:nvPr/>
        </p:nvSpPr>
        <p:spPr>
          <a:xfrm>
            <a:off x="1615200" y="2067350"/>
            <a:ext cx="6003346" cy="1964362"/>
          </a:xfrm>
          <a:custGeom>
            <a:rect b="b" l="l" r="r" t="t"/>
            <a:pathLst>
              <a:path extrusionOk="0" h="37324" w="114067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2" name="Google Shape;1552;p42"/>
          <p:cNvGrpSpPr/>
          <p:nvPr/>
        </p:nvGrpSpPr>
        <p:grpSpPr>
          <a:xfrm>
            <a:off x="1739202" y="2631634"/>
            <a:ext cx="1060123" cy="332257"/>
            <a:chOff x="1138777" y="2153859"/>
            <a:chExt cx="1060123" cy="332257"/>
          </a:xfrm>
        </p:grpSpPr>
        <p:grpSp>
          <p:nvGrpSpPr>
            <p:cNvPr id="1553" name="Google Shape;1553;p42"/>
            <p:cNvGrpSpPr/>
            <p:nvPr/>
          </p:nvGrpSpPr>
          <p:grpSpPr>
            <a:xfrm>
              <a:off x="1138777" y="2153859"/>
              <a:ext cx="308171" cy="332257"/>
              <a:chOff x="-28461325" y="2701925"/>
              <a:chExt cx="272525" cy="293825"/>
            </a:xfrm>
          </p:grpSpPr>
          <p:sp>
            <p:nvSpPr>
              <p:cNvPr id="1554" name="Google Shape;1554;p42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rect b="b" l="l" r="r" t="t"/>
                <a:pathLst>
                  <a:path extrusionOk="0" h="3221" w="2175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2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rect b="b" l="l" r="r" t="t"/>
                <a:pathLst>
                  <a:path extrusionOk="0" h="4128" w="4979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2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rect b="b" l="l" r="r" t="t"/>
                <a:pathLst>
                  <a:path extrusionOk="0" h="11753" w="10901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57" name="Google Shape;1557;p42"/>
            <p:cNvCxnSpPr/>
            <p:nvPr/>
          </p:nvCxnSpPr>
          <p:spPr>
            <a:xfrm rot="10800000">
              <a:off x="1408700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558" name="Google Shape;1558;p42"/>
          <p:cNvGrpSpPr/>
          <p:nvPr/>
        </p:nvGrpSpPr>
        <p:grpSpPr>
          <a:xfrm>
            <a:off x="4227055" y="2636680"/>
            <a:ext cx="1113245" cy="334915"/>
            <a:chOff x="3626630" y="2158905"/>
            <a:chExt cx="1113245" cy="334915"/>
          </a:xfrm>
        </p:grpSpPr>
        <p:grpSp>
          <p:nvGrpSpPr>
            <p:cNvPr id="1559" name="Google Shape;1559;p42"/>
            <p:cNvGrpSpPr/>
            <p:nvPr/>
          </p:nvGrpSpPr>
          <p:grpSpPr>
            <a:xfrm>
              <a:off x="3626630" y="2158905"/>
              <a:ext cx="335791" cy="334915"/>
              <a:chOff x="-27358650" y="1961575"/>
              <a:chExt cx="296950" cy="296175"/>
            </a:xfrm>
          </p:grpSpPr>
          <p:sp>
            <p:nvSpPr>
              <p:cNvPr id="1560" name="Google Shape;1560;p42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rect b="b" l="l" r="r" t="t"/>
                <a:pathLst>
                  <a:path extrusionOk="0" h="11847" w="11878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2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rect b="b" l="l" r="r" t="t"/>
                <a:pathLst>
                  <a:path extrusionOk="0" h="2836" w="2836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62" name="Google Shape;1562;p42"/>
            <p:cNvCxnSpPr/>
            <p:nvPr/>
          </p:nvCxnSpPr>
          <p:spPr>
            <a:xfrm rot="10800000">
              <a:off x="3949675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563" name="Google Shape;1563;p42"/>
          <p:cNvGrpSpPr/>
          <p:nvPr/>
        </p:nvGrpSpPr>
        <p:grpSpPr>
          <a:xfrm>
            <a:off x="2971401" y="3390759"/>
            <a:ext cx="1099617" cy="334038"/>
            <a:chOff x="2339108" y="2912984"/>
            <a:chExt cx="1099617" cy="334038"/>
          </a:xfrm>
        </p:grpSpPr>
        <p:grpSp>
          <p:nvGrpSpPr>
            <p:cNvPr id="1564" name="Google Shape;1564;p42"/>
            <p:cNvGrpSpPr/>
            <p:nvPr/>
          </p:nvGrpSpPr>
          <p:grpSpPr>
            <a:xfrm>
              <a:off x="2339108" y="2912984"/>
              <a:ext cx="334915" cy="334038"/>
              <a:chOff x="-24709875" y="1970225"/>
              <a:chExt cx="296175" cy="295400"/>
            </a:xfrm>
          </p:grpSpPr>
          <p:sp>
            <p:nvSpPr>
              <p:cNvPr id="1565" name="Google Shape;1565;p42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rect b="b" l="l" r="r" t="t"/>
                <a:pathLst>
                  <a:path extrusionOk="0" h="11816" w="11847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67" name="Google Shape;1567;p42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568" name="Google Shape;1568;p42"/>
          <p:cNvGrpSpPr/>
          <p:nvPr/>
        </p:nvGrpSpPr>
        <p:grpSpPr>
          <a:xfrm>
            <a:off x="5505243" y="3397448"/>
            <a:ext cx="1064673" cy="334886"/>
            <a:chOff x="4860202" y="2919673"/>
            <a:chExt cx="1064673" cy="334886"/>
          </a:xfrm>
        </p:grpSpPr>
        <p:grpSp>
          <p:nvGrpSpPr>
            <p:cNvPr id="1569" name="Google Shape;1569;p42"/>
            <p:cNvGrpSpPr/>
            <p:nvPr/>
          </p:nvGrpSpPr>
          <p:grpSpPr>
            <a:xfrm>
              <a:off x="4860202" y="2919673"/>
              <a:ext cx="274360" cy="334886"/>
              <a:chOff x="-24683100" y="2340425"/>
              <a:chExt cx="242625" cy="296150"/>
            </a:xfrm>
          </p:grpSpPr>
          <p:sp>
            <p:nvSpPr>
              <p:cNvPr id="1570" name="Google Shape;1570;p42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74" name="Google Shape;1574;p42"/>
            <p:cNvCxnSpPr/>
            <p:nvPr/>
          </p:nvCxnSpPr>
          <p:spPr>
            <a:xfrm rot="10800000">
              <a:off x="513467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575" name="Google Shape;1575;p42"/>
          <p:cNvSpPr txBox="1"/>
          <p:nvPr>
            <p:ph type="title"/>
          </p:nvPr>
        </p:nvSpPr>
        <p:spPr>
          <a:xfrm>
            <a:off x="-4" y="581125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Booking Process</a:t>
            </a:r>
            <a:endParaRPr/>
          </a:p>
        </p:txBody>
      </p:sp>
      <p:sp>
        <p:nvSpPr>
          <p:cNvPr id="1576" name="Google Shape;1576;p42"/>
          <p:cNvSpPr txBox="1"/>
          <p:nvPr/>
        </p:nvSpPr>
        <p:spPr>
          <a:xfrm>
            <a:off x="6704300" y="2655925"/>
            <a:ext cx="231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Confirm/ cancel the transaction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77" name="Google Shape;1577;p42"/>
          <p:cNvSpPr/>
          <p:nvPr/>
        </p:nvSpPr>
        <p:spPr>
          <a:xfrm>
            <a:off x="3001375" y="4031700"/>
            <a:ext cx="2216100" cy="968100"/>
          </a:xfrm>
          <a:prstGeom prst="wedgeRoundRectCallout">
            <a:avLst>
              <a:gd fmla="val 1912" name="adj1"/>
              <a:gd fmla="val -59764" name="adj2"/>
              <a:gd fmla="val 0" name="adj3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42"/>
          <p:cNvSpPr txBox="1"/>
          <p:nvPr/>
        </p:nvSpPr>
        <p:spPr>
          <a:xfrm>
            <a:off x="2549625" y="4238688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Date and Location</a:t>
            </a:r>
            <a:endParaRPr b="1" sz="1200">
              <a:solidFill>
                <a:schemeClr val="lt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79" name="Google Shape;1579;p42"/>
          <p:cNvSpPr txBox="1"/>
          <p:nvPr/>
        </p:nvSpPr>
        <p:spPr>
          <a:xfrm>
            <a:off x="968725" y="1513450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patient chooses a doctor with the specialties to be examined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85" name="Google Shape;1585;p43"/>
          <p:cNvSpPr txBox="1"/>
          <p:nvPr>
            <p:ph type="title"/>
          </p:nvPr>
        </p:nvSpPr>
        <p:spPr>
          <a:xfrm>
            <a:off x="156176" y="629150"/>
            <a:ext cx="28338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1290"/>
              <a:t>Time Select</a:t>
            </a:r>
            <a:endParaRPr sz="1920"/>
          </a:p>
        </p:txBody>
      </p:sp>
      <p:pic>
        <p:nvPicPr>
          <p:cNvPr id="1586" name="Google Shape;15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50" y="1101550"/>
            <a:ext cx="5734050" cy="3286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92" name="Google Shape;1592;p44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Location Select</a:t>
            </a:r>
            <a:endParaRPr/>
          </a:p>
        </p:txBody>
      </p:sp>
      <p:pic>
        <p:nvPicPr>
          <p:cNvPr id="1593" name="Google Shape;15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150" y="1050175"/>
            <a:ext cx="4662600" cy="319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5"/>
          <p:cNvSpPr/>
          <p:nvPr/>
        </p:nvSpPr>
        <p:spPr>
          <a:xfrm>
            <a:off x="4452850" y="1485100"/>
            <a:ext cx="1790700" cy="610800"/>
          </a:xfrm>
          <a:prstGeom prst="wedgeRoundRectCallout">
            <a:avLst>
              <a:gd fmla="val 3447" name="adj1"/>
              <a:gd fmla="val 61870" name="adj2"/>
              <a:gd fmla="val 0" name="adj3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5"/>
          <p:cNvSpPr txBox="1"/>
          <p:nvPr/>
        </p:nvSpPr>
        <p:spPr>
          <a:xfrm>
            <a:off x="5591600" y="3993122"/>
            <a:ext cx="190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payment option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00" name="Google Shape;1600;p45"/>
          <p:cNvSpPr txBox="1"/>
          <p:nvPr/>
        </p:nvSpPr>
        <p:spPr>
          <a:xfrm>
            <a:off x="4394950" y="1623103"/>
            <a:ext cx="1906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Describe the problem</a:t>
            </a:r>
            <a:endParaRPr b="1" sz="1200">
              <a:solidFill>
                <a:schemeClr val="lt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01" name="Google Shape;1601;p4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02" name="Google Shape;1602;p45"/>
          <p:cNvSpPr/>
          <p:nvPr/>
        </p:nvSpPr>
        <p:spPr>
          <a:xfrm>
            <a:off x="1615200" y="2067350"/>
            <a:ext cx="6003346" cy="1964362"/>
          </a:xfrm>
          <a:custGeom>
            <a:rect b="b" l="l" r="r" t="t"/>
            <a:pathLst>
              <a:path extrusionOk="0" h="37324" w="114067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3" name="Google Shape;1603;p45"/>
          <p:cNvGrpSpPr/>
          <p:nvPr/>
        </p:nvGrpSpPr>
        <p:grpSpPr>
          <a:xfrm>
            <a:off x="1739202" y="2631634"/>
            <a:ext cx="1060123" cy="332257"/>
            <a:chOff x="1138777" y="2153859"/>
            <a:chExt cx="1060123" cy="332257"/>
          </a:xfrm>
        </p:grpSpPr>
        <p:grpSp>
          <p:nvGrpSpPr>
            <p:cNvPr id="1604" name="Google Shape;1604;p45"/>
            <p:cNvGrpSpPr/>
            <p:nvPr/>
          </p:nvGrpSpPr>
          <p:grpSpPr>
            <a:xfrm>
              <a:off x="1138777" y="2153859"/>
              <a:ext cx="308171" cy="332257"/>
              <a:chOff x="-28461325" y="2701925"/>
              <a:chExt cx="272525" cy="293825"/>
            </a:xfrm>
          </p:grpSpPr>
          <p:sp>
            <p:nvSpPr>
              <p:cNvPr id="1605" name="Google Shape;1605;p45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rect b="b" l="l" r="r" t="t"/>
                <a:pathLst>
                  <a:path extrusionOk="0" h="3221" w="2175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5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rect b="b" l="l" r="r" t="t"/>
                <a:pathLst>
                  <a:path extrusionOk="0" h="4128" w="4979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5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rect b="b" l="l" r="r" t="t"/>
                <a:pathLst>
                  <a:path extrusionOk="0" h="11753" w="10901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08" name="Google Shape;1608;p45"/>
            <p:cNvCxnSpPr/>
            <p:nvPr/>
          </p:nvCxnSpPr>
          <p:spPr>
            <a:xfrm rot="10800000">
              <a:off x="1408700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09" name="Google Shape;1609;p45"/>
          <p:cNvGrpSpPr/>
          <p:nvPr/>
        </p:nvGrpSpPr>
        <p:grpSpPr>
          <a:xfrm>
            <a:off x="4227055" y="2636680"/>
            <a:ext cx="1113245" cy="334915"/>
            <a:chOff x="3626630" y="2158905"/>
            <a:chExt cx="1113245" cy="334915"/>
          </a:xfrm>
        </p:grpSpPr>
        <p:grpSp>
          <p:nvGrpSpPr>
            <p:cNvPr id="1610" name="Google Shape;1610;p45"/>
            <p:cNvGrpSpPr/>
            <p:nvPr/>
          </p:nvGrpSpPr>
          <p:grpSpPr>
            <a:xfrm>
              <a:off x="3626630" y="2158905"/>
              <a:ext cx="335791" cy="334915"/>
              <a:chOff x="-27358650" y="1961575"/>
              <a:chExt cx="296950" cy="296175"/>
            </a:xfrm>
          </p:grpSpPr>
          <p:sp>
            <p:nvSpPr>
              <p:cNvPr id="1611" name="Google Shape;1611;p45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rect b="b" l="l" r="r" t="t"/>
                <a:pathLst>
                  <a:path extrusionOk="0" h="11847" w="11878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5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rect b="b" l="l" r="r" t="t"/>
                <a:pathLst>
                  <a:path extrusionOk="0" h="2836" w="2836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13" name="Google Shape;1613;p45"/>
            <p:cNvCxnSpPr/>
            <p:nvPr/>
          </p:nvCxnSpPr>
          <p:spPr>
            <a:xfrm rot="10800000">
              <a:off x="3949675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14" name="Google Shape;1614;p45"/>
          <p:cNvGrpSpPr/>
          <p:nvPr/>
        </p:nvGrpSpPr>
        <p:grpSpPr>
          <a:xfrm>
            <a:off x="2971401" y="3390759"/>
            <a:ext cx="1099617" cy="334038"/>
            <a:chOff x="2339108" y="2912984"/>
            <a:chExt cx="1099617" cy="334038"/>
          </a:xfrm>
        </p:grpSpPr>
        <p:grpSp>
          <p:nvGrpSpPr>
            <p:cNvPr id="1615" name="Google Shape;1615;p45"/>
            <p:cNvGrpSpPr/>
            <p:nvPr/>
          </p:nvGrpSpPr>
          <p:grpSpPr>
            <a:xfrm>
              <a:off x="2339108" y="2912984"/>
              <a:ext cx="334915" cy="334038"/>
              <a:chOff x="-24709875" y="1970225"/>
              <a:chExt cx="296175" cy="295400"/>
            </a:xfrm>
          </p:grpSpPr>
          <p:sp>
            <p:nvSpPr>
              <p:cNvPr id="1616" name="Google Shape;1616;p45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rect b="b" l="l" r="r" t="t"/>
                <a:pathLst>
                  <a:path extrusionOk="0" h="11816" w="11847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5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18" name="Google Shape;1618;p45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19" name="Google Shape;1619;p45"/>
          <p:cNvGrpSpPr/>
          <p:nvPr/>
        </p:nvGrpSpPr>
        <p:grpSpPr>
          <a:xfrm>
            <a:off x="5505243" y="3397448"/>
            <a:ext cx="1064673" cy="334886"/>
            <a:chOff x="4860202" y="2919673"/>
            <a:chExt cx="1064673" cy="334886"/>
          </a:xfrm>
        </p:grpSpPr>
        <p:grpSp>
          <p:nvGrpSpPr>
            <p:cNvPr id="1620" name="Google Shape;1620;p45"/>
            <p:cNvGrpSpPr/>
            <p:nvPr/>
          </p:nvGrpSpPr>
          <p:grpSpPr>
            <a:xfrm>
              <a:off x="4860202" y="2919673"/>
              <a:ext cx="274360" cy="334886"/>
              <a:chOff x="-24683100" y="2340425"/>
              <a:chExt cx="242625" cy="296150"/>
            </a:xfrm>
          </p:grpSpPr>
          <p:sp>
            <p:nvSpPr>
              <p:cNvPr id="1621" name="Google Shape;1621;p45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5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5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25" name="Google Shape;1625;p45"/>
            <p:cNvCxnSpPr/>
            <p:nvPr/>
          </p:nvCxnSpPr>
          <p:spPr>
            <a:xfrm rot="10800000">
              <a:off x="513467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626" name="Google Shape;1626;p45"/>
          <p:cNvSpPr txBox="1"/>
          <p:nvPr>
            <p:ph type="title"/>
          </p:nvPr>
        </p:nvSpPr>
        <p:spPr>
          <a:xfrm>
            <a:off x="-4" y="581125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Booking Process</a:t>
            </a:r>
            <a:endParaRPr/>
          </a:p>
        </p:txBody>
      </p:sp>
      <p:sp>
        <p:nvSpPr>
          <p:cNvPr id="1627" name="Google Shape;1627;p45"/>
          <p:cNvSpPr txBox="1"/>
          <p:nvPr/>
        </p:nvSpPr>
        <p:spPr>
          <a:xfrm>
            <a:off x="6704300" y="2655925"/>
            <a:ext cx="231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Confirm/ cancel the transaction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28" name="Google Shape;1628;p45"/>
          <p:cNvSpPr txBox="1"/>
          <p:nvPr/>
        </p:nvSpPr>
        <p:spPr>
          <a:xfrm>
            <a:off x="2542850" y="4297900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Date and Location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29" name="Google Shape;1629;p45"/>
          <p:cNvSpPr txBox="1"/>
          <p:nvPr/>
        </p:nvSpPr>
        <p:spPr>
          <a:xfrm>
            <a:off x="968725" y="1513450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patient chooses a doctor with the specialties to be examined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6"/>
          <p:cNvSpPr/>
          <p:nvPr/>
        </p:nvSpPr>
        <p:spPr>
          <a:xfrm>
            <a:off x="4969750" y="1917175"/>
            <a:ext cx="2349555" cy="2979313"/>
          </a:xfrm>
          <a:custGeom>
            <a:rect b="b" l="l" r="r" t="t"/>
            <a:pathLst>
              <a:path extrusionOk="0" h="36500" w="27897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6"/>
          <p:cNvSpPr/>
          <p:nvPr/>
        </p:nvSpPr>
        <p:spPr>
          <a:xfrm>
            <a:off x="5152328" y="2010212"/>
            <a:ext cx="1980103" cy="2705893"/>
          </a:xfrm>
          <a:custGeom>
            <a:rect b="b" l="l" r="r" t="t"/>
            <a:pathLst>
              <a:path extrusionOk="0" h="33466" w="22381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6"/>
          <p:cNvSpPr/>
          <p:nvPr/>
        </p:nvSpPr>
        <p:spPr>
          <a:xfrm>
            <a:off x="5591567" y="1775175"/>
            <a:ext cx="1104999" cy="369516"/>
          </a:xfrm>
          <a:custGeom>
            <a:rect b="b" l="l" r="r" t="t"/>
            <a:pathLst>
              <a:path extrusionOk="0" h="4527" w="1312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6"/>
          <p:cNvSpPr/>
          <p:nvPr/>
        </p:nvSpPr>
        <p:spPr>
          <a:xfrm>
            <a:off x="1624528" y="1918652"/>
            <a:ext cx="2097994" cy="3010246"/>
          </a:xfrm>
          <a:custGeom>
            <a:rect b="b" l="l" r="r" t="t"/>
            <a:pathLst>
              <a:path extrusionOk="0" h="36500" w="27897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6"/>
          <p:cNvSpPr/>
          <p:nvPr/>
        </p:nvSpPr>
        <p:spPr>
          <a:xfrm>
            <a:off x="1789084" y="2012657"/>
            <a:ext cx="1768099" cy="2733921"/>
          </a:xfrm>
          <a:custGeom>
            <a:rect b="b" l="l" r="r" t="t"/>
            <a:pathLst>
              <a:path extrusionOk="0" h="33466" w="22381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6"/>
          <p:cNvSpPr/>
          <p:nvPr/>
        </p:nvSpPr>
        <p:spPr>
          <a:xfrm>
            <a:off x="2179778" y="1775175"/>
            <a:ext cx="986690" cy="373353"/>
          </a:xfrm>
          <a:custGeom>
            <a:rect b="b" l="l" r="r" t="t"/>
            <a:pathLst>
              <a:path extrusionOk="0" h="4527" w="1312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41" name="Google Shape;1641;p46"/>
          <p:cNvSpPr/>
          <p:nvPr/>
        </p:nvSpPr>
        <p:spPr>
          <a:xfrm>
            <a:off x="5949070" y="2319320"/>
            <a:ext cx="386616" cy="370572"/>
          </a:xfrm>
          <a:custGeom>
            <a:rect b="b" l="l" r="r" t="t"/>
            <a:pathLst>
              <a:path extrusionOk="0" h="19273" w="19273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B7D9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  <p:sp>
        <p:nvSpPr>
          <p:cNvPr id="1642" name="Google Shape;1642;p46"/>
          <p:cNvSpPr txBox="1"/>
          <p:nvPr>
            <p:ph type="title"/>
          </p:nvPr>
        </p:nvSpPr>
        <p:spPr>
          <a:xfrm>
            <a:off x="-81425" y="705275"/>
            <a:ext cx="26421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Tell me your problem, please?</a:t>
            </a:r>
            <a:r>
              <a:rPr lang="vi" sz="1600"/>
              <a:t> </a:t>
            </a:r>
            <a:endParaRPr sz="1600"/>
          </a:p>
        </p:txBody>
      </p:sp>
      <p:pic>
        <p:nvPicPr>
          <p:cNvPr id="1643" name="Google Shape;16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025" y="281213"/>
            <a:ext cx="53816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46"/>
          <p:cNvSpPr txBox="1"/>
          <p:nvPr/>
        </p:nvSpPr>
        <p:spPr>
          <a:xfrm>
            <a:off x="2018225" y="2590825"/>
            <a:ext cx="1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</a:t>
            </a:r>
            <a:r>
              <a:rPr lang="vi"/>
              <a:t>Sick</a:t>
            </a:r>
            <a:endParaRPr/>
          </a:p>
        </p:txBody>
      </p:sp>
      <p:sp>
        <p:nvSpPr>
          <p:cNvPr id="1645" name="Google Shape;1645;p46"/>
          <p:cNvSpPr txBox="1"/>
          <p:nvPr/>
        </p:nvSpPr>
        <p:spPr>
          <a:xfrm>
            <a:off x="2018225" y="3046425"/>
            <a:ext cx="12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</a:t>
            </a:r>
            <a:r>
              <a:rPr lang="vi"/>
              <a:t>Headache</a:t>
            </a:r>
            <a:endParaRPr/>
          </a:p>
        </p:txBody>
      </p:sp>
      <p:sp>
        <p:nvSpPr>
          <p:cNvPr id="1646" name="Google Shape;1646;p46"/>
          <p:cNvSpPr txBox="1"/>
          <p:nvPr/>
        </p:nvSpPr>
        <p:spPr>
          <a:xfrm>
            <a:off x="2018225" y="3502025"/>
            <a:ext cx="15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</a:t>
            </a:r>
            <a:r>
              <a:rPr lang="vi"/>
              <a:t>Hard to sleep</a:t>
            </a:r>
            <a:endParaRPr/>
          </a:p>
        </p:txBody>
      </p:sp>
      <p:sp>
        <p:nvSpPr>
          <p:cNvPr id="1647" name="Google Shape;1647;p46"/>
          <p:cNvSpPr txBox="1"/>
          <p:nvPr/>
        </p:nvSpPr>
        <p:spPr>
          <a:xfrm>
            <a:off x="2018225" y="3957607"/>
            <a:ext cx="13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</a:t>
            </a:r>
            <a:r>
              <a:rPr lang="vi"/>
              <a:t>Lose weight</a:t>
            </a:r>
            <a:endParaRPr/>
          </a:p>
        </p:txBody>
      </p:sp>
      <p:sp>
        <p:nvSpPr>
          <p:cNvPr id="1648" name="Google Shape;1648;p46"/>
          <p:cNvSpPr txBox="1"/>
          <p:nvPr/>
        </p:nvSpPr>
        <p:spPr>
          <a:xfrm>
            <a:off x="2040825" y="2190625"/>
            <a:ext cx="12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Problem</a:t>
            </a:r>
            <a:endParaRPr/>
          </a:p>
        </p:txBody>
      </p:sp>
      <p:sp>
        <p:nvSpPr>
          <p:cNvPr id="1649" name="Google Shape;1649;p46"/>
          <p:cNvSpPr txBox="1"/>
          <p:nvPr/>
        </p:nvSpPr>
        <p:spPr>
          <a:xfrm>
            <a:off x="5289669" y="2831015"/>
            <a:ext cx="170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</a:t>
            </a:r>
            <a:r>
              <a:rPr lang="vi"/>
              <a:t>Already have pill (paracetamol)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9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/>
              <a:t>TABLE OF CONTENTS</a:t>
            </a:r>
            <a:endParaRPr sz="2020"/>
          </a:p>
        </p:txBody>
      </p:sp>
      <p:sp>
        <p:nvSpPr>
          <p:cNvPr id="1361" name="Google Shape;1361;p2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62" name="Google Shape;1362;p29"/>
          <p:cNvSpPr txBox="1"/>
          <p:nvPr>
            <p:ph type="title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01</a:t>
            </a:r>
            <a:endParaRPr/>
          </a:p>
        </p:txBody>
      </p:sp>
      <p:sp>
        <p:nvSpPr>
          <p:cNvPr id="1363" name="Google Shape;1363;p29"/>
          <p:cNvSpPr txBox="1"/>
          <p:nvPr>
            <p:ph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02</a:t>
            </a:r>
            <a:endParaRPr/>
          </a:p>
        </p:txBody>
      </p:sp>
      <p:sp>
        <p:nvSpPr>
          <p:cNvPr id="1364" name="Google Shape;1364;p29"/>
          <p:cNvSpPr txBox="1"/>
          <p:nvPr>
            <p:ph idx="4" type="title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03</a:t>
            </a:r>
            <a:endParaRPr/>
          </a:p>
        </p:txBody>
      </p:sp>
      <p:sp>
        <p:nvSpPr>
          <p:cNvPr id="1365" name="Google Shape;1365;p29"/>
          <p:cNvSpPr txBox="1"/>
          <p:nvPr>
            <p:ph idx="1" type="subTitle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vi" sz="1960"/>
              <a:t>Introduction</a:t>
            </a:r>
            <a:endParaRPr sz="1960"/>
          </a:p>
        </p:txBody>
      </p:sp>
      <p:sp>
        <p:nvSpPr>
          <p:cNvPr id="1366" name="Google Shape;1366;p29"/>
          <p:cNvSpPr txBox="1"/>
          <p:nvPr>
            <p:ph idx="6" type="subTitle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About the project and technologies.</a:t>
            </a:r>
            <a:endParaRPr/>
          </a:p>
        </p:txBody>
      </p:sp>
      <p:sp>
        <p:nvSpPr>
          <p:cNvPr id="1367" name="Google Shape;1367;p29"/>
          <p:cNvSpPr txBox="1"/>
          <p:nvPr>
            <p:ph idx="8" type="subTitle"/>
          </p:nvPr>
        </p:nvSpPr>
        <p:spPr>
          <a:xfrm>
            <a:off x="6293925" y="1538425"/>
            <a:ext cx="22251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Functional and non-functional</a:t>
            </a:r>
            <a:endParaRPr/>
          </a:p>
        </p:txBody>
      </p:sp>
      <p:sp>
        <p:nvSpPr>
          <p:cNvPr id="1368" name="Google Shape;1368;p29"/>
          <p:cNvSpPr txBox="1"/>
          <p:nvPr>
            <p:ph idx="9" type="subTitle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vi" sz="2060"/>
              <a:t>Design</a:t>
            </a:r>
            <a:endParaRPr sz="2060"/>
          </a:p>
        </p:txBody>
      </p:sp>
      <p:sp>
        <p:nvSpPr>
          <p:cNvPr id="1369" name="Google Shape;1369;p29"/>
          <p:cNvSpPr txBox="1"/>
          <p:nvPr>
            <p:ph idx="13" type="subTitle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Database and system design</a:t>
            </a:r>
            <a:endParaRPr/>
          </a:p>
        </p:txBody>
      </p:sp>
      <p:sp>
        <p:nvSpPr>
          <p:cNvPr id="1370" name="Google Shape;1370;p29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vi" sz="1960"/>
              <a:t>Requirements analysis</a:t>
            </a:r>
            <a:endParaRPr sz="1960"/>
          </a:p>
        </p:txBody>
      </p:sp>
      <p:sp>
        <p:nvSpPr>
          <p:cNvPr id="1371" name="Google Shape;1371;p29"/>
          <p:cNvSpPr txBox="1"/>
          <p:nvPr>
            <p:ph idx="4" type="title"/>
          </p:nvPr>
        </p:nvSpPr>
        <p:spPr>
          <a:xfrm flipH="1">
            <a:off x="6266532" y="2109670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04</a:t>
            </a:r>
            <a:endParaRPr/>
          </a:p>
        </p:txBody>
      </p:sp>
      <p:sp>
        <p:nvSpPr>
          <p:cNvPr id="1372" name="Google Shape;1372;p29"/>
          <p:cNvSpPr txBox="1"/>
          <p:nvPr>
            <p:ph idx="9" type="subTitle"/>
          </p:nvPr>
        </p:nvSpPr>
        <p:spPr>
          <a:xfrm>
            <a:off x="6318025" y="2662675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vi" sz="2160"/>
              <a:t>Development</a:t>
            </a:r>
            <a:endParaRPr sz="2160"/>
          </a:p>
        </p:txBody>
      </p:sp>
      <p:sp>
        <p:nvSpPr>
          <p:cNvPr id="1373" name="Google Shape;1373;p29"/>
          <p:cNvSpPr txBox="1"/>
          <p:nvPr>
            <p:ph idx="13" type="subTitle"/>
          </p:nvPr>
        </p:nvSpPr>
        <p:spPr>
          <a:xfrm>
            <a:off x="6318015" y="2972740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The finished product</a:t>
            </a:r>
            <a:endParaRPr/>
          </a:p>
        </p:txBody>
      </p:sp>
      <p:sp>
        <p:nvSpPr>
          <p:cNvPr id="1374" name="Google Shape;1374;p29"/>
          <p:cNvSpPr txBox="1"/>
          <p:nvPr>
            <p:ph idx="4" type="title"/>
          </p:nvPr>
        </p:nvSpPr>
        <p:spPr>
          <a:xfrm flipH="1">
            <a:off x="3945732" y="340489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05</a:t>
            </a:r>
            <a:endParaRPr/>
          </a:p>
        </p:txBody>
      </p:sp>
      <p:sp>
        <p:nvSpPr>
          <p:cNvPr id="1375" name="Google Shape;1375;p29"/>
          <p:cNvSpPr txBox="1"/>
          <p:nvPr>
            <p:ph idx="9" type="subTitle"/>
          </p:nvPr>
        </p:nvSpPr>
        <p:spPr>
          <a:xfrm>
            <a:off x="3997225" y="39579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vi" sz="1860"/>
              <a:t>Conclusion</a:t>
            </a:r>
            <a:endParaRPr sz="1860"/>
          </a:p>
        </p:txBody>
      </p:sp>
      <p:sp>
        <p:nvSpPr>
          <p:cNvPr id="1376" name="Google Shape;1376;p29"/>
          <p:cNvSpPr txBox="1"/>
          <p:nvPr>
            <p:ph idx="13" type="subTitle"/>
          </p:nvPr>
        </p:nvSpPr>
        <p:spPr>
          <a:xfrm>
            <a:off x="3997215" y="426796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Maintenance and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7"/>
          <p:cNvSpPr/>
          <p:nvPr/>
        </p:nvSpPr>
        <p:spPr>
          <a:xfrm>
            <a:off x="5649500" y="4031700"/>
            <a:ext cx="1790700" cy="610800"/>
          </a:xfrm>
          <a:prstGeom prst="wedgeRoundRectCallout">
            <a:avLst>
              <a:gd fmla="val 5227" name="adj1"/>
              <a:gd fmla="val -65476" name="adj2"/>
              <a:gd fmla="val 0" name="adj3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7"/>
          <p:cNvSpPr txBox="1"/>
          <p:nvPr/>
        </p:nvSpPr>
        <p:spPr>
          <a:xfrm>
            <a:off x="5591600" y="4141147"/>
            <a:ext cx="190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payment option</a:t>
            </a:r>
            <a:endParaRPr b="1" sz="1200">
              <a:solidFill>
                <a:schemeClr val="lt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56" name="Google Shape;1656;p47"/>
          <p:cNvSpPr txBox="1"/>
          <p:nvPr/>
        </p:nvSpPr>
        <p:spPr>
          <a:xfrm>
            <a:off x="4394950" y="1623103"/>
            <a:ext cx="1906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Describe the problem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57" name="Google Shape;1657;p4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58" name="Google Shape;1658;p47"/>
          <p:cNvSpPr/>
          <p:nvPr/>
        </p:nvSpPr>
        <p:spPr>
          <a:xfrm>
            <a:off x="1615200" y="2067350"/>
            <a:ext cx="6003346" cy="1964362"/>
          </a:xfrm>
          <a:custGeom>
            <a:rect b="b" l="l" r="r" t="t"/>
            <a:pathLst>
              <a:path extrusionOk="0" h="37324" w="114067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9" name="Google Shape;1659;p47"/>
          <p:cNvGrpSpPr/>
          <p:nvPr/>
        </p:nvGrpSpPr>
        <p:grpSpPr>
          <a:xfrm>
            <a:off x="1739202" y="2631634"/>
            <a:ext cx="1060123" cy="332257"/>
            <a:chOff x="1138777" y="2153859"/>
            <a:chExt cx="1060123" cy="332257"/>
          </a:xfrm>
        </p:grpSpPr>
        <p:grpSp>
          <p:nvGrpSpPr>
            <p:cNvPr id="1660" name="Google Shape;1660;p47"/>
            <p:cNvGrpSpPr/>
            <p:nvPr/>
          </p:nvGrpSpPr>
          <p:grpSpPr>
            <a:xfrm>
              <a:off x="1138777" y="2153859"/>
              <a:ext cx="308171" cy="332257"/>
              <a:chOff x="-28461325" y="2701925"/>
              <a:chExt cx="272525" cy="293825"/>
            </a:xfrm>
          </p:grpSpPr>
          <p:sp>
            <p:nvSpPr>
              <p:cNvPr id="1661" name="Google Shape;1661;p47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rect b="b" l="l" r="r" t="t"/>
                <a:pathLst>
                  <a:path extrusionOk="0" h="3221" w="2175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7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rect b="b" l="l" r="r" t="t"/>
                <a:pathLst>
                  <a:path extrusionOk="0" h="4128" w="4979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rect b="b" l="l" r="r" t="t"/>
                <a:pathLst>
                  <a:path extrusionOk="0" h="11753" w="10901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64" name="Google Shape;1664;p47"/>
            <p:cNvCxnSpPr/>
            <p:nvPr/>
          </p:nvCxnSpPr>
          <p:spPr>
            <a:xfrm rot="10800000">
              <a:off x="1408700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65" name="Google Shape;1665;p47"/>
          <p:cNvGrpSpPr/>
          <p:nvPr/>
        </p:nvGrpSpPr>
        <p:grpSpPr>
          <a:xfrm>
            <a:off x="4227055" y="2636680"/>
            <a:ext cx="1113245" cy="334915"/>
            <a:chOff x="3626630" y="2158905"/>
            <a:chExt cx="1113245" cy="334915"/>
          </a:xfrm>
        </p:grpSpPr>
        <p:grpSp>
          <p:nvGrpSpPr>
            <p:cNvPr id="1666" name="Google Shape;1666;p47"/>
            <p:cNvGrpSpPr/>
            <p:nvPr/>
          </p:nvGrpSpPr>
          <p:grpSpPr>
            <a:xfrm>
              <a:off x="3626630" y="2158905"/>
              <a:ext cx="335791" cy="334915"/>
              <a:chOff x="-27358650" y="1961575"/>
              <a:chExt cx="296950" cy="296175"/>
            </a:xfrm>
          </p:grpSpPr>
          <p:sp>
            <p:nvSpPr>
              <p:cNvPr id="1667" name="Google Shape;1667;p47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rect b="b" l="l" r="r" t="t"/>
                <a:pathLst>
                  <a:path extrusionOk="0" h="11847" w="11878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7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rect b="b" l="l" r="r" t="t"/>
                <a:pathLst>
                  <a:path extrusionOk="0" h="2836" w="2836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69" name="Google Shape;1669;p47"/>
            <p:cNvCxnSpPr/>
            <p:nvPr/>
          </p:nvCxnSpPr>
          <p:spPr>
            <a:xfrm rot="10800000">
              <a:off x="3949675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70" name="Google Shape;1670;p47"/>
          <p:cNvGrpSpPr/>
          <p:nvPr/>
        </p:nvGrpSpPr>
        <p:grpSpPr>
          <a:xfrm>
            <a:off x="2971401" y="3390759"/>
            <a:ext cx="1099617" cy="334038"/>
            <a:chOff x="2339108" y="2912984"/>
            <a:chExt cx="1099617" cy="334038"/>
          </a:xfrm>
        </p:grpSpPr>
        <p:grpSp>
          <p:nvGrpSpPr>
            <p:cNvPr id="1671" name="Google Shape;1671;p47"/>
            <p:cNvGrpSpPr/>
            <p:nvPr/>
          </p:nvGrpSpPr>
          <p:grpSpPr>
            <a:xfrm>
              <a:off x="2339108" y="2912984"/>
              <a:ext cx="334915" cy="334038"/>
              <a:chOff x="-24709875" y="1970225"/>
              <a:chExt cx="296175" cy="295400"/>
            </a:xfrm>
          </p:grpSpPr>
          <p:sp>
            <p:nvSpPr>
              <p:cNvPr id="1672" name="Google Shape;1672;p47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rect b="b" l="l" r="r" t="t"/>
                <a:pathLst>
                  <a:path extrusionOk="0" h="11816" w="11847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7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4" name="Google Shape;1674;p47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75" name="Google Shape;1675;p47"/>
          <p:cNvGrpSpPr/>
          <p:nvPr/>
        </p:nvGrpSpPr>
        <p:grpSpPr>
          <a:xfrm>
            <a:off x="5505243" y="3397448"/>
            <a:ext cx="1064673" cy="334886"/>
            <a:chOff x="4860202" y="2919673"/>
            <a:chExt cx="1064673" cy="334886"/>
          </a:xfrm>
        </p:grpSpPr>
        <p:grpSp>
          <p:nvGrpSpPr>
            <p:cNvPr id="1676" name="Google Shape;1676;p47"/>
            <p:cNvGrpSpPr/>
            <p:nvPr/>
          </p:nvGrpSpPr>
          <p:grpSpPr>
            <a:xfrm>
              <a:off x="4860202" y="2919673"/>
              <a:ext cx="274360" cy="334886"/>
              <a:chOff x="-24683100" y="2340425"/>
              <a:chExt cx="242625" cy="296150"/>
            </a:xfrm>
          </p:grpSpPr>
          <p:sp>
            <p:nvSpPr>
              <p:cNvPr id="1677" name="Google Shape;1677;p47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7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7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7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81" name="Google Shape;1681;p47"/>
            <p:cNvCxnSpPr/>
            <p:nvPr/>
          </p:nvCxnSpPr>
          <p:spPr>
            <a:xfrm rot="10800000">
              <a:off x="513467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682" name="Google Shape;1682;p47"/>
          <p:cNvSpPr txBox="1"/>
          <p:nvPr>
            <p:ph type="title"/>
          </p:nvPr>
        </p:nvSpPr>
        <p:spPr>
          <a:xfrm>
            <a:off x="-4" y="581125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Booking Process</a:t>
            </a:r>
            <a:endParaRPr/>
          </a:p>
        </p:txBody>
      </p:sp>
      <p:sp>
        <p:nvSpPr>
          <p:cNvPr id="1683" name="Google Shape;1683;p47"/>
          <p:cNvSpPr txBox="1"/>
          <p:nvPr/>
        </p:nvSpPr>
        <p:spPr>
          <a:xfrm>
            <a:off x="6704300" y="2655925"/>
            <a:ext cx="231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Confirm/ cancel the transaction</a:t>
            </a:r>
            <a:endParaRPr b="1" sz="12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84" name="Google Shape;1684;p47"/>
          <p:cNvSpPr txBox="1"/>
          <p:nvPr/>
        </p:nvSpPr>
        <p:spPr>
          <a:xfrm>
            <a:off x="2542850" y="4297900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Date and Location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685" name="Google Shape;1685;p47"/>
          <p:cNvSpPr txBox="1"/>
          <p:nvPr/>
        </p:nvSpPr>
        <p:spPr>
          <a:xfrm>
            <a:off x="968725" y="1513450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patient chooses a doctor with the specialties to be examined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691" name="Google Shape;16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25" y="211600"/>
            <a:ext cx="56102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9"/>
          <p:cNvSpPr/>
          <p:nvPr/>
        </p:nvSpPr>
        <p:spPr>
          <a:xfrm>
            <a:off x="1667400" y="59175"/>
            <a:ext cx="2840700" cy="2302500"/>
          </a:xfrm>
          <a:prstGeom prst="rect">
            <a:avLst/>
          </a:prstGeom>
          <a:solidFill>
            <a:srgbClr val="FF787F"/>
          </a:solidFill>
          <a:ln cap="flat" cmpd="sng" w="28575">
            <a:solidFill>
              <a:srgbClr val="FF78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9"/>
          <p:cNvSpPr/>
          <p:nvPr/>
        </p:nvSpPr>
        <p:spPr>
          <a:xfrm>
            <a:off x="5026273" y="2508849"/>
            <a:ext cx="2840700" cy="2575500"/>
          </a:xfrm>
          <a:prstGeom prst="rect">
            <a:avLst/>
          </a:prstGeom>
          <a:solidFill>
            <a:srgbClr val="4675AB"/>
          </a:solidFill>
          <a:ln cap="flat" cmpd="sng" w="28575">
            <a:solidFill>
              <a:srgbClr val="4675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9"/>
          <p:cNvSpPr/>
          <p:nvPr/>
        </p:nvSpPr>
        <p:spPr>
          <a:xfrm>
            <a:off x="1667425" y="2508849"/>
            <a:ext cx="2840700" cy="25755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9"/>
          <p:cNvSpPr/>
          <p:nvPr/>
        </p:nvSpPr>
        <p:spPr>
          <a:xfrm>
            <a:off x="5026246" y="59175"/>
            <a:ext cx="2840700" cy="23025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9"/>
          <p:cNvSpPr/>
          <p:nvPr/>
        </p:nvSpPr>
        <p:spPr>
          <a:xfrm>
            <a:off x="2681798" y="906957"/>
            <a:ext cx="748790" cy="606951"/>
          </a:xfrm>
          <a:custGeom>
            <a:rect b="b" l="l" r="r" t="t"/>
            <a:pathLst>
              <a:path extrusionOk="0" h="11847" w="11847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1" name="Google Shape;1701;p49"/>
          <p:cNvGrpSpPr/>
          <p:nvPr/>
        </p:nvGrpSpPr>
        <p:grpSpPr>
          <a:xfrm>
            <a:off x="5979546" y="3550908"/>
            <a:ext cx="940335" cy="764349"/>
            <a:chOff x="-28467625" y="2331750"/>
            <a:chExt cx="296150" cy="296950"/>
          </a:xfrm>
        </p:grpSpPr>
        <p:sp>
          <p:nvSpPr>
            <p:cNvPr id="1702" name="Google Shape;1702;p49"/>
            <p:cNvSpPr/>
            <p:nvPr/>
          </p:nvSpPr>
          <p:spPr>
            <a:xfrm>
              <a:off x="-28467625" y="2331750"/>
              <a:ext cx="296150" cy="296950"/>
            </a:xfrm>
            <a:custGeom>
              <a:rect b="b" l="l" r="r" t="t"/>
              <a:pathLst>
                <a:path extrusionOk="0" h="11878" w="11846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-28371550" y="2419175"/>
              <a:ext cx="121325" cy="121325"/>
            </a:xfrm>
            <a:custGeom>
              <a:rect b="b" l="l" r="r" t="t"/>
              <a:pathLst>
                <a:path extrusionOk="0" h="4853" w="4853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4" name="Google Shape;1704;p4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05" name="Google Shape;1705;p49"/>
          <p:cNvSpPr txBox="1"/>
          <p:nvPr>
            <p:ph type="title"/>
          </p:nvPr>
        </p:nvSpPr>
        <p:spPr>
          <a:xfrm>
            <a:off x="-1" y="627900"/>
            <a:ext cx="15186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MOMO API</a:t>
            </a:r>
            <a:endParaRPr/>
          </a:p>
        </p:txBody>
      </p:sp>
      <p:sp>
        <p:nvSpPr>
          <p:cNvPr id="1706" name="Google Shape;1706;p49"/>
          <p:cNvSpPr txBox="1"/>
          <p:nvPr/>
        </p:nvSpPr>
        <p:spPr>
          <a:xfrm>
            <a:off x="1719175" y="3133852"/>
            <a:ext cx="24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179999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Endpoint: The URL we send the Request ( Momo site)</a:t>
            </a:r>
            <a:endParaRPr sz="1200"/>
          </a:p>
        </p:txBody>
      </p:sp>
      <p:sp>
        <p:nvSpPr>
          <p:cNvPr id="1707" name="Google Shape;1707;p49"/>
          <p:cNvSpPr txBox="1"/>
          <p:nvPr/>
        </p:nvSpPr>
        <p:spPr>
          <a:xfrm>
            <a:off x="1719175" y="2508850"/>
            <a:ext cx="24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179999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Amount : The money need to paid</a:t>
            </a:r>
            <a:endParaRPr sz="1200"/>
          </a:p>
        </p:txBody>
      </p:sp>
      <p:sp>
        <p:nvSpPr>
          <p:cNvPr id="1708" name="Google Shape;1708;p49"/>
          <p:cNvSpPr txBox="1"/>
          <p:nvPr/>
        </p:nvSpPr>
        <p:spPr>
          <a:xfrm>
            <a:off x="1719175" y="3758854"/>
            <a:ext cx="256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179999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RequestId: The unique identification of each transaction</a:t>
            </a:r>
            <a:endParaRPr sz="1200"/>
          </a:p>
        </p:txBody>
      </p:sp>
      <p:sp>
        <p:nvSpPr>
          <p:cNvPr id="1709" name="Google Shape;1709;p49"/>
          <p:cNvSpPr txBox="1"/>
          <p:nvPr/>
        </p:nvSpPr>
        <p:spPr>
          <a:xfrm>
            <a:off x="1719175" y="4383856"/>
            <a:ext cx="265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179999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ipnURL: The URL Momo sent back the result ( our webhook)</a:t>
            </a:r>
            <a:endParaRPr sz="1200"/>
          </a:p>
        </p:txBody>
      </p:sp>
      <p:sp>
        <p:nvSpPr>
          <p:cNvPr id="1710" name="Google Shape;1710;p49"/>
          <p:cNvSpPr txBox="1"/>
          <p:nvPr/>
        </p:nvSpPr>
        <p:spPr>
          <a:xfrm>
            <a:off x="5026275" y="114987"/>
            <a:ext cx="19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3600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AccessKey</a:t>
            </a:r>
            <a:endParaRPr sz="1200"/>
          </a:p>
        </p:txBody>
      </p:sp>
      <p:sp>
        <p:nvSpPr>
          <p:cNvPr id="1711" name="Google Shape;1711;p49"/>
          <p:cNvSpPr txBox="1"/>
          <p:nvPr/>
        </p:nvSpPr>
        <p:spPr>
          <a:xfrm>
            <a:off x="5026275" y="1123907"/>
            <a:ext cx="24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3600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Secret Key : for security purpose</a:t>
            </a:r>
            <a:endParaRPr sz="1200"/>
          </a:p>
        </p:txBody>
      </p:sp>
      <p:sp>
        <p:nvSpPr>
          <p:cNvPr id="1712" name="Google Shape;1712;p49"/>
          <p:cNvSpPr txBox="1"/>
          <p:nvPr/>
        </p:nvSpPr>
        <p:spPr>
          <a:xfrm>
            <a:off x="5026275" y="496053"/>
            <a:ext cx="271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3600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Redirect URL: After finish the transaction, return to this URL</a:t>
            </a:r>
            <a:endParaRPr sz="1200"/>
          </a:p>
        </p:txBody>
      </p:sp>
      <p:sp>
        <p:nvSpPr>
          <p:cNvPr id="1713" name="Google Shape;1713;p49"/>
          <p:cNvSpPr txBox="1"/>
          <p:nvPr/>
        </p:nvSpPr>
        <p:spPr>
          <a:xfrm>
            <a:off x="5026275" y="1751761"/>
            <a:ext cx="22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3600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Partner Name: Our website (“BK MEC”)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5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719" name="Google Shape;17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26" y="680461"/>
            <a:ext cx="7573224" cy="378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1"/>
          <p:cNvSpPr/>
          <p:nvPr/>
        </p:nvSpPr>
        <p:spPr>
          <a:xfrm>
            <a:off x="7030375" y="2492363"/>
            <a:ext cx="1790700" cy="610800"/>
          </a:xfrm>
          <a:prstGeom prst="wedgeRoundRectCallout">
            <a:avLst>
              <a:gd fmla="val 2505" name="adj1"/>
              <a:gd fmla="val 66591" name="adj2"/>
              <a:gd fmla="val 0" name="adj3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1"/>
          <p:cNvSpPr txBox="1"/>
          <p:nvPr/>
        </p:nvSpPr>
        <p:spPr>
          <a:xfrm>
            <a:off x="5591600" y="4141147"/>
            <a:ext cx="190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payment option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726" name="Google Shape;1726;p51"/>
          <p:cNvSpPr txBox="1"/>
          <p:nvPr/>
        </p:nvSpPr>
        <p:spPr>
          <a:xfrm>
            <a:off x="4394950" y="1623103"/>
            <a:ext cx="1906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Describe the problem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727" name="Google Shape;1727;p51"/>
          <p:cNvSpPr txBox="1"/>
          <p:nvPr>
            <p:ph idx="12" type="sldNum"/>
          </p:nvPr>
        </p:nvSpPr>
        <p:spPr>
          <a:xfrm>
            <a:off x="8412443" y="4547225"/>
            <a:ext cx="505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28" name="Google Shape;1728;p51"/>
          <p:cNvSpPr/>
          <p:nvPr/>
        </p:nvSpPr>
        <p:spPr>
          <a:xfrm>
            <a:off x="1615200" y="2067350"/>
            <a:ext cx="6003346" cy="1964362"/>
          </a:xfrm>
          <a:custGeom>
            <a:rect b="b" l="l" r="r" t="t"/>
            <a:pathLst>
              <a:path extrusionOk="0" h="37324" w="114067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9" name="Google Shape;1729;p51"/>
          <p:cNvGrpSpPr/>
          <p:nvPr/>
        </p:nvGrpSpPr>
        <p:grpSpPr>
          <a:xfrm>
            <a:off x="1739202" y="2631634"/>
            <a:ext cx="1060123" cy="332257"/>
            <a:chOff x="1138777" y="2153859"/>
            <a:chExt cx="1060123" cy="332257"/>
          </a:xfrm>
        </p:grpSpPr>
        <p:grpSp>
          <p:nvGrpSpPr>
            <p:cNvPr id="1730" name="Google Shape;1730;p51"/>
            <p:cNvGrpSpPr/>
            <p:nvPr/>
          </p:nvGrpSpPr>
          <p:grpSpPr>
            <a:xfrm>
              <a:off x="1138777" y="2153859"/>
              <a:ext cx="308171" cy="332257"/>
              <a:chOff x="-28461325" y="2701925"/>
              <a:chExt cx="272525" cy="293825"/>
            </a:xfrm>
          </p:grpSpPr>
          <p:sp>
            <p:nvSpPr>
              <p:cNvPr id="1731" name="Google Shape;1731;p51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rect b="b" l="l" r="r" t="t"/>
                <a:pathLst>
                  <a:path extrusionOk="0" h="3221" w="2175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51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rect b="b" l="l" r="r" t="t"/>
                <a:pathLst>
                  <a:path extrusionOk="0" h="4128" w="4979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51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rect b="b" l="l" r="r" t="t"/>
                <a:pathLst>
                  <a:path extrusionOk="0" h="11753" w="10901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34" name="Google Shape;1734;p51"/>
            <p:cNvCxnSpPr/>
            <p:nvPr/>
          </p:nvCxnSpPr>
          <p:spPr>
            <a:xfrm rot="10800000">
              <a:off x="1408700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735" name="Google Shape;1735;p51"/>
          <p:cNvGrpSpPr/>
          <p:nvPr/>
        </p:nvGrpSpPr>
        <p:grpSpPr>
          <a:xfrm>
            <a:off x="4227055" y="2636680"/>
            <a:ext cx="1113245" cy="334915"/>
            <a:chOff x="3626630" y="2158905"/>
            <a:chExt cx="1113245" cy="334915"/>
          </a:xfrm>
        </p:grpSpPr>
        <p:grpSp>
          <p:nvGrpSpPr>
            <p:cNvPr id="1736" name="Google Shape;1736;p51"/>
            <p:cNvGrpSpPr/>
            <p:nvPr/>
          </p:nvGrpSpPr>
          <p:grpSpPr>
            <a:xfrm>
              <a:off x="3626630" y="2158905"/>
              <a:ext cx="335791" cy="334915"/>
              <a:chOff x="-27358650" y="1961575"/>
              <a:chExt cx="296950" cy="296175"/>
            </a:xfrm>
          </p:grpSpPr>
          <p:sp>
            <p:nvSpPr>
              <p:cNvPr id="1737" name="Google Shape;1737;p51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rect b="b" l="l" r="r" t="t"/>
                <a:pathLst>
                  <a:path extrusionOk="0" h="11847" w="11878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1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rect b="b" l="l" r="r" t="t"/>
                <a:pathLst>
                  <a:path extrusionOk="0" h="2836" w="2836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39" name="Google Shape;1739;p51"/>
            <p:cNvCxnSpPr/>
            <p:nvPr/>
          </p:nvCxnSpPr>
          <p:spPr>
            <a:xfrm rot="10800000">
              <a:off x="3949675" y="237097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740" name="Google Shape;1740;p51"/>
          <p:cNvGrpSpPr/>
          <p:nvPr/>
        </p:nvGrpSpPr>
        <p:grpSpPr>
          <a:xfrm>
            <a:off x="2971401" y="3390759"/>
            <a:ext cx="1099617" cy="334038"/>
            <a:chOff x="2339108" y="2912984"/>
            <a:chExt cx="1099617" cy="334038"/>
          </a:xfrm>
        </p:grpSpPr>
        <p:grpSp>
          <p:nvGrpSpPr>
            <p:cNvPr id="1741" name="Google Shape;1741;p51"/>
            <p:cNvGrpSpPr/>
            <p:nvPr/>
          </p:nvGrpSpPr>
          <p:grpSpPr>
            <a:xfrm>
              <a:off x="2339108" y="2912984"/>
              <a:ext cx="334915" cy="334038"/>
              <a:chOff x="-24709875" y="1970225"/>
              <a:chExt cx="296175" cy="295400"/>
            </a:xfrm>
          </p:grpSpPr>
          <p:sp>
            <p:nvSpPr>
              <p:cNvPr id="1742" name="Google Shape;1742;p51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rect b="b" l="l" r="r" t="t"/>
                <a:pathLst>
                  <a:path extrusionOk="0" h="11816" w="11847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51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44" name="Google Shape;1744;p51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745" name="Google Shape;1745;p51"/>
          <p:cNvGrpSpPr/>
          <p:nvPr/>
        </p:nvGrpSpPr>
        <p:grpSpPr>
          <a:xfrm>
            <a:off x="5505243" y="3397448"/>
            <a:ext cx="1064673" cy="334886"/>
            <a:chOff x="4860202" y="2919673"/>
            <a:chExt cx="1064673" cy="334886"/>
          </a:xfrm>
        </p:grpSpPr>
        <p:grpSp>
          <p:nvGrpSpPr>
            <p:cNvPr id="1746" name="Google Shape;1746;p51"/>
            <p:cNvGrpSpPr/>
            <p:nvPr/>
          </p:nvGrpSpPr>
          <p:grpSpPr>
            <a:xfrm>
              <a:off x="4860202" y="2919673"/>
              <a:ext cx="274360" cy="334886"/>
              <a:chOff x="-24683100" y="2340425"/>
              <a:chExt cx="242625" cy="296150"/>
            </a:xfrm>
          </p:grpSpPr>
          <p:sp>
            <p:nvSpPr>
              <p:cNvPr id="1747" name="Google Shape;1747;p51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51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1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rect b="b" l="l" r="r" t="t"/>
                <a:pathLst>
                  <a:path extrusionOk="0" h="9767" w="416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51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rect b="b" l="l" r="r" t="t"/>
                <a:pathLst>
                  <a:path extrusionOk="0" h="2427" w="107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51" name="Google Shape;1751;p51"/>
            <p:cNvCxnSpPr/>
            <p:nvPr/>
          </p:nvCxnSpPr>
          <p:spPr>
            <a:xfrm rot="10800000">
              <a:off x="513467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752" name="Google Shape;1752;p51"/>
          <p:cNvSpPr txBox="1"/>
          <p:nvPr>
            <p:ph type="title"/>
          </p:nvPr>
        </p:nvSpPr>
        <p:spPr>
          <a:xfrm>
            <a:off x="-4" y="581125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Booking Process</a:t>
            </a:r>
            <a:endParaRPr/>
          </a:p>
        </p:txBody>
      </p:sp>
      <p:sp>
        <p:nvSpPr>
          <p:cNvPr id="1753" name="Google Shape;1753;p51"/>
          <p:cNvSpPr txBox="1"/>
          <p:nvPr/>
        </p:nvSpPr>
        <p:spPr>
          <a:xfrm>
            <a:off x="6768025" y="2600963"/>
            <a:ext cx="231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Confirm/ cancel the transaction</a:t>
            </a:r>
            <a:endParaRPr b="1" sz="1200">
              <a:solidFill>
                <a:schemeClr val="lt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754" name="Google Shape;1754;p51"/>
          <p:cNvSpPr txBox="1"/>
          <p:nvPr/>
        </p:nvSpPr>
        <p:spPr>
          <a:xfrm>
            <a:off x="2542850" y="4297900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Choose Date and Location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755" name="Google Shape;1755;p51"/>
          <p:cNvSpPr txBox="1"/>
          <p:nvPr/>
        </p:nvSpPr>
        <p:spPr>
          <a:xfrm>
            <a:off x="968725" y="1513450"/>
            <a:ext cx="321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 sz="12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patient chooses a doctor with the specialties to be examined</a:t>
            </a:r>
            <a:endParaRPr b="1" sz="12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0" name="Google Shape;17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750" y="1092275"/>
            <a:ext cx="57340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1" name="Google Shape;1761;p52"/>
          <p:cNvSpPr txBox="1"/>
          <p:nvPr/>
        </p:nvSpPr>
        <p:spPr>
          <a:xfrm>
            <a:off x="569875" y="525450"/>
            <a:ext cx="21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Momo Confirm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53"/>
          <p:cNvSpPr txBox="1"/>
          <p:nvPr>
            <p:ph idx="12" type="sldNum"/>
          </p:nvPr>
        </p:nvSpPr>
        <p:spPr>
          <a:xfrm>
            <a:off x="8412447" y="4547225"/>
            <a:ext cx="389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67" name="Google Shape;1767;p53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1820"/>
              <a:t>CONCLUSION</a:t>
            </a:r>
            <a:endParaRPr b="1" sz="1820"/>
          </a:p>
        </p:txBody>
      </p:sp>
      <p:sp>
        <p:nvSpPr>
          <p:cNvPr id="1768" name="Google Shape;1768;p53"/>
          <p:cNvSpPr txBox="1"/>
          <p:nvPr>
            <p:ph idx="4294967295" type="title"/>
          </p:nvPr>
        </p:nvSpPr>
        <p:spPr>
          <a:xfrm flipH="1">
            <a:off x="323139" y="-5"/>
            <a:ext cx="153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D8787"/>
                </a:solidFill>
              </a:rPr>
              <a:t>05</a:t>
            </a:r>
            <a:endParaRPr b="1">
              <a:solidFill>
                <a:srgbClr val="DD8787"/>
              </a:solidFill>
            </a:endParaRPr>
          </a:p>
        </p:txBody>
      </p:sp>
      <p:pic>
        <p:nvPicPr>
          <p:cNvPr id="1769" name="Google Shape;17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75" y="1298025"/>
            <a:ext cx="6976200" cy="34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75" name="Google Shape;1775;p54"/>
          <p:cNvSpPr txBox="1"/>
          <p:nvPr>
            <p:ph type="ctrTitle"/>
          </p:nvPr>
        </p:nvSpPr>
        <p:spPr>
          <a:xfrm>
            <a:off x="2303725" y="2042750"/>
            <a:ext cx="4146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82" name="Google Shape;1382;p30"/>
          <p:cNvSpPr txBox="1"/>
          <p:nvPr>
            <p:ph type="title"/>
          </p:nvPr>
        </p:nvSpPr>
        <p:spPr>
          <a:xfrm>
            <a:off x="46425" y="606600"/>
            <a:ext cx="19761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1620"/>
              <a:t>INTRODUCTION</a:t>
            </a:r>
            <a:endParaRPr b="1" sz="1620"/>
          </a:p>
        </p:txBody>
      </p:sp>
      <p:pic>
        <p:nvPicPr>
          <p:cNvPr id="1383" name="Google Shape;1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25" y="1163625"/>
            <a:ext cx="6558749" cy="38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30"/>
          <p:cNvSpPr txBox="1"/>
          <p:nvPr/>
        </p:nvSpPr>
        <p:spPr>
          <a:xfrm>
            <a:off x="2692450" y="120700"/>
            <a:ext cx="596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→ The main objective of this project is to develop a simple but efficient website for </a:t>
            </a:r>
            <a:r>
              <a:rPr b="1" lang="vi">
                <a:solidFill>
                  <a:schemeClr val="dk1"/>
                </a:solidFill>
              </a:rPr>
              <a:t>finding medical doctor</a:t>
            </a:r>
            <a:r>
              <a:rPr lang="vi">
                <a:solidFill>
                  <a:schemeClr val="dk1"/>
                </a:solidFill>
              </a:rPr>
              <a:t> that can help patients immediately seek for medical health and book a doctor to their home.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5" name="Google Shape;1385;p30"/>
          <p:cNvSpPr txBox="1"/>
          <p:nvPr>
            <p:ph idx="4294967295" type="title"/>
          </p:nvPr>
        </p:nvSpPr>
        <p:spPr>
          <a:xfrm flipH="1">
            <a:off x="323139" y="-5"/>
            <a:ext cx="153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A8B8B"/>
                </a:solidFill>
              </a:rPr>
              <a:t>01</a:t>
            </a:r>
            <a:endParaRPr b="1">
              <a:solidFill>
                <a:srgbClr val="DA8B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91" name="Google Shape;1391;p31"/>
          <p:cNvSpPr txBox="1"/>
          <p:nvPr>
            <p:ph idx="1" type="subTitle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/>
              <a:t>FRAMEWORK</a:t>
            </a:r>
            <a:endParaRPr b="1" sz="1700"/>
          </a:p>
        </p:txBody>
      </p:sp>
      <p:sp>
        <p:nvSpPr>
          <p:cNvPr id="1392" name="Google Shape;1392;p31"/>
          <p:cNvSpPr txBox="1"/>
          <p:nvPr>
            <p:ph idx="2" type="subTitle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APIs</a:t>
            </a:r>
            <a:endParaRPr b="1" sz="2000"/>
          </a:p>
        </p:txBody>
      </p:sp>
      <p:sp>
        <p:nvSpPr>
          <p:cNvPr id="1393" name="Google Shape;1393;p31"/>
          <p:cNvSpPr txBox="1"/>
          <p:nvPr>
            <p:ph idx="3" type="subTitle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LIBRARIES</a:t>
            </a:r>
            <a:endParaRPr b="1" sz="1800"/>
          </a:p>
        </p:txBody>
      </p:sp>
      <p:grpSp>
        <p:nvGrpSpPr>
          <p:cNvPr id="1394" name="Google Shape;1394;p31"/>
          <p:cNvGrpSpPr/>
          <p:nvPr/>
        </p:nvGrpSpPr>
        <p:grpSpPr>
          <a:xfrm>
            <a:off x="2041677" y="2165800"/>
            <a:ext cx="733647" cy="811925"/>
            <a:chOff x="2041677" y="2165800"/>
            <a:chExt cx="733647" cy="811925"/>
          </a:xfrm>
        </p:grpSpPr>
        <p:sp>
          <p:nvSpPr>
            <p:cNvPr id="1395" name="Google Shape;1395;p31"/>
            <p:cNvSpPr/>
            <p:nvPr/>
          </p:nvSpPr>
          <p:spPr>
            <a:xfrm rot="10800000">
              <a:off x="2041677" y="2165800"/>
              <a:ext cx="733647" cy="811925"/>
            </a:xfrm>
            <a:custGeom>
              <a:rect b="b" l="l" r="r" t="t"/>
              <a:pathLst>
                <a:path extrusionOk="0" h="22743" w="1491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241492" y="2349107"/>
              <a:ext cx="334010" cy="335791"/>
            </a:xfrm>
            <a:custGeom>
              <a:rect b="b" l="l" r="r" t="t"/>
              <a:pathLst>
                <a:path extrusionOk="0" h="11878" w="11815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7" name="Google Shape;1397;p31"/>
          <p:cNvGrpSpPr/>
          <p:nvPr/>
        </p:nvGrpSpPr>
        <p:grpSpPr>
          <a:xfrm>
            <a:off x="6429727" y="2165800"/>
            <a:ext cx="733647" cy="811925"/>
            <a:chOff x="6429727" y="2165800"/>
            <a:chExt cx="733647" cy="811925"/>
          </a:xfrm>
        </p:grpSpPr>
        <p:sp>
          <p:nvSpPr>
            <p:cNvPr id="1398" name="Google Shape;1398;p31"/>
            <p:cNvSpPr/>
            <p:nvPr/>
          </p:nvSpPr>
          <p:spPr>
            <a:xfrm rot="10800000">
              <a:off x="6429727" y="2165800"/>
              <a:ext cx="733647" cy="811925"/>
            </a:xfrm>
            <a:custGeom>
              <a:rect b="b" l="l" r="r" t="t"/>
              <a:pathLst>
                <a:path extrusionOk="0" h="22743" w="1491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9" name="Google Shape;1399;p31"/>
            <p:cNvGrpSpPr/>
            <p:nvPr/>
          </p:nvGrpSpPr>
          <p:grpSpPr>
            <a:xfrm>
              <a:off x="6668719" y="2349103"/>
              <a:ext cx="255646" cy="335791"/>
              <a:chOff x="-23177950" y="2340425"/>
              <a:chExt cx="226075" cy="296950"/>
            </a:xfrm>
          </p:grpSpPr>
          <p:sp>
            <p:nvSpPr>
              <p:cNvPr id="1400" name="Google Shape;1400;p31"/>
              <p:cNvSpPr/>
              <p:nvPr/>
            </p:nvSpPr>
            <p:spPr>
              <a:xfrm>
                <a:off x="-23177950" y="2340425"/>
                <a:ext cx="226075" cy="296950"/>
              </a:xfrm>
              <a:custGeom>
                <a:rect b="b" l="l" r="r" t="t"/>
                <a:pathLst>
                  <a:path extrusionOk="0" h="11878" w="9043">
                    <a:moveTo>
                      <a:pt x="1418" y="693"/>
                    </a:moveTo>
                    <a:lnTo>
                      <a:pt x="1418" y="1449"/>
                    </a:lnTo>
                    <a:cubicBezTo>
                      <a:pt x="1418" y="2048"/>
                      <a:pt x="1891" y="2457"/>
                      <a:pt x="2426" y="2457"/>
                    </a:cubicBezTo>
                    <a:lnTo>
                      <a:pt x="2804" y="2457"/>
                    </a:lnTo>
                    <a:cubicBezTo>
                      <a:pt x="2899" y="2457"/>
                      <a:pt x="2993" y="2426"/>
                      <a:pt x="3057" y="2300"/>
                    </a:cubicBezTo>
                    <a:cubicBezTo>
                      <a:pt x="3340" y="1953"/>
                      <a:pt x="3750" y="1764"/>
                      <a:pt x="4159" y="1764"/>
                    </a:cubicBezTo>
                    <a:cubicBezTo>
                      <a:pt x="6459" y="1764"/>
                      <a:pt x="8349" y="3623"/>
                      <a:pt x="8349" y="5923"/>
                    </a:cubicBezTo>
                    <a:cubicBezTo>
                      <a:pt x="8349" y="8254"/>
                      <a:pt x="6491" y="10113"/>
                      <a:pt x="4159" y="10113"/>
                    </a:cubicBezTo>
                    <a:cubicBezTo>
                      <a:pt x="3750" y="10113"/>
                      <a:pt x="3340" y="9924"/>
                      <a:pt x="3057" y="9578"/>
                    </a:cubicBezTo>
                    <a:cubicBezTo>
                      <a:pt x="2993" y="9483"/>
                      <a:pt x="2899" y="9389"/>
                      <a:pt x="2804" y="9389"/>
                    </a:cubicBezTo>
                    <a:lnTo>
                      <a:pt x="2426" y="9389"/>
                    </a:lnTo>
                    <a:cubicBezTo>
                      <a:pt x="1859" y="9389"/>
                      <a:pt x="1418" y="9861"/>
                      <a:pt x="1418" y="10428"/>
                    </a:cubicBezTo>
                    <a:lnTo>
                      <a:pt x="1418" y="11153"/>
                    </a:lnTo>
                    <a:lnTo>
                      <a:pt x="694" y="11153"/>
                    </a:lnTo>
                    <a:lnTo>
                      <a:pt x="694" y="10428"/>
                    </a:lnTo>
                    <a:cubicBezTo>
                      <a:pt x="694" y="9483"/>
                      <a:pt x="1481" y="8695"/>
                      <a:pt x="2426" y="8695"/>
                    </a:cubicBezTo>
                    <a:lnTo>
                      <a:pt x="2489" y="8695"/>
                    </a:lnTo>
                    <a:cubicBezTo>
                      <a:pt x="2647" y="8695"/>
                      <a:pt x="2804" y="8569"/>
                      <a:pt x="2836" y="8412"/>
                    </a:cubicBezTo>
                    <a:cubicBezTo>
                      <a:pt x="2962" y="7782"/>
                      <a:pt x="3529" y="7309"/>
                      <a:pt x="4222" y="7309"/>
                    </a:cubicBezTo>
                    <a:cubicBezTo>
                      <a:pt x="4947" y="7309"/>
                      <a:pt x="5577" y="6679"/>
                      <a:pt x="5577" y="5923"/>
                    </a:cubicBezTo>
                    <a:cubicBezTo>
                      <a:pt x="5577" y="5198"/>
                      <a:pt x="4947" y="4568"/>
                      <a:pt x="4222" y="4568"/>
                    </a:cubicBezTo>
                    <a:cubicBezTo>
                      <a:pt x="3529" y="4568"/>
                      <a:pt x="2993" y="4096"/>
                      <a:pt x="2836" y="3466"/>
                    </a:cubicBezTo>
                    <a:cubicBezTo>
                      <a:pt x="2804" y="3308"/>
                      <a:pt x="2678" y="3182"/>
                      <a:pt x="2489" y="3182"/>
                    </a:cubicBezTo>
                    <a:lnTo>
                      <a:pt x="2426" y="3182"/>
                    </a:lnTo>
                    <a:cubicBezTo>
                      <a:pt x="1481" y="3182"/>
                      <a:pt x="694" y="2394"/>
                      <a:pt x="694" y="1449"/>
                    </a:cubicBezTo>
                    <a:lnTo>
                      <a:pt x="694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449"/>
                    </a:lnTo>
                    <a:cubicBezTo>
                      <a:pt x="1" y="2710"/>
                      <a:pt x="977" y="3749"/>
                      <a:pt x="2206" y="3844"/>
                    </a:cubicBezTo>
                    <a:cubicBezTo>
                      <a:pt x="2489" y="4694"/>
                      <a:pt x="3277" y="5261"/>
                      <a:pt x="4159" y="5261"/>
                    </a:cubicBezTo>
                    <a:cubicBezTo>
                      <a:pt x="4569" y="5261"/>
                      <a:pt x="4884" y="5576"/>
                      <a:pt x="4884" y="5986"/>
                    </a:cubicBezTo>
                    <a:cubicBezTo>
                      <a:pt x="4884" y="6364"/>
                      <a:pt x="4569" y="6679"/>
                      <a:pt x="4159" y="6679"/>
                    </a:cubicBezTo>
                    <a:cubicBezTo>
                      <a:pt x="3277" y="6679"/>
                      <a:pt x="2489" y="7278"/>
                      <a:pt x="2206" y="8097"/>
                    </a:cubicBezTo>
                    <a:cubicBezTo>
                      <a:pt x="977" y="8223"/>
                      <a:pt x="1" y="9263"/>
                      <a:pt x="1" y="10523"/>
                    </a:cubicBezTo>
                    <a:lnTo>
                      <a:pt x="1" y="11531"/>
                    </a:lnTo>
                    <a:cubicBezTo>
                      <a:pt x="1" y="11720"/>
                      <a:pt x="158" y="11877"/>
                      <a:pt x="347" y="11877"/>
                    </a:cubicBezTo>
                    <a:lnTo>
                      <a:pt x="1733" y="11877"/>
                    </a:lnTo>
                    <a:cubicBezTo>
                      <a:pt x="1922" y="11877"/>
                      <a:pt x="2080" y="11720"/>
                      <a:pt x="2080" y="11531"/>
                    </a:cubicBezTo>
                    <a:lnTo>
                      <a:pt x="2080" y="10523"/>
                    </a:lnTo>
                    <a:cubicBezTo>
                      <a:pt x="2080" y="10302"/>
                      <a:pt x="2237" y="10145"/>
                      <a:pt x="2426" y="10145"/>
                    </a:cubicBezTo>
                    <a:lnTo>
                      <a:pt x="2647" y="10145"/>
                    </a:lnTo>
                    <a:cubicBezTo>
                      <a:pt x="3025" y="10586"/>
                      <a:pt x="3592" y="10869"/>
                      <a:pt x="4159" y="10869"/>
                    </a:cubicBezTo>
                    <a:cubicBezTo>
                      <a:pt x="6837" y="10869"/>
                      <a:pt x="9011" y="8695"/>
                      <a:pt x="9011" y="6018"/>
                    </a:cubicBezTo>
                    <a:cubicBezTo>
                      <a:pt x="9042" y="3277"/>
                      <a:pt x="6837" y="1103"/>
                      <a:pt x="4159" y="1103"/>
                    </a:cubicBezTo>
                    <a:cubicBezTo>
                      <a:pt x="3592" y="1103"/>
                      <a:pt x="3025" y="1323"/>
                      <a:pt x="2647" y="1796"/>
                    </a:cubicBezTo>
                    <a:lnTo>
                      <a:pt x="2426" y="1796"/>
                    </a:lnTo>
                    <a:cubicBezTo>
                      <a:pt x="2237" y="1796"/>
                      <a:pt x="2080" y="1638"/>
                      <a:pt x="2080" y="1449"/>
                    </a:cubicBez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-23081850" y="2425475"/>
                <a:ext cx="96100" cy="151250"/>
              </a:xfrm>
              <a:custGeom>
                <a:rect b="b" l="l" r="r" t="t"/>
                <a:pathLst>
                  <a:path extrusionOk="0" h="6050" w="3844">
                    <a:moveTo>
                      <a:pt x="2568" y="1"/>
                    </a:moveTo>
                    <a:cubicBezTo>
                      <a:pt x="2481" y="1"/>
                      <a:pt x="2395" y="32"/>
                      <a:pt x="2332" y="95"/>
                    </a:cubicBezTo>
                    <a:cubicBezTo>
                      <a:pt x="2205" y="221"/>
                      <a:pt x="2205" y="442"/>
                      <a:pt x="2332" y="568"/>
                    </a:cubicBezTo>
                    <a:cubicBezTo>
                      <a:pt x="2867" y="1072"/>
                      <a:pt x="3151" y="1796"/>
                      <a:pt x="3151" y="2553"/>
                    </a:cubicBezTo>
                    <a:cubicBezTo>
                      <a:pt x="3151" y="3277"/>
                      <a:pt x="2899" y="3970"/>
                      <a:pt x="2332" y="4506"/>
                    </a:cubicBezTo>
                    <a:cubicBezTo>
                      <a:pt x="1827" y="5010"/>
                      <a:pt x="1134" y="5325"/>
                      <a:pt x="378" y="5325"/>
                    </a:cubicBezTo>
                    <a:cubicBezTo>
                      <a:pt x="189" y="5325"/>
                      <a:pt x="0" y="5482"/>
                      <a:pt x="0" y="5703"/>
                    </a:cubicBezTo>
                    <a:cubicBezTo>
                      <a:pt x="0" y="5892"/>
                      <a:pt x="189" y="6050"/>
                      <a:pt x="378" y="6050"/>
                    </a:cubicBezTo>
                    <a:cubicBezTo>
                      <a:pt x="1292" y="6050"/>
                      <a:pt x="2174" y="5703"/>
                      <a:pt x="2804" y="5010"/>
                    </a:cubicBezTo>
                    <a:cubicBezTo>
                      <a:pt x="3466" y="4348"/>
                      <a:pt x="3844" y="3498"/>
                      <a:pt x="3844" y="2584"/>
                    </a:cubicBezTo>
                    <a:cubicBezTo>
                      <a:pt x="3844" y="1670"/>
                      <a:pt x="3434" y="757"/>
                      <a:pt x="2804" y="95"/>
                    </a:cubicBezTo>
                    <a:cubicBezTo>
                      <a:pt x="2741" y="32"/>
                      <a:pt x="2654" y="1"/>
                      <a:pt x="256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2" name="Google Shape;1402;p31"/>
          <p:cNvGrpSpPr/>
          <p:nvPr/>
        </p:nvGrpSpPr>
        <p:grpSpPr>
          <a:xfrm>
            <a:off x="4205177" y="2165800"/>
            <a:ext cx="733647" cy="811925"/>
            <a:chOff x="4205177" y="2165800"/>
            <a:chExt cx="733647" cy="811925"/>
          </a:xfrm>
        </p:grpSpPr>
        <p:sp>
          <p:nvSpPr>
            <p:cNvPr id="1403" name="Google Shape;1403;p31"/>
            <p:cNvSpPr/>
            <p:nvPr/>
          </p:nvSpPr>
          <p:spPr>
            <a:xfrm rot="10800000">
              <a:off x="4205177" y="2165800"/>
              <a:ext cx="733647" cy="811925"/>
            </a:xfrm>
            <a:custGeom>
              <a:rect b="b" l="l" r="r" t="t"/>
              <a:pathLst>
                <a:path extrusionOk="0" h="22743" w="1491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4" name="Google Shape;1404;p31"/>
            <p:cNvGrpSpPr/>
            <p:nvPr/>
          </p:nvGrpSpPr>
          <p:grpSpPr>
            <a:xfrm>
              <a:off x="4402783" y="2349544"/>
              <a:ext cx="334915" cy="334915"/>
              <a:chOff x="-23229150" y="2710600"/>
              <a:chExt cx="296175" cy="29617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-23177150" y="2727925"/>
                <a:ext cx="191400" cy="258375"/>
              </a:xfrm>
              <a:custGeom>
                <a:rect b="b" l="l" r="r" t="t"/>
                <a:pathLst>
                  <a:path extrusionOk="0" h="10335" w="7656">
                    <a:moveTo>
                      <a:pt x="3812" y="725"/>
                    </a:moveTo>
                    <a:cubicBezTo>
                      <a:pt x="4033" y="725"/>
                      <a:pt x="4190" y="883"/>
                      <a:pt x="4190" y="1072"/>
                    </a:cubicBezTo>
                    <a:lnTo>
                      <a:pt x="4190" y="1418"/>
                    </a:lnTo>
                    <a:lnTo>
                      <a:pt x="3466" y="1418"/>
                    </a:lnTo>
                    <a:lnTo>
                      <a:pt x="3466" y="1072"/>
                    </a:lnTo>
                    <a:cubicBezTo>
                      <a:pt x="3466" y="883"/>
                      <a:pt x="3623" y="725"/>
                      <a:pt x="3812" y="725"/>
                    </a:cubicBezTo>
                    <a:close/>
                    <a:moveTo>
                      <a:pt x="6238" y="1387"/>
                    </a:moveTo>
                    <a:cubicBezTo>
                      <a:pt x="6648" y="1418"/>
                      <a:pt x="6931" y="1702"/>
                      <a:pt x="6931" y="2111"/>
                    </a:cubicBezTo>
                    <a:cubicBezTo>
                      <a:pt x="6931" y="2206"/>
                      <a:pt x="6900" y="2363"/>
                      <a:pt x="6805" y="2458"/>
                    </a:cubicBezTo>
                    <a:cubicBezTo>
                      <a:pt x="6585" y="2206"/>
                      <a:pt x="6238" y="2111"/>
                      <a:pt x="5860" y="2111"/>
                    </a:cubicBezTo>
                    <a:lnTo>
                      <a:pt x="4852" y="2111"/>
                    </a:lnTo>
                    <a:lnTo>
                      <a:pt x="4852" y="1387"/>
                    </a:lnTo>
                    <a:close/>
                    <a:moveTo>
                      <a:pt x="2804" y="1418"/>
                    </a:moveTo>
                    <a:lnTo>
                      <a:pt x="2804" y="2143"/>
                    </a:lnTo>
                    <a:lnTo>
                      <a:pt x="1796" y="2143"/>
                    </a:lnTo>
                    <a:cubicBezTo>
                      <a:pt x="1418" y="2143"/>
                      <a:pt x="1071" y="2300"/>
                      <a:pt x="851" y="2489"/>
                    </a:cubicBezTo>
                    <a:cubicBezTo>
                      <a:pt x="756" y="2363"/>
                      <a:pt x="725" y="2269"/>
                      <a:pt x="725" y="2143"/>
                    </a:cubicBezTo>
                    <a:cubicBezTo>
                      <a:pt x="725" y="1702"/>
                      <a:pt x="1040" y="1418"/>
                      <a:pt x="1418" y="1418"/>
                    </a:cubicBezTo>
                    <a:close/>
                    <a:moveTo>
                      <a:pt x="4190" y="2111"/>
                    </a:moveTo>
                    <a:lnTo>
                      <a:pt x="4190" y="2804"/>
                    </a:lnTo>
                    <a:lnTo>
                      <a:pt x="3466" y="2804"/>
                    </a:lnTo>
                    <a:lnTo>
                      <a:pt x="3466" y="2111"/>
                    </a:lnTo>
                    <a:close/>
                    <a:moveTo>
                      <a:pt x="2772" y="2773"/>
                    </a:moveTo>
                    <a:lnTo>
                      <a:pt x="2772" y="3466"/>
                    </a:lnTo>
                    <a:lnTo>
                      <a:pt x="2079" y="3466"/>
                    </a:lnTo>
                    <a:cubicBezTo>
                      <a:pt x="1733" y="3466"/>
                      <a:pt x="1386" y="3624"/>
                      <a:pt x="1134" y="3844"/>
                    </a:cubicBezTo>
                    <a:cubicBezTo>
                      <a:pt x="1071" y="3718"/>
                      <a:pt x="1040" y="3592"/>
                      <a:pt x="1040" y="3466"/>
                    </a:cubicBezTo>
                    <a:cubicBezTo>
                      <a:pt x="1040" y="3088"/>
                      <a:pt x="1355" y="2773"/>
                      <a:pt x="1733" y="2773"/>
                    </a:cubicBezTo>
                    <a:close/>
                    <a:moveTo>
                      <a:pt x="5860" y="2804"/>
                    </a:moveTo>
                    <a:cubicBezTo>
                      <a:pt x="6270" y="2804"/>
                      <a:pt x="6585" y="3119"/>
                      <a:pt x="6585" y="3529"/>
                    </a:cubicBezTo>
                    <a:cubicBezTo>
                      <a:pt x="6585" y="3624"/>
                      <a:pt x="6553" y="3781"/>
                      <a:pt x="6459" y="3876"/>
                    </a:cubicBezTo>
                    <a:cubicBezTo>
                      <a:pt x="6270" y="3624"/>
                      <a:pt x="5923" y="3466"/>
                      <a:pt x="5576" y="3466"/>
                    </a:cubicBezTo>
                    <a:lnTo>
                      <a:pt x="4852" y="3466"/>
                    </a:lnTo>
                    <a:lnTo>
                      <a:pt x="4852" y="2804"/>
                    </a:lnTo>
                    <a:close/>
                    <a:moveTo>
                      <a:pt x="4190" y="3466"/>
                    </a:moveTo>
                    <a:lnTo>
                      <a:pt x="4190" y="4191"/>
                    </a:lnTo>
                    <a:lnTo>
                      <a:pt x="3466" y="4191"/>
                    </a:lnTo>
                    <a:lnTo>
                      <a:pt x="3466" y="3466"/>
                    </a:lnTo>
                    <a:close/>
                    <a:moveTo>
                      <a:pt x="4190" y="4884"/>
                    </a:moveTo>
                    <a:lnTo>
                      <a:pt x="4190" y="5608"/>
                    </a:lnTo>
                    <a:lnTo>
                      <a:pt x="3466" y="5608"/>
                    </a:lnTo>
                    <a:lnTo>
                      <a:pt x="3466" y="4884"/>
                    </a:lnTo>
                    <a:close/>
                    <a:moveTo>
                      <a:pt x="4190" y="6270"/>
                    </a:moveTo>
                    <a:lnTo>
                      <a:pt x="4190" y="7152"/>
                    </a:lnTo>
                    <a:lnTo>
                      <a:pt x="4190" y="7310"/>
                    </a:lnTo>
                    <a:cubicBezTo>
                      <a:pt x="4190" y="7499"/>
                      <a:pt x="4033" y="7656"/>
                      <a:pt x="3812" y="7656"/>
                    </a:cubicBezTo>
                    <a:cubicBezTo>
                      <a:pt x="3623" y="7656"/>
                      <a:pt x="3466" y="7499"/>
                      <a:pt x="3466" y="7310"/>
                    </a:cubicBezTo>
                    <a:lnTo>
                      <a:pt x="3466" y="7152"/>
                    </a:lnTo>
                    <a:lnTo>
                      <a:pt x="3466" y="6270"/>
                    </a:lnTo>
                    <a:close/>
                    <a:moveTo>
                      <a:pt x="5923" y="7656"/>
                    </a:moveTo>
                    <a:cubicBezTo>
                      <a:pt x="6112" y="7656"/>
                      <a:pt x="6270" y="7814"/>
                      <a:pt x="6270" y="8003"/>
                    </a:cubicBezTo>
                    <a:cubicBezTo>
                      <a:pt x="6270" y="8192"/>
                      <a:pt x="6144" y="8286"/>
                      <a:pt x="5986" y="8318"/>
                    </a:cubicBezTo>
                    <a:cubicBezTo>
                      <a:pt x="5734" y="8412"/>
                      <a:pt x="5450" y="8475"/>
                      <a:pt x="5198" y="8633"/>
                    </a:cubicBezTo>
                    <a:cubicBezTo>
                      <a:pt x="4789" y="8885"/>
                      <a:pt x="4411" y="9200"/>
                      <a:pt x="4096" y="9578"/>
                    </a:cubicBezTo>
                    <a:cubicBezTo>
                      <a:pt x="4064" y="9609"/>
                      <a:pt x="3938" y="9735"/>
                      <a:pt x="3812" y="9735"/>
                    </a:cubicBezTo>
                    <a:cubicBezTo>
                      <a:pt x="3655" y="9735"/>
                      <a:pt x="3592" y="9672"/>
                      <a:pt x="3560" y="9578"/>
                    </a:cubicBezTo>
                    <a:cubicBezTo>
                      <a:pt x="3088" y="8948"/>
                      <a:pt x="2426" y="8507"/>
                      <a:pt x="1670" y="8349"/>
                    </a:cubicBezTo>
                    <a:cubicBezTo>
                      <a:pt x="1544" y="8318"/>
                      <a:pt x="1386" y="8192"/>
                      <a:pt x="1386" y="8003"/>
                    </a:cubicBezTo>
                    <a:cubicBezTo>
                      <a:pt x="1386" y="7814"/>
                      <a:pt x="1544" y="7656"/>
                      <a:pt x="1733" y="7656"/>
                    </a:cubicBezTo>
                    <a:lnTo>
                      <a:pt x="2835" y="7656"/>
                    </a:lnTo>
                    <a:cubicBezTo>
                      <a:pt x="2993" y="8034"/>
                      <a:pt x="3371" y="8349"/>
                      <a:pt x="3844" y="8349"/>
                    </a:cubicBezTo>
                    <a:cubicBezTo>
                      <a:pt x="4316" y="8349"/>
                      <a:pt x="4663" y="8097"/>
                      <a:pt x="4820" y="7656"/>
                    </a:cubicBezTo>
                    <a:close/>
                    <a:moveTo>
                      <a:pt x="3812" y="0"/>
                    </a:moveTo>
                    <a:cubicBezTo>
                      <a:pt x="3371" y="0"/>
                      <a:pt x="2993" y="284"/>
                      <a:pt x="2835" y="725"/>
                    </a:cubicBezTo>
                    <a:lnTo>
                      <a:pt x="1386" y="725"/>
                    </a:lnTo>
                    <a:cubicBezTo>
                      <a:pt x="630" y="725"/>
                      <a:pt x="0" y="1355"/>
                      <a:pt x="0" y="2111"/>
                    </a:cubicBezTo>
                    <a:cubicBezTo>
                      <a:pt x="0" y="2489"/>
                      <a:pt x="158" y="2804"/>
                      <a:pt x="410" y="3088"/>
                    </a:cubicBezTo>
                    <a:cubicBezTo>
                      <a:pt x="378" y="3214"/>
                      <a:pt x="315" y="3340"/>
                      <a:pt x="315" y="3466"/>
                    </a:cubicBezTo>
                    <a:cubicBezTo>
                      <a:pt x="315" y="3876"/>
                      <a:pt x="473" y="4191"/>
                      <a:pt x="725" y="4474"/>
                    </a:cubicBezTo>
                    <a:cubicBezTo>
                      <a:pt x="693" y="4569"/>
                      <a:pt x="630" y="4726"/>
                      <a:pt x="630" y="4852"/>
                    </a:cubicBezTo>
                    <a:cubicBezTo>
                      <a:pt x="630" y="5608"/>
                      <a:pt x="1260" y="6238"/>
                      <a:pt x="2016" y="6238"/>
                    </a:cubicBezTo>
                    <a:cubicBezTo>
                      <a:pt x="2205" y="6238"/>
                      <a:pt x="2363" y="6081"/>
                      <a:pt x="2363" y="5892"/>
                    </a:cubicBezTo>
                    <a:cubicBezTo>
                      <a:pt x="2363" y="5671"/>
                      <a:pt x="2205" y="5514"/>
                      <a:pt x="2016" y="5514"/>
                    </a:cubicBezTo>
                    <a:cubicBezTo>
                      <a:pt x="1638" y="5514"/>
                      <a:pt x="1323" y="5199"/>
                      <a:pt x="1323" y="4821"/>
                    </a:cubicBezTo>
                    <a:cubicBezTo>
                      <a:pt x="1323" y="4411"/>
                      <a:pt x="1638" y="4096"/>
                      <a:pt x="2016" y="4096"/>
                    </a:cubicBezTo>
                    <a:lnTo>
                      <a:pt x="2741" y="4096"/>
                    </a:lnTo>
                    <a:lnTo>
                      <a:pt x="2741" y="6869"/>
                    </a:lnTo>
                    <a:lnTo>
                      <a:pt x="1701" y="6869"/>
                    </a:lnTo>
                    <a:cubicBezTo>
                      <a:pt x="1103" y="6869"/>
                      <a:pt x="693" y="7341"/>
                      <a:pt x="693" y="7877"/>
                    </a:cubicBezTo>
                    <a:cubicBezTo>
                      <a:pt x="693" y="8349"/>
                      <a:pt x="1008" y="8759"/>
                      <a:pt x="1481" y="8916"/>
                    </a:cubicBezTo>
                    <a:cubicBezTo>
                      <a:pt x="2048" y="9074"/>
                      <a:pt x="2615" y="9420"/>
                      <a:pt x="2961" y="9893"/>
                    </a:cubicBezTo>
                    <a:cubicBezTo>
                      <a:pt x="3151" y="10177"/>
                      <a:pt x="3466" y="10334"/>
                      <a:pt x="3781" y="10334"/>
                    </a:cubicBezTo>
                    <a:cubicBezTo>
                      <a:pt x="4096" y="10334"/>
                      <a:pt x="4411" y="10177"/>
                      <a:pt x="4631" y="9924"/>
                    </a:cubicBezTo>
                    <a:cubicBezTo>
                      <a:pt x="4852" y="9609"/>
                      <a:pt x="5135" y="9389"/>
                      <a:pt x="5482" y="9168"/>
                    </a:cubicBezTo>
                    <a:cubicBezTo>
                      <a:pt x="5671" y="9074"/>
                      <a:pt x="5891" y="8979"/>
                      <a:pt x="6112" y="8948"/>
                    </a:cubicBezTo>
                    <a:cubicBezTo>
                      <a:pt x="6585" y="8822"/>
                      <a:pt x="6900" y="8444"/>
                      <a:pt x="6900" y="7971"/>
                    </a:cubicBezTo>
                    <a:cubicBezTo>
                      <a:pt x="6900" y="7373"/>
                      <a:pt x="6427" y="6932"/>
                      <a:pt x="5891" y="6932"/>
                    </a:cubicBezTo>
                    <a:lnTo>
                      <a:pt x="4852" y="6932"/>
                    </a:lnTo>
                    <a:lnTo>
                      <a:pt x="4852" y="4191"/>
                    </a:lnTo>
                    <a:lnTo>
                      <a:pt x="5576" y="4191"/>
                    </a:lnTo>
                    <a:cubicBezTo>
                      <a:pt x="5954" y="4191"/>
                      <a:pt x="6270" y="4506"/>
                      <a:pt x="6270" y="4884"/>
                    </a:cubicBezTo>
                    <a:cubicBezTo>
                      <a:pt x="6270" y="5293"/>
                      <a:pt x="5954" y="5608"/>
                      <a:pt x="5576" y="5608"/>
                    </a:cubicBezTo>
                    <a:cubicBezTo>
                      <a:pt x="5356" y="5608"/>
                      <a:pt x="5198" y="5766"/>
                      <a:pt x="5198" y="5955"/>
                    </a:cubicBezTo>
                    <a:cubicBezTo>
                      <a:pt x="5198" y="6144"/>
                      <a:pt x="5356" y="6301"/>
                      <a:pt x="5576" y="6301"/>
                    </a:cubicBezTo>
                    <a:cubicBezTo>
                      <a:pt x="6301" y="6301"/>
                      <a:pt x="6931" y="5671"/>
                      <a:pt x="6931" y="4915"/>
                    </a:cubicBezTo>
                    <a:cubicBezTo>
                      <a:pt x="6931" y="4758"/>
                      <a:pt x="6900" y="4663"/>
                      <a:pt x="6868" y="4537"/>
                    </a:cubicBezTo>
                    <a:cubicBezTo>
                      <a:pt x="7152" y="4254"/>
                      <a:pt x="7246" y="3939"/>
                      <a:pt x="7246" y="3561"/>
                    </a:cubicBezTo>
                    <a:cubicBezTo>
                      <a:pt x="7246" y="3403"/>
                      <a:pt x="7215" y="3277"/>
                      <a:pt x="7183" y="3151"/>
                    </a:cubicBezTo>
                    <a:cubicBezTo>
                      <a:pt x="7498" y="2836"/>
                      <a:pt x="7656" y="2489"/>
                      <a:pt x="7656" y="2111"/>
                    </a:cubicBezTo>
                    <a:cubicBezTo>
                      <a:pt x="7656" y="1355"/>
                      <a:pt x="7026" y="725"/>
                      <a:pt x="6270" y="725"/>
                    </a:cubicBezTo>
                    <a:lnTo>
                      <a:pt x="4820" y="725"/>
                    </a:lnTo>
                    <a:cubicBezTo>
                      <a:pt x="4663" y="316"/>
                      <a:pt x="4285" y="0"/>
                      <a:pt x="381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-23229150" y="2710600"/>
                <a:ext cx="296175" cy="296175"/>
              </a:xfrm>
              <a:custGeom>
                <a:rect b="b" l="l" r="r" t="t"/>
                <a:pathLst>
                  <a:path extrusionOk="0" h="11847" w="11847">
                    <a:moveTo>
                      <a:pt x="10775" y="693"/>
                    </a:moveTo>
                    <a:cubicBezTo>
                      <a:pt x="10996" y="693"/>
                      <a:pt x="11153" y="851"/>
                      <a:pt x="11153" y="1072"/>
                    </a:cubicBezTo>
                    <a:lnTo>
                      <a:pt x="11153" y="10775"/>
                    </a:lnTo>
                    <a:cubicBezTo>
                      <a:pt x="11153" y="10996"/>
                      <a:pt x="10996" y="11153"/>
                      <a:pt x="10775" y="11153"/>
                    </a:cubicBezTo>
                    <a:lnTo>
                      <a:pt x="1072" y="11153"/>
                    </a:lnTo>
                    <a:cubicBezTo>
                      <a:pt x="851" y="11153"/>
                      <a:pt x="694" y="10996"/>
                      <a:pt x="694" y="10775"/>
                    </a:cubicBezTo>
                    <a:lnTo>
                      <a:pt x="694" y="1072"/>
                    </a:lnTo>
                    <a:cubicBezTo>
                      <a:pt x="694" y="851"/>
                      <a:pt x="851" y="693"/>
                      <a:pt x="1072" y="693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lnTo>
                      <a:pt x="1" y="10775"/>
                    </a:lnTo>
                    <a:cubicBezTo>
                      <a:pt x="1" y="11374"/>
                      <a:pt x="473" y="11846"/>
                      <a:pt x="1072" y="11846"/>
                    </a:cubicBezTo>
                    <a:lnTo>
                      <a:pt x="10807" y="11846"/>
                    </a:lnTo>
                    <a:cubicBezTo>
                      <a:pt x="11374" y="11846"/>
                      <a:pt x="11847" y="11374"/>
                      <a:pt x="11847" y="10775"/>
                    </a:cubicBezTo>
                    <a:lnTo>
                      <a:pt x="11847" y="1072"/>
                    </a:lnTo>
                    <a:cubicBezTo>
                      <a:pt x="11847" y="473"/>
                      <a:pt x="11342" y="0"/>
                      <a:pt x="1080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7" name="Google Shape;1407;p31"/>
          <p:cNvSpPr txBox="1"/>
          <p:nvPr>
            <p:ph type="title"/>
          </p:nvPr>
        </p:nvSpPr>
        <p:spPr>
          <a:xfrm>
            <a:off x="0" y="606600"/>
            <a:ext cx="20226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TECHNOLOGIES</a:t>
            </a:r>
            <a:endParaRPr b="1"/>
          </a:p>
        </p:txBody>
      </p:sp>
      <p:sp>
        <p:nvSpPr>
          <p:cNvPr id="1408" name="Google Shape;1408;p31"/>
          <p:cNvSpPr txBox="1"/>
          <p:nvPr>
            <p:ph idx="4294967295" type="title"/>
          </p:nvPr>
        </p:nvSpPr>
        <p:spPr>
          <a:xfrm flipH="1">
            <a:off x="323139" y="-5"/>
            <a:ext cx="153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A8B8B"/>
                </a:solidFill>
              </a:rPr>
              <a:t>0</a:t>
            </a:r>
            <a:r>
              <a:rPr b="1" lang="vi">
                <a:solidFill>
                  <a:srgbClr val="DA8B8B"/>
                </a:solidFill>
              </a:rPr>
              <a:t>1</a:t>
            </a:r>
            <a:endParaRPr b="1">
              <a:solidFill>
                <a:srgbClr val="DA8B8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2"/>
          <p:cNvSpPr txBox="1"/>
          <p:nvPr>
            <p:ph type="ctrTitle"/>
          </p:nvPr>
        </p:nvSpPr>
        <p:spPr>
          <a:xfrm>
            <a:off x="1049025" y="376500"/>
            <a:ext cx="38673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Functional Requirements</a:t>
            </a:r>
            <a:endParaRPr sz="2800"/>
          </a:p>
        </p:txBody>
      </p:sp>
      <p:sp>
        <p:nvSpPr>
          <p:cNvPr id="1414" name="Google Shape;1414;p32"/>
          <p:cNvSpPr txBox="1"/>
          <p:nvPr>
            <p:ph idx="1" type="subTitle"/>
          </p:nvPr>
        </p:nvSpPr>
        <p:spPr>
          <a:xfrm>
            <a:off x="1049025" y="1958975"/>
            <a:ext cx="36303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vi" sz="1217"/>
              <a:t>• Display some advertisements or news banners.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vi" sz="1217"/>
              <a:t>• Support a simple, categorized and well-looked list of doctors.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vi" sz="1217"/>
              <a:t>• Search for a doctor by their name.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vi" sz="1217"/>
              <a:t>• Click on each doctor to see the details.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vi" sz="1217"/>
              <a:t>• Login or signup to start booking.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vi" sz="1217"/>
              <a:t>• Integrated with Google Maps.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vi" sz="1217"/>
              <a:t>• Momo will be the priority payment method.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vi" sz="1217"/>
              <a:t>• Display on IOS/Android phones.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7"/>
          </a:p>
        </p:txBody>
      </p:sp>
      <p:sp>
        <p:nvSpPr>
          <p:cNvPr id="1415" name="Google Shape;1415;p32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16" name="Google Shape;1416;p32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REQUIREMENTS</a:t>
            </a:r>
            <a:endParaRPr b="1"/>
          </a:p>
        </p:txBody>
      </p:sp>
      <p:sp>
        <p:nvSpPr>
          <p:cNvPr id="1417" name="Google Shape;1417;p32"/>
          <p:cNvSpPr txBox="1"/>
          <p:nvPr/>
        </p:nvSpPr>
        <p:spPr>
          <a:xfrm>
            <a:off x="-902975" y="2028825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2"/>
          <p:cNvSpPr txBox="1"/>
          <p:nvPr>
            <p:ph idx="4294967295" type="title"/>
          </p:nvPr>
        </p:nvSpPr>
        <p:spPr>
          <a:xfrm flipH="1">
            <a:off x="323139" y="-5"/>
            <a:ext cx="153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A8B8B"/>
                </a:solidFill>
              </a:rPr>
              <a:t>02</a:t>
            </a:r>
            <a:endParaRPr b="1">
              <a:solidFill>
                <a:srgbClr val="DA8B8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/>
          <p:nvPr>
            <p:ph type="ctrTitle"/>
          </p:nvPr>
        </p:nvSpPr>
        <p:spPr>
          <a:xfrm>
            <a:off x="1049025" y="376500"/>
            <a:ext cx="38673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Non-f</a:t>
            </a:r>
            <a:r>
              <a:rPr lang="vi"/>
              <a:t>unctional Requirements</a:t>
            </a:r>
            <a:endParaRPr sz="2800"/>
          </a:p>
        </p:txBody>
      </p:sp>
      <p:sp>
        <p:nvSpPr>
          <p:cNvPr id="1424" name="Google Shape;1424;p33"/>
          <p:cNvSpPr txBox="1"/>
          <p:nvPr>
            <p:ph idx="1" type="subTitle"/>
          </p:nvPr>
        </p:nvSpPr>
        <p:spPr>
          <a:xfrm>
            <a:off x="1049025" y="1958975"/>
            <a:ext cx="36303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17"/>
              <a:t>• Nice UI and easy-to-access functions.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17"/>
              <a:t>• Users should easily find the right doctor and start booking in a few steps.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17"/>
              <a:t>• The web is responsive and load in less than 4 seconds.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17"/>
              <a:t>• Only the system data administrator can assign roles and change access permissions.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17"/>
              <a:t>• The back-end complexity is minimized for future maintenance.</a:t>
            </a:r>
            <a:endParaRPr sz="121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7"/>
          </a:p>
        </p:txBody>
      </p:sp>
      <p:sp>
        <p:nvSpPr>
          <p:cNvPr id="1425" name="Google Shape;1425;p3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26" name="Google Shape;1426;p33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REQUIREMENTS</a:t>
            </a:r>
            <a:endParaRPr b="1"/>
          </a:p>
        </p:txBody>
      </p:sp>
      <p:sp>
        <p:nvSpPr>
          <p:cNvPr id="1427" name="Google Shape;1427;p33"/>
          <p:cNvSpPr txBox="1"/>
          <p:nvPr/>
        </p:nvSpPr>
        <p:spPr>
          <a:xfrm>
            <a:off x="-902975" y="2028825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3"/>
          <p:cNvSpPr txBox="1"/>
          <p:nvPr>
            <p:ph idx="4294967295" type="title"/>
          </p:nvPr>
        </p:nvSpPr>
        <p:spPr>
          <a:xfrm flipH="1">
            <a:off x="323139" y="-5"/>
            <a:ext cx="153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A8B8B"/>
                </a:solidFill>
              </a:rPr>
              <a:t>02</a:t>
            </a:r>
            <a:endParaRPr b="1">
              <a:solidFill>
                <a:srgbClr val="DA8B8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34" name="Google Shape;1434;p34"/>
          <p:cNvSpPr txBox="1"/>
          <p:nvPr>
            <p:ph type="title"/>
          </p:nvPr>
        </p:nvSpPr>
        <p:spPr>
          <a:xfrm>
            <a:off x="46425" y="606600"/>
            <a:ext cx="19761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2020"/>
              <a:t>DESIGN</a:t>
            </a:r>
            <a:endParaRPr b="1" sz="2020"/>
          </a:p>
        </p:txBody>
      </p:sp>
      <p:sp>
        <p:nvSpPr>
          <p:cNvPr id="1435" name="Google Shape;1435;p34"/>
          <p:cNvSpPr txBox="1"/>
          <p:nvPr>
            <p:ph idx="4294967295" type="title"/>
          </p:nvPr>
        </p:nvSpPr>
        <p:spPr>
          <a:xfrm flipH="1">
            <a:off x="323139" y="-5"/>
            <a:ext cx="153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A8B8B"/>
                </a:solidFill>
              </a:rPr>
              <a:t>03</a:t>
            </a:r>
            <a:endParaRPr b="1">
              <a:solidFill>
                <a:srgbClr val="DA8B8B"/>
              </a:solidFill>
            </a:endParaRPr>
          </a:p>
        </p:txBody>
      </p:sp>
      <p:pic>
        <p:nvPicPr>
          <p:cNvPr id="1436" name="Google Shape;14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625" y="965700"/>
            <a:ext cx="6294749" cy="40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42" name="Google Shape;1442;p35"/>
          <p:cNvSpPr txBox="1"/>
          <p:nvPr>
            <p:ph type="title"/>
          </p:nvPr>
        </p:nvSpPr>
        <p:spPr>
          <a:xfrm>
            <a:off x="46425" y="606600"/>
            <a:ext cx="19761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2020"/>
              <a:t>DESIGN</a:t>
            </a:r>
            <a:endParaRPr b="1" sz="2020"/>
          </a:p>
        </p:txBody>
      </p:sp>
      <p:sp>
        <p:nvSpPr>
          <p:cNvPr id="1443" name="Google Shape;1443;p35"/>
          <p:cNvSpPr txBox="1"/>
          <p:nvPr>
            <p:ph idx="4294967295" type="title"/>
          </p:nvPr>
        </p:nvSpPr>
        <p:spPr>
          <a:xfrm flipH="1">
            <a:off x="323139" y="-5"/>
            <a:ext cx="1535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A8B8B"/>
                </a:solidFill>
              </a:rPr>
              <a:t>03</a:t>
            </a:r>
            <a:endParaRPr b="1">
              <a:solidFill>
                <a:srgbClr val="DA8B8B"/>
              </a:solidFill>
            </a:endParaRPr>
          </a:p>
        </p:txBody>
      </p:sp>
      <p:pic>
        <p:nvPicPr>
          <p:cNvPr id="1444" name="Google Shape;1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625" y="1340300"/>
            <a:ext cx="6541600" cy="32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6"/>
          <p:cNvSpPr txBox="1"/>
          <p:nvPr>
            <p:ph idx="18" type="title"/>
          </p:nvPr>
        </p:nvSpPr>
        <p:spPr>
          <a:xfrm>
            <a:off x="1151325" y="297475"/>
            <a:ext cx="4277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/>
              <a:t>DEVELOPMENT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450" name="Google Shape;1450;p3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51" name="Google Shape;1451;p36"/>
          <p:cNvSpPr txBox="1"/>
          <p:nvPr>
            <p:ph idx="2" type="title"/>
          </p:nvPr>
        </p:nvSpPr>
        <p:spPr>
          <a:xfrm flipH="1">
            <a:off x="397414" y="241770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3600"/>
              <a:t>04</a:t>
            </a:r>
            <a:endParaRPr sz="3600"/>
          </a:p>
        </p:txBody>
      </p:sp>
      <p:sp>
        <p:nvSpPr>
          <p:cNvPr id="1452" name="Google Shape;1452;p36"/>
          <p:cNvSpPr txBox="1"/>
          <p:nvPr>
            <p:ph idx="18" type="title"/>
          </p:nvPr>
        </p:nvSpPr>
        <p:spPr>
          <a:xfrm>
            <a:off x="1834100" y="1916600"/>
            <a:ext cx="4375200" cy="12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2200"/>
              <a:t>Description of doctors</a:t>
            </a:r>
            <a:endParaRPr sz="2200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2200"/>
              <a:t>Appointment</a:t>
            </a:r>
            <a:endParaRPr sz="2200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2200"/>
              <a:t>Payment method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