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8507a9e7_3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8507a9e7_3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ad768a1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ad768a1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d768a15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d768a15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8507a9e7_3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8507a9e7_3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8507a9e7_3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8507a9e7_3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8507a9e7_3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8507a9e7_3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8507a9e7_3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8507a9e7_3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ad768a1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ad768a1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ad768a1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ad768a1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ad768a15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ad768a15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ad768a15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ad768a15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Amazon  Virtual Private Cloud (VPC)</a:t>
            </a:r>
            <a:endParaRPr sz="36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674" y="1766900"/>
            <a:ext cx="4727025" cy="267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5" y="212225"/>
            <a:ext cx="8689025" cy="46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8801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/>
          <p:nvPr/>
        </p:nvSpPr>
        <p:spPr>
          <a:xfrm>
            <a:off x="6966200" y="1017725"/>
            <a:ext cx="6990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2199825" y="1207575"/>
            <a:ext cx="6990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61125" y="1078675"/>
            <a:ext cx="73632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478950" y="1078675"/>
            <a:ext cx="84960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A </a:t>
            </a: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Virtual private cloud</a:t>
            </a:r>
            <a:r>
              <a:rPr lang="en" sz="3600">
                <a:latin typeface="Comic Sans MS"/>
                <a:ea typeface="Comic Sans MS"/>
                <a:cs typeface="Comic Sans MS"/>
                <a:sym typeface="Comic Sans MS"/>
              </a:rPr>
              <a:t> is your private section of AWS, where you can place AWS resource(Instances), we can allow/restrict access to them.</a:t>
            </a:r>
            <a:endParaRPr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295275"/>
            <a:ext cx="90487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19475" cy="4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900" y="176075"/>
            <a:ext cx="5365650" cy="49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50" y="199575"/>
            <a:ext cx="4565525" cy="47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875" y="199575"/>
            <a:ext cx="4247300" cy="47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0" y="324375"/>
            <a:ext cx="879880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5" y="0"/>
            <a:ext cx="4594375" cy="49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4350" y="148500"/>
            <a:ext cx="4282100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